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37"/>
  </p:handoutMasterIdLst>
  <p:sldIdLst>
    <p:sldId id="359" r:id="rId3"/>
    <p:sldId id="429" r:id="rId5"/>
    <p:sldId id="430" r:id="rId6"/>
    <p:sldId id="460" r:id="rId7"/>
    <p:sldId id="435" r:id="rId8"/>
    <p:sldId id="436" r:id="rId9"/>
    <p:sldId id="437" r:id="rId10"/>
    <p:sldId id="438" r:id="rId11"/>
    <p:sldId id="439" r:id="rId12"/>
    <p:sldId id="440" r:id="rId13"/>
    <p:sldId id="491" r:id="rId14"/>
    <p:sldId id="441" r:id="rId15"/>
    <p:sldId id="461" r:id="rId16"/>
    <p:sldId id="442" r:id="rId17"/>
    <p:sldId id="443" r:id="rId18"/>
    <p:sldId id="444" r:id="rId19"/>
    <p:sldId id="445" r:id="rId20"/>
    <p:sldId id="446" r:id="rId21"/>
    <p:sldId id="462" r:id="rId22"/>
    <p:sldId id="447" r:id="rId23"/>
    <p:sldId id="448" r:id="rId24"/>
    <p:sldId id="449" r:id="rId25"/>
    <p:sldId id="450" r:id="rId26"/>
    <p:sldId id="452" r:id="rId27"/>
    <p:sldId id="453" r:id="rId28"/>
    <p:sldId id="454" r:id="rId29"/>
    <p:sldId id="455" r:id="rId30"/>
    <p:sldId id="463" r:id="rId31"/>
    <p:sldId id="456" r:id="rId32"/>
    <p:sldId id="489" r:id="rId33"/>
    <p:sldId id="490" r:id="rId34"/>
    <p:sldId id="458" r:id="rId35"/>
    <p:sldId id="318" r:id="rId36"/>
  </p:sldIdLst>
  <p:sldSz cx="9144000" cy="5143500" type="screen16x9"/>
  <p:notesSz cx="6858000" cy="9144000"/>
  <p:embeddedFontLst>
    <p:embeddedFont>
      <p:font typeface="微软雅黑" panose="020B0503020204020204" pitchFamily="34" charset="-122"/>
      <p:regular r:id="rId42"/>
    </p:embeddedFont>
    <p:embeddedFont>
      <p:font typeface="华文楷体" panose="02010600040101010101" charset="-122"/>
      <p:regular r:id="rId43"/>
    </p:embeddedFont>
    <p:embeddedFont>
      <p:font typeface="Calibri" panose="020F0502020204030204" charset="0"/>
      <p:regular r:id="rId44"/>
      <p:bold r:id="rId45"/>
      <p:italic r:id="rId46"/>
      <p:boldItalic r:id="rId47"/>
    </p:embeddedFont>
  </p:embeddedFontLst>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44" userDrawn="1">
          <p15:clr>
            <a:srgbClr val="A4A3A4"/>
          </p15:clr>
        </p15:guide>
        <p15:guide id="2" orient="horz" pos="16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6182" initials="8"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AAD9E"/>
    <a:srgbClr val="E7F8F2"/>
    <a:srgbClr val="F1F8F1"/>
    <a:srgbClr val="F7FBF9"/>
    <a:srgbClr val="D3E5E0"/>
    <a:srgbClr val="D4E5E0"/>
    <a:srgbClr val="256C81"/>
    <a:srgbClr val="F7FCF6"/>
    <a:srgbClr val="D2F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5" autoAdjust="0"/>
    <p:restoredTop sz="96314" autoAdjust="0"/>
  </p:normalViewPr>
  <p:slideViewPr>
    <p:cSldViewPr showGuides="1">
      <p:cViewPr varScale="1">
        <p:scale>
          <a:sx n="140" d="100"/>
          <a:sy n="140" d="100"/>
        </p:scale>
        <p:origin x="990" y="120"/>
      </p:cViewPr>
      <p:guideLst>
        <p:guide pos="2744"/>
        <p:guide orient="horz" pos="16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70"/>
        <p:guide pos="2058"/>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107.xml"/><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lang="zh-CN" altLang="en-US" sz="3600">
              <a:latin typeface="华文楷体" panose="02010600040101010101" charset="-122"/>
              <a:ea typeface="华文楷体" panose="02010600040101010101" charset="-122"/>
            </a:rPr>
            <a:t>安全生产</a:t>
          </a:r>
          <a:r>
            <a:rPr lang="zh-CN" altLang="en-US" sz="3600">
              <a:latin typeface="华文楷体" panose="02010600040101010101" charset="-122"/>
              <a:ea typeface="华文楷体" panose="02010600040101010101" charset="-122"/>
            </a:rPr>
            <a:t/>
          </a:r>
          <a:endParaRPr lang="zh-CN" altLang="en-US" sz="3600">
            <a:latin typeface="华文楷体" panose="02010600040101010101" charset="-122"/>
            <a:ea typeface="华文楷体" panose="02010600040101010101" charset="-122"/>
          </a:endParaRPr>
        </a:p>
      </dgm:t>
    </dgm:pt>
    <dgm:pt modelId="{C8BB0B8A-C63A-4F83-B8DD-3A7CE259E4EE}" cxnId="{7EA19457-D930-4AB2-BFFF-AEF812994850}" type="parTrans">
      <dgm:prSet/>
      <dgm:spPr/>
      <dgm:t>
        <a:bodyPr/>
        <a:p>
          <a:endParaRPr lang="zh-CN" altLang="en-US"/>
        </a:p>
      </dgm:t>
    </dgm:pt>
    <dgm:pt modelId="{35E5E878-0907-4014-9CFA-56AEFE6C22E5}" cxnId="{7EA19457-D930-4AB2-BFFF-AEF812994850}"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2000"/>
            <a:t/>
          </a:r>
          <a:endParaRPr lang="zh-CN" altLang="en-US" sz="2000"/>
        </a:p>
      </dgm:t>
    </dgm:pt>
    <dgm:pt modelId="{FB4BCC77-44E9-4065-8A2F-90CD32DE34E3}" cxnId="{3C2ECB16-B242-42C1-9622-5E5198452D59}" type="parTrans">
      <dgm:prSet/>
      <dgm:spPr/>
      <dgm:t>
        <a:bodyPr/>
        <a:p>
          <a:endParaRPr lang="zh-CN" altLang="en-US"/>
        </a:p>
      </dgm:t>
    </dgm:pt>
    <dgm:pt modelId="{41FED480-3E2E-47A2-B997-02D527BC8082}" cxnId="{3C2ECB16-B242-42C1-9622-5E5198452D59}" type="sibTrans">
      <dgm:prSet/>
      <dgm:spPr/>
      <dgm:t>
        <a:bodyPr/>
        <a:p>
          <a:endParaRPr lang="zh-CN" altLang="en-US"/>
        </a:p>
      </dgm:t>
    </dgm:pt>
    <dgm:pt modelId="{A6685E83-BEEC-49B3-B40A-539E2C0D7A1A}">
      <dgm:prSet phldrT="[文本]" phldr="0" custT="1"/>
      <dgm:spPr/>
      <dgm:t>
        <a:bodyPr vert="horz" wrap="square"/>
        <a:p>
          <a:pPr>
            <a:lnSpc>
              <a:spcPct val="100000"/>
            </a:lnSpc>
            <a:spcBef>
              <a:spcPct val="0"/>
            </a:spcBef>
            <a:spcAft>
              <a:spcPct val="35000"/>
            </a:spcAft>
          </a:pPr>
          <a:r>
            <a:rPr lang="zh-CN" altLang="en-US" sz="3600">
              <a:latin typeface="华文楷体" panose="02010600040101010101" charset="-122"/>
              <a:ea typeface="华文楷体" panose="02010600040101010101" charset="-122"/>
            </a:rPr>
            <a:t>菜品品质</a:t>
          </a:r>
          <a:r>
            <a:rPr lang="zh-CN" altLang="en-US" sz="3600">
              <a:latin typeface="华文楷体" panose="02010600040101010101" charset="-122"/>
              <a:ea typeface="华文楷体" panose="02010600040101010101" charset="-122"/>
            </a:rPr>
            <a:t/>
          </a:r>
          <a:endParaRPr lang="zh-CN" altLang="en-US" sz="3600">
            <a:latin typeface="华文楷体" panose="02010600040101010101" charset="-122"/>
            <a:ea typeface="华文楷体" panose="02010600040101010101" charset="-122"/>
          </a:endParaRPr>
        </a:p>
      </dgm:t>
    </dgm:pt>
    <dgm:pt modelId="{FECC43A3-D59E-4EE1-9557-8FBB90D5B362}" cxnId="{DA9203E9-95C9-47DC-A11D-3138A0AC55B4}" type="parTrans">
      <dgm:prSet/>
      <dgm:spPr/>
      <dgm:t>
        <a:bodyPr/>
        <a:p>
          <a:endParaRPr lang="zh-CN" altLang="en-US"/>
        </a:p>
      </dgm:t>
    </dgm:pt>
    <dgm:pt modelId="{68BB6C9A-B7F0-43A0-955B-FC8C4D4009BF}" cxnId="{DA9203E9-95C9-47DC-A11D-3138A0AC55B4}" type="sibTrans">
      <dgm:prSet/>
      <dgm:spPr/>
      <dgm:t>
        <a:bodyPr/>
        <a:p>
          <a:endParaRPr lang="zh-CN" altLang="en-US"/>
        </a:p>
      </dgm:t>
    </dgm:pt>
    <dgm:pt modelId="{CBA50553-63FA-4B5A-9888-EDDBA06CA593}">
      <dgm:prSet phldrT="[文本]" phldr="0" custT="1"/>
      <dgm:spPr/>
      <dgm:t>
        <a:bodyPr vert="horz" wrap="square"/>
        <a:p>
          <a:pPr>
            <a:lnSpc>
              <a:spcPct val="100000"/>
            </a:lnSpc>
            <a:spcBef>
              <a:spcPct val="0"/>
            </a:spcBef>
            <a:spcAft>
              <a:spcPct val="15000"/>
            </a:spcAft>
          </a:pPr>
          <a:r>
            <a:rPr lang="zh-CN" altLang="en-US" sz="2000"/>
            <a:t/>
          </a:r>
          <a:endParaRPr lang="zh-CN" altLang="en-US" sz="2000"/>
        </a:p>
      </dgm:t>
    </dgm:pt>
    <dgm:pt modelId="{73E2772F-165D-4B56-ACC2-969CBF53B0A8}" cxnId="{8EF8257C-6D71-4CC7-A3DC-0CAC44A77B1A}" type="parTrans">
      <dgm:prSet/>
      <dgm:spPr/>
      <dgm:t>
        <a:bodyPr/>
        <a:p>
          <a:endParaRPr lang="zh-CN" altLang="en-US"/>
        </a:p>
      </dgm:t>
    </dgm:pt>
    <dgm:pt modelId="{7BFD1607-7356-4D3D-A829-75D002A3A4B0}" cxnId="{8EF8257C-6D71-4CC7-A3DC-0CAC44A77B1A}" type="sibTrans">
      <dgm:prSet/>
      <dgm:spPr/>
      <dgm:t>
        <a:bodyPr/>
        <a:p>
          <a:endParaRPr lang="zh-CN" altLang="en-US"/>
        </a:p>
      </dgm:t>
    </dgm:pt>
    <dgm:pt modelId="{C8DDDFA1-AF37-4444-AAEB-D51CEE212719}">
      <dgm:prSet phldrT="[文本]" phldr="0" custT="1"/>
      <dgm:spPr/>
      <dgm:t>
        <a:bodyPr vert="horz" wrap="square"/>
        <a:p>
          <a:pPr>
            <a:lnSpc>
              <a:spcPct val="100000"/>
            </a:lnSpc>
            <a:spcBef>
              <a:spcPct val="0"/>
            </a:spcBef>
            <a:spcAft>
              <a:spcPct val="35000"/>
            </a:spcAft>
          </a:pPr>
          <a:r>
            <a:rPr lang="zh-CN" altLang="en-US" sz="3600">
              <a:latin typeface="华文楷体" panose="02010600040101010101" charset="-122"/>
              <a:ea typeface="华文楷体" panose="02010600040101010101" charset="-122"/>
            </a:rPr>
            <a:t>暖心</a:t>
          </a:r>
          <a:r>
            <a:rPr lang="zh-CN" altLang="en-US" sz="3600">
              <a:latin typeface="华文楷体" panose="02010600040101010101" charset="-122"/>
              <a:ea typeface="华文楷体" panose="02010600040101010101" charset="-122"/>
            </a:rPr>
            <a:t>服务</a:t>
          </a:r>
          <a:r>
            <a:rPr lang="zh-CN" altLang="en-US" sz="3600">
              <a:latin typeface="华文楷体" panose="02010600040101010101" charset="-122"/>
              <a:ea typeface="华文楷体" panose="02010600040101010101" charset="-122"/>
            </a:rPr>
            <a:t/>
          </a:r>
          <a:endParaRPr lang="zh-CN" altLang="en-US" sz="3600">
            <a:latin typeface="华文楷体" panose="02010600040101010101" charset="-122"/>
            <a:ea typeface="华文楷体" panose="02010600040101010101" charset="-122"/>
          </a:endParaRPr>
        </a:p>
      </dgm:t>
    </dgm:pt>
    <dgm:pt modelId="{26EA520A-5891-4EBA-B2AD-1840663D8C07}" cxnId="{2EE1EBF3-6B34-436E-A5B4-D55DC8098613}" type="parTrans">
      <dgm:prSet/>
      <dgm:spPr/>
      <dgm:t>
        <a:bodyPr/>
        <a:p>
          <a:endParaRPr lang="zh-CN" altLang="en-US"/>
        </a:p>
      </dgm:t>
    </dgm:pt>
    <dgm:pt modelId="{CE2287C8-6424-4771-88FD-4DADE15C5A04}" cxnId="{2EE1EBF3-6B34-436E-A5B4-D55DC8098613}" type="sibTrans">
      <dgm:prSet/>
      <dgm:spPr/>
      <dgm:t>
        <a:bodyPr/>
        <a:p>
          <a:endParaRPr lang="zh-CN" altLang="en-US"/>
        </a:p>
      </dgm:t>
    </dgm:pt>
    <dgm:pt modelId="{5AA02751-379E-46DB-884A-F23ACBC498EE}">
      <dgm:prSet phldrT="[文本]" phldr="0" custT="0"/>
      <dgm:spPr/>
      <dgm:t>
        <a:bodyPr vert="horz" wrap="square"/>
        <a:p>
          <a:pPr>
            <a:lnSpc>
              <a:spcPct val="100000"/>
            </a:lnSpc>
            <a:spcBef>
              <a:spcPct val="0"/>
            </a:spcBef>
            <a:spcAft>
              <a:spcPct val="15000"/>
            </a:spcAft>
          </a:pPr>
          <a:r>
            <a:rPr lang="zh-CN" altLang="en-US"/>
            <a:t/>
          </a:r>
          <a:endParaRPr lang="zh-CN" altLang="en-US"/>
        </a:p>
      </dgm:t>
    </dgm:pt>
    <dgm:pt modelId="{D0D77647-95BE-4607-B2F0-006D9CAB8F0E}" cxnId="{4372A821-767D-4487-9E52-FFA7F9D5E8B2}" type="parTrans">
      <dgm:prSet/>
      <dgm:spPr/>
      <dgm:t>
        <a:bodyPr/>
        <a:p>
          <a:endParaRPr lang="zh-CN" altLang="en-US"/>
        </a:p>
      </dgm:t>
    </dgm:pt>
    <dgm:pt modelId="{3DBF6B9F-A188-4D67-ABE8-0633561FA9E5}" cxnId="{4372A821-767D-4487-9E52-FFA7F9D5E8B2}"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custLinFactNeighborX="-759" custLinFactNeighborY="1578">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custLinFactNeighborX="-2892" custLinFactNeighborY="3243">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custScaleX="99033" custLinFactNeighborX="-138" custLinFactNeighborY="1093">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custScaleX="99840" custLinFactNeighborX="-141" custLinFactNeighborY="-413">
        <dgm:presLayoutVars>
          <dgm:bulletEnabled val="1"/>
        </dgm:presLayoutVars>
      </dgm:prSet>
      <dgm:spPr/>
    </dgm:pt>
  </dgm:ptLst>
  <dgm:cxnLst>
    <dgm:cxn modelId="{7EA19457-D930-4AB2-BFFF-AEF812994850}" srcId="{2E15931E-1654-4B73-89B2-8E333D9C42E0}" destId="{90DDC401-903F-495B-A387-FFA8A45891F6}" srcOrd="0" destOrd="0" parTransId="{C8BB0B8A-C63A-4F83-B8DD-3A7CE259E4EE}" sibTransId="{35E5E878-0907-4014-9CFA-56AEFE6C22E5}"/>
    <dgm:cxn modelId="{3C2ECB16-B242-42C1-9622-5E5198452D59}" srcId="{90DDC401-903F-495B-A387-FFA8A45891F6}" destId="{E08CEB0C-E37F-4DCA-A8EA-4B2CD3AD7754}" srcOrd="0" destOrd="0" parTransId="{FB4BCC77-44E9-4065-8A2F-90CD32DE34E3}" sibTransId="{41FED480-3E2E-47A2-B997-02D527BC8082}"/>
    <dgm:cxn modelId="{DA9203E9-95C9-47DC-A11D-3138A0AC55B4}" srcId="{2E15931E-1654-4B73-89B2-8E333D9C42E0}" destId="{A6685E83-BEEC-49B3-B40A-539E2C0D7A1A}" srcOrd="1" destOrd="0" parTransId="{FECC43A3-D59E-4EE1-9557-8FBB90D5B362}" sibTransId="{68BB6C9A-B7F0-43A0-955B-FC8C4D4009BF}"/>
    <dgm:cxn modelId="{8EF8257C-6D71-4CC7-A3DC-0CAC44A77B1A}" srcId="{A6685E83-BEEC-49B3-B40A-539E2C0D7A1A}" destId="{CBA50553-63FA-4B5A-9888-EDDBA06CA593}" srcOrd="0" destOrd="1" parTransId="{73E2772F-165D-4B56-ACC2-969CBF53B0A8}" sibTransId="{7BFD1607-7356-4D3D-A829-75D002A3A4B0}"/>
    <dgm:cxn modelId="{2EE1EBF3-6B34-436E-A5B4-D55DC8098613}" srcId="{2E15931E-1654-4B73-89B2-8E333D9C42E0}" destId="{C8DDDFA1-AF37-4444-AAEB-D51CEE212719}" srcOrd="2" destOrd="0" parTransId="{26EA520A-5891-4EBA-B2AD-1840663D8C07}" sibTransId="{CE2287C8-6424-4771-88FD-4DADE15C5A04}"/>
    <dgm:cxn modelId="{4372A821-767D-4487-9E52-FFA7F9D5E8B2}" srcId="{C8DDDFA1-AF37-4444-AAEB-D51CEE212719}" destId="{5AA02751-379E-46DB-884A-F23ACBC498EE}" srcOrd="0" destOrd="2" parTransId="{D0D77647-95BE-4607-B2F0-006D9CAB8F0E}" sibTransId="{3DBF6B9F-A188-4D67-ABE8-0633561FA9E5}"/>
    <dgm:cxn modelId="{37A849F2-5C22-461F-8710-BB57EA5E0441}" type="presOf" srcId="{2E15931E-1654-4B73-89B2-8E333D9C42E0}" destId="{D5935282-3C7C-4F88-A1AE-C27DB8591514}" srcOrd="0" destOrd="0" presId="urn:microsoft.com/office/officeart/2005/8/layout/vList5"/>
    <dgm:cxn modelId="{853EEDF9-7F1A-40DA-9874-E440BC5E34C4}" type="presParOf" srcId="{D5935282-3C7C-4F88-A1AE-C27DB8591514}" destId="{E61486FD-113E-4C87-8ADF-B1A8E2A84801}" srcOrd="0" destOrd="0" presId="urn:microsoft.com/office/officeart/2005/8/layout/vList5"/>
    <dgm:cxn modelId="{7C988CCE-FFAB-43F2-B6ED-C706950FA738}" type="presParOf" srcId="{E61486FD-113E-4C87-8ADF-B1A8E2A84801}" destId="{96BE2B31-D87C-43E1-BE64-4C27B13F4AA4}" srcOrd="0" destOrd="0" presId="urn:microsoft.com/office/officeart/2005/8/layout/vList5"/>
    <dgm:cxn modelId="{FA581BCF-3B1B-4CB6-9D99-749576CAD80A}" type="presOf" srcId="{90DDC401-903F-495B-A387-FFA8A45891F6}" destId="{96BE2B31-D87C-43E1-BE64-4C27B13F4AA4}" srcOrd="0" destOrd="0" presId="urn:microsoft.com/office/officeart/2005/8/layout/vList5"/>
    <dgm:cxn modelId="{DF63B116-7E99-4B93-B7D1-224A7E2FB9EC}" type="presParOf" srcId="{E61486FD-113E-4C87-8ADF-B1A8E2A84801}" destId="{DD9406C3-FC80-4468-A55B-122D744D43F0}" srcOrd="1" destOrd="0" presId="urn:microsoft.com/office/officeart/2005/8/layout/vList5"/>
    <dgm:cxn modelId="{9E8A3CBB-A46E-40E2-A216-CBC8BCF1369B}" type="presOf" srcId="{E08CEB0C-E37F-4DCA-A8EA-4B2CD3AD7754}" destId="{DD9406C3-FC80-4468-A55B-122D744D43F0}" srcOrd="0" destOrd="0" presId="urn:microsoft.com/office/officeart/2005/8/layout/vList5"/>
    <dgm:cxn modelId="{0A77B54D-3B0B-491A-9600-6B784445BD22}" type="presParOf" srcId="{D5935282-3C7C-4F88-A1AE-C27DB8591514}" destId="{F1941F29-E51C-4282-956D-50CFAFAEB9B8}" srcOrd="1" destOrd="0" presId="urn:microsoft.com/office/officeart/2005/8/layout/vList5"/>
    <dgm:cxn modelId="{5167EB42-F63B-4B27-BB05-BB2EB56F2FED}" type="presParOf" srcId="{D5935282-3C7C-4F88-A1AE-C27DB8591514}" destId="{B589D1EC-5156-4FB2-BB1C-8E1290A868B9}" srcOrd="2" destOrd="0" presId="urn:microsoft.com/office/officeart/2005/8/layout/vList5"/>
    <dgm:cxn modelId="{9C260CF3-5445-4284-994F-95C09A40B471}" type="presParOf" srcId="{B589D1EC-5156-4FB2-BB1C-8E1290A868B9}" destId="{EBD335B5-8308-49CB-9630-99D852747B1F}" srcOrd="0" destOrd="2" presId="urn:microsoft.com/office/officeart/2005/8/layout/vList5"/>
    <dgm:cxn modelId="{D2864800-FC5C-4DEE-92BD-E986EB0207FB}" type="presOf" srcId="{A6685E83-BEEC-49B3-B40A-539E2C0D7A1A}" destId="{EBD335B5-8308-49CB-9630-99D852747B1F}" srcOrd="0" destOrd="0" presId="urn:microsoft.com/office/officeart/2005/8/layout/vList5"/>
    <dgm:cxn modelId="{559BF59F-A7DD-4C63-9FA2-A6598D670F5A}" type="presParOf" srcId="{B589D1EC-5156-4FB2-BB1C-8E1290A868B9}" destId="{6EB2A58E-CA03-4F76-94B6-D8FE50231963}" srcOrd="1" destOrd="2" presId="urn:microsoft.com/office/officeart/2005/8/layout/vList5"/>
    <dgm:cxn modelId="{3B9D5B06-91EF-4C32-BB9E-06CD6227A7A9}" type="presOf" srcId="{CBA50553-63FA-4B5A-9888-EDDBA06CA593}" destId="{6EB2A58E-CA03-4F76-94B6-D8FE50231963}" srcOrd="0" destOrd="0" presId="urn:microsoft.com/office/officeart/2005/8/layout/vList5"/>
    <dgm:cxn modelId="{383FA1F8-FDFF-4FB6-B6F0-FE7C37DB408D}" type="presParOf" srcId="{D5935282-3C7C-4F88-A1AE-C27DB8591514}" destId="{A76EE5BB-CBA4-4DD9-BFB7-3F3F246C9BF0}" srcOrd="3" destOrd="0" presId="urn:microsoft.com/office/officeart/2005/8/layout/vList5"/>
    <dgm:cxn modelId="{A3A5F922-0300-4785-BAB8-970124C25AD1}" type="presParOf" srcId="{D5935282-3C7C-4F88-A1AE-C27DB8591514}" destId="{2BB2A428-FB05-47E5-AC5F-C6A7936A9AC0}" srcOrd="4" destOrd="0" presId="urn:microsoft.com/office/officeart/2005/8/layout/vList5"/>
    <dgm:cxn modelId="{267B188E-5823-4080-B9FA-46270D4BD7D5}" type="presParOf" srcId="{2BB2A428-FB05-47E5-AC5F-C6A7936A9AC0}" destId="{B093CE78-670B-40EB-95CF-315E334D550F}" srcOrd="0" destOrd="4" presId="urn:microsoft.com/office/officeart/2005/8/layout/vList5"/>
    <dgm:cxn modelId="{88DD2C75-E606-4AE1-B62F-C42684F7ED38}" type="presOf" srcId="{C8DDDFA1-AF37-4444-AAEB-D51CEE212719}" destId="{B093CE78-670B-40EB-95CF-315E334D550F}" srcOrd="0" destOrd="0" presId="urn:microsoft.com/office/officeart/2005/8/layout/vList5"/>
    <dgm:cxn modelId="{12B1A42C-A609-47F4-A3AC-85C1118B118D}" type="presParOf" srcId="{2BB2A428-FB05-47E5-AC5F-C6A7936A9AC0}" destId="{64028F0D-BE57-4642-92F7-303D4E45C524}" srcOrd="1" destOrd="4" presId="urn:microsoft.com/office/officeart/2005/8/layout/vList5"/>
    <dgm:cxn modelId="{94CBAD83-B843-4FCF-8791-EF72CC546EC6}" type="presOf" srcId="{5AA02751-379E-46DB-884A-F23ACBC498EE}" destId="{64028F0D-BE57-4642-92F7-303D4E45C524}"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0"/>
      <dgm:spPr/>
      <dgm:t>
        <a:bodyPr vert="horz" wrap="square"/>
        <a:p>
          <a:pPr>
            <a:lnSpc>
              <a:spcPct val="100000"/>
            </a:lnSpc>
            <a:spcBef>
              <a:spcPct val="0"/>
            </a:spcBef>
            <a:spcAft>
              <a:spcPct val="35000"/>
            </a:spcAft>
          </a:pPr>
          <a:r>
            <a:rPr lang="zh-CN" altLang="en-US">
              <a:latin typeface="华文楷体" panose="02010600040101010101" charset="-122"/>
              <a:ea typeface="华文楷体" panose="02010600040101010101" charset="-122"/>
            </a:rPr>
            <a:t>创新提升</a:t>
          </a:r>
          <a:r>
            <a:rPr lang="zh-CN" altLang="en-US">
              <a:latin typeface="华文楷体" panose="02010600040101010101" charset="-122"/>
              <a:ea typeface="华文楷体" panose="02010600040101010101" charset="-122"/>
            </a:rPr>
            <a:t/>
          </a:r>
          <a:endParaRPr lang="zh-CN" altLang="en-US">
            <a:latin typeface="华文楷体" panose="02010600040101010101" charset="-122"/>
            <a:ea typeface="华文楷体" panose="02010600040101010101" charset="-122"/>
          </a:endParaRPr>
        </a:p>
      </dgm:t>
    </dgm:pt>
    <dgm:pt modelId="{C8BB0B8A-C63A-4F83-B8DD-3A7CE259E4EE}" cxnId="{B36A9C0E-0369-4304-938B-113EB9544150}" type="parTrans">
      <dgm:prSet/>
      <dgm:spPr/>
      <dgm:t>
        <a:bodyPr/>
        <a:p>
          <a:endParaRPr lang="zh-CN" altLang="en-US"/>
        </a:p>
      </dgm:t>
    </dgm:pt>
    <dgm:pt modelId="{35E5E878-0907-4014-9CFA-56AEFE6C22E5}" cxnId="{B36A9C0E-0369-4304-938B-113EB9544150}"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2000"/>
            <a:t/>
          </a:r>
          <a:endParaRPr lang="zh-CN" altLang="en-US" sz="2000"/>
        </a:p>
      </dgm:t>
    </dgm:pt>
    <dgm:pt modelId="{FB4BCC77-44E9-4065-8A2F-90CD32DE34E3}" cxnId="{D4157170-2720-4B55-A2E5-3FBC3A89EDD5}" type="parTrans">
      <dgm:prSet/>
      <dgm:spPr/>
      <dgm:t>
        <a:bodyPr/>
        <a:p>
          <a:endParaRPr lang="zh-CN" altLang="en-US"/>
        </a:p>
      </dgm:t>
    </dgm:pt>
    <dgm:pt modelId="{41FED480-3E2E-47A2-B997-02D527BC8082}" cxnId="{D4157170-2720-4B55-A2E5-3FBC3A89EDD5}"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1" custScaleX="98282" custLinFactNeighborX="-2590" custLinFactNeighborY="-5919">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1" custScaleX="101279" custLinFactNeighborX="-4093" custLinFactNeighborY="1586">
        <dgm:presLayoutVars>
          <dgm:bulletEnabled val="1"/>
        </dgm:presLayoutVars>
      </dgm:prSet>
      <dgm:spPr/>
    </dgm:pt>
  </dgm:ptLst>
  <dgm:cxnLst>
    <dgm:cxn modelId="{B36A9C0E-0369-4304-938B-113EB9544150}" srcId="{2E15931E-1654-4B73-89B2-8E333D9C42E0}" destId="{90DDC401-903F-495B-A387-FFA8A45891F6}" srcOrd="0" destOrd="0" parTransId="{C8BB0B8A-C63A-4F83-B8DD-3A7CE259E4EE}" sibTransId="{35E5E878-0907-4014-9CFA-56AEFE6C22E5}"/>
    <dgm:cxn modelId="{D4157170-2720-4B55-A2E5-3FBC3A89EDD5}" srcId="{90DDC401-903F-495B-A387-FFA8A45891F6}" destId="{E08CEB0C-E37F-4DCA-A8EA-4B2CD3AD7754}" srcOrd="0" destOrd="0" parTransId="{FB4BCC77-44E9-4065-8A2F-90CD32DE34E3}" sibTransId="{41FED480-3E2E-47A2-B997-02D527BC8082}"/>
    <dgm:cxn modelId="{4C2462C3-9E85-4001-8ABB-61B520771BA8}" type="presOf" srcId="{2E15931E-1654-4B73-89B2-8E333D9C42E0}" destId="{D5935282-3C7C-4F88-A1AE-C27DB8591514}" srcOrd="0" destOrd="0" presId="urn:microsoft.com/office/officeart/2005/8/layout/vList5"/>
    <dgm:cxn modelId="{321EE6FA-177E-4B2E-A110-D99831ACE74F}" type="presParOf" srcId="{D5935282-3C7C-4F88-A1AE-C27DB8591514}" destId="{E61486FD-113E-4C87-8ADF-B1A8E2A84801}" srcOrd="0" destOrd="0" presId="urn:microsoft.com/office/officeart/2005/8/layout/vList5"/>
    <dgm:cxn modelId="{C5AF7401-C298-4EA6-8A5C-3C9CA46D4AC5}" type="presParOf" srcId="{E61486FD-113E-4C87-8ADF-B1A8E2A84801}" destId="{96BE2B31-D87C-43E1-BE64-4C27B13F4AA4}" srcOrd="0" destOrd="0" presId="urn:microsoft.com/office/officeart/2005/8/layout/vList5"/>
    <dgm:cxn modelId="{6A6B12A1-ECFC-4DA2-8269-4B801AD30569}" type="presOf" srcId="{90DDC401-903F-495B-A387-FFA8A45891F6}" destId="{96BE2B31-D87C-43E1-BE64-4C27B13F4AA4}" srcOrd="0" destOrd="0" presId="urn:microsoft.com/office/officeart/2005/8/layout/vList5"/>
    <dgm:cxn modelId="{3E9BC41F-7913-4012-8EFD-BA0863CE3194}" type="presParOf" srcId="{E61486FD-113E-4C87-8ADF-B1A8E2A84801}" destId="{DD9406C3-FC80-4468-A55B-122D744D43F0}" srcOrd="1" destOrd="0" presId="urn:microsoft.com/office/officeart/2005/8/layout/vList5"/>
    <dgm:cxn modelId="{18C1CAA0-AE84-4CF8-A86A-25A9363A4B7B}" type="presOf" srcId="{E08CEB0C-E37F-4DCA-A8EA-4B2CD3AD7754}" destId="{DD9406C3-FC80-4468-A55B-122D744D43F0}"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lang="zh-CN" altLang="en-US" sz="3600">
              <a:latin typeface="华文楷体" panose="02010600040101010101" charset="-122"/>
              <a:ea typeface="华文楷体" panose="02010600040101010101" charset="-122"/>
            </a:rPr>
            <a:t>一、安全生产</a:t>
          </a:r>
          <a:r>
            <a:rPr lang="zh-CN" altLang="en-US" sz="3600">
              <a:latin typeface="华文楷体" panose="02010600040101010101" charset="-122"/>
              <a:ea typeface="华文楷体" panose="02010600040101010101" charset="-122"/>
            </a:rPr>
            <a:t/>
          </a:r>
          <a:endParaRPr lang="zh-CN" altLang="en-US" sz="3600">
            <a:latin typeface="华文楷体" panose="02010600040101010101" charset="-122"/>
            <a:ea typeface="华文楷体" panose="02010600040101010101" charset="-122"/>
          </a:endParaRPr>
        </a:p>
      </dgm:t>
    </dgm:pt>
    <dgm:pt modelId="{C8BB0B8A-C63A-4F83-B8DD-3A7CE259E4EE}" cxnId="{5B59A188-1F10-41C5-BCC0-C514D83F4690}" type="parTrans">
      <dgm:prSet/>
      <dgm:spPr/>
      <dgm:t>
        <a:bodyPr/>
        <a:p>
          <a:endParaRPr lang="zh-CN" altLang="en-US"/>
        </a:p>
      </dgm:t>
    </dgm:pt>
    <dgm:pt modelId="{35E5E878-0907-4014-9CFA-56AEFE6C22E5}" cxnId="{5B59A188-1F10-41C5-BCC0-C514D83F4690}"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2000"/>
            <a:t/>
          </a:r>
          <a:endParaRPr lang="zh-CN" altLang="en-US" sz="2000"/>
        </a:p>
      </dgm:t>
    </dgm:pt>
    <dgm:pt modelId="{FB4BCC77-44E9-4065-8A2F-90CD32DE34E3}" cxnId="{C25F9866-8434-4089-8746-734BD6667FC6}" type="parTrans">
      <dgm:prSet/>
      <dgm:spPr/>
      <dgm:t>
        <a:bodyPr/>
        <a:p>
          <a:endParaRPr lang="zh-CN" altLang="en-US"/>
        </a:p>
      </dgm:t>
    </dgm:pt>
    <dgm:pt modelId="{41FED480-3E2E-47A2-B997-02D527BC8082}" cxnId="{C25F9866-8434-4089-8746-734BD6667FC6}"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1" custScaleX="157922" custScaleY="85897" custLinFactNeighborX="-759" custLinFactNeighborY="1578">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1" custLinFactNeighborX="-2892" custLinFactNeighborY="3243">
        <dgm:presLayoutVars>
          <dgm:bulletEnabled val="1"/>
        </dgm:presLayoutVars>
      </dgm:prSet>
      <dgm:spPr/>
    </dgm:pt>
  </dgm:ptLst>
  <dgm:cxnLst>
    <dgm:cxn modelId="{5B59A188-1F10-41C5-BCC0-C514D83F4690}" srcId="{2E15931E-1654-4B73-89B2-8E333D9C42E0}" destId="{90DDC401-903F-495B-A387-FFA8A45891F6}" srcOrd="0" destOrd="0" parTransId="{C8BB0B8A-C63A-4F83-B8DD-3A7CE259E4EE}" sibTransId="{35E5E878-0907-4014-9CFA-56AEFE6C22E5}"/>
    <dgm:cxn modelId="{C25F9866-8434-4089-8746-734BD6667FC6}" srcId="{90DDC401-903F-495B-A387-FFA8A45891F6}" destId="{E08CEB0C-E37F-4DCA-A8EA-4B2CD3AD7754}" srcOrd="0" destOrd="0" parTransId="{FB4BCC77-44E9-4065-8A2F-90CD32DE34E3}" sibTransId="{41FED480-3E2E-47A2-B997-02D527BC8082}"/>
    <dgm:cxn modelId="{93272FB8-B976-412A-A0DE-5E1AF3408CFD}" type="presOf" srcId="{2E15931E-1654-4B73-89B2-8E333D9C42E0}" destId="{D5935282-3C7C-4F88-A1AE-C27DB8591514}" srcOrd="0" destOrd="0" presId="urn:microsoft.com/office/officeart/2005/8/layout/vList5"/>
    <dgm:cxn modelId="{A4F84D02-F3EE-4B03-85C0-46041B064497}" type="presParOf" srcId="{D5935282-3C7C-4F88-A1AE-C27DB8591514}" destId="{E61486FD-113E-4C87-8ADF-B1A8E2A84801}" srcOrd="0" destOrd="0" presId="urn:microsoft.com/office/officeart/2005/8/layout/vList5"/>
    <dgm:cxn modelId="{BBB8431A-5571-4633-B596-766B2397C2C4}" type="presParOf" srcId="{E61486FD-113E-4C87-8ADF-B1A8E2A84801}" destId="{96BE2B31-D87C-43E1-BE64-4C27B13F4AA4}" srcOrd="0" destOrd="0" presId="urn:microsoft.com/office/officeart/2005/8/layout/vList5"/>
    <dgm:cxn modelId="{5AC20766-B6A6-4FCD-AA10-103C33CC3B3C}" type="presOf" srcId="{90DDC401-903F-495B-A387-FFA8A45891F6}" destId="{96BE2B31-D87C-43E1-BE64-4C27B13F4AA4}" srcOrd="0" destOrd="0" presId="urn:microsoft.com/office/officeart/2005/8/layout/vList5"/>
    <dgm:cxn modelId="{B802713C-029F-48FA-A409-15097D9AA442}" type="presParOf" srcId="{E61486FD-113E-4C87-8ADF-B1A8E2A84801}" destId="{DD9406C3-FC80-4468-A55B-122D744D43F0}" srcOrd="1" destOrd="0" presId="urn:microsoft.com/office/officeart/2005/8/layout/vList5"/>
    <dgm:cxn modelId="{D83FF85E-C791-4FD4-B3DA-05746C1F9A8B}" type="presOf" srcId="{E08CEB0C-E37F-4DCA-A8EA-4B2CD3AD7754}" destId="{DD9406C3-FC80-4468-A55B-122D744D43F0}"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Lst>
  <dgm:cxnLst>
    <dgm:cxn modelId="{E1E3EB84-19BF-4B31-9E02-E6CE4452CA6C}" type="presOf" srcId="{2E15931E-1654-4B73-89B2-8E333D9C42E0}" destId="{D5935282-3C7C-4F88-A1AE-C27DB8591514}"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lang="zh-CN" altLang="en-US" sz="3600">
              <a:latin typeface="华文楷体" panose="02010600040101010101" charset="-122"/>
              <a:ea typeface="华文楷体" panose="02010600040101010101" charset="-122"/>
            </a:rPr>
            <a:t>二</a:t>
          </a:r>
          <a:r>
            <a:rPr lang="zh-CN" altLang="en-US" sz="3600">
              <a:latin typeface="华文楷体" panose="02010600040101010101" charset="-122"/>
              <a:ea typeface="华文楷体" panose="02010600040101010101" charset="-122"/>
            </a:rPr>
            <a:t>、</a:t>
          </a:r>
          <a:r>
            <a:rPr lang="zh-CN" altLang="en-US" sz="3600">
              <a:latin typeface="华文楷体" panose="02010600040101010101" charset="-122"/>
              <a:ea typeface="华文楷体" panose="02010600040101010101" charset="-122"/>
            </a:rPr>
            <a:t>菜品</a:t>
          </a:r>
          <a:r>
            <a:rPr lang="zh-CN" altLang="en-US" sz="3600">
              <a:latin typeface="华文楷体" panose="02010600040101010101" charset="-122"/>
              <a:ea typeface="华文楷体" panose="02010600040101010101" charset="-122"/>
            </a:rPr>
            <a:t>品质</a:t>
          </a:r>
          <a:r>
            <a:rPr lang="zh-CN" altLang="en-US" sz="3600">
              <a:latin typeface="华文楷体" panose="02010600040101010101" charset="-122"/>
              <a:ea typeface="华文楷体" panose="02010600040101010101" charset="-122"/>
            </a:rPr>
            <a:t/>
          </a:r>
          <a:endParaRPr lang="zh-CN" altLang="en-US" sz="3600">
            <a:latin typeface="华文楷体" panose="02010600040101010101" charset="-122"/>
            <a:ea typeface="华文楷体" panose="02010600040101010101" charset="-122"/>
          </a:endParaRPr>
        </a:p>
      </dgm:t>
    </dgm:pt>
    <dgm:pt modelId="{C8BB0B8A-C63A-4F83-B8DD-3A7CE259E4EE}" cxnId="{21512130-C5E0-45BB-9E87-9A1EF4C8F345}" type="parTrans">
      <dgm:prSet/>
      <dgm:spPr/>
      <dgm:t>
        <a:bodyPr/>
        <a:p>
          <a:endParaRPr lang="zh-CN" altLang="en-US"/>
        </a:p>
      </dgm:t>
    </dgm:pt>
    <dgm:pt modelId="{35E5E878-0907-4014-9CFA-56AEFE6C22E5}" cxnId="{21512130-C5E0-45BB-9E87-9A1EF4C8F345}"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2000"/>
            <a:t/>
          </a:r>
          <a:endParaRPr lang="zh-CN" altLang="en-US" sz="2000"/>
        </a:p>
      </dgm:t>
    </dgm:pt>
    <dgm:pt modelId="{FB4BCC77-44E9-4065-8A2F-90CD32DE34E3}" cxnId="{0A7F0CA5-C680-4139-A8EF-08D348F28F23}" type="parTrans">
      <dgm:prSet/>
      <dgm:spPr/>
      <dgm:t>
        <a:bodyPr/>
        <a:p>
          <a:endParaRPr lang="zh-CN" altLang="en-US"/>
        </a:p>
      </dgm:t>
    </dgm:pt>
    <dgm:pt modelId="{41FED480-3E2E-47A2-B997-02D527BC8082}" cxnId="{0A7F0CA5-C680-4139-A8EF-08D348F28F23}"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1" custScaleX="157922" custScaleY="85897" custLinFactNeighborX="-759" custLinFactNeighborY="1578">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1" custLinFactNeighborX="-2892" custLinFactNeighborY="3243">
        <dgm:presLayoutVars>
          <dgm:bulletEnabled val="1"/>
        </dgm:presLayoutVars>
      </dgm:prSet>
      <dgm:spPr/>
    </dgm:pt>
  </dgm:ptLst>
  <dgm:cxnLst>
    <dgm:cxn modelId="{21512130-C5E0-45BB-9E87-9A1EF4C8F345}" srcId="{2E15931E-1654-4B73-89B2-8E333D9C42E0}" destId="{90DDC401-903F-495B-A387-FFA8A45891F6}" srcOrd="0" destOrd="0" parTransId="{C8BB0B8A-C63A-4F83-B8DD-3A7CE259E4EE}" sibTransId="{35E5E878-0907-4014-9CFA-56AEFE6C22E5}"/>
    <dgm:cxn modelId="{0A7F0CA5-C680-4139-A8EF-08D348F28F23}" srcId="{90DDC401-903F-495B-A387-FFA8A45891F6}" destId="{E08CEB0C-E37F-4DCA-A8EA-4B2CD3AD7754}" srcOrd="0" destOrd="0" parTransId="{FB4BCC77-44E9-4065-8A2F-90CD32DE34E3}" sibTransId="{41FED480-3E2E-47A2-B997-02D527BC8082}"/>
    <dgm:cxn modelId="{2AEB90F9-8EA5-4D6C-AE1D-BC50D3504ECE}" type="presOf" srcId="{2E15931E-1654-4B73-89B2-8E333D9C42E0}" destId="{D5935282-3C7C-4F88-A1AE-C27DB8591514}" srcOrd="0" destOrd="0" presId="urn:microsoft.com/office/officeart/2005/8/layout/vList5"/>
    <dgm:cxn modelId="{3AD7DC16-314D-4E13-AFFF-FB4E062AD5C7}" type="presParOf" srcId="{D5935282-3C7C-4F88-A1AE-C27DB8591514}" destId="{E61486FD-113E-4C87-8ADF-B1A8E2A84801}" srcOrd="0" destOrd="0" presId="urn:microsoft.com/office/officeart/2005/8/layout/vList5"/>
    <dgm:cxn modelId="{43065E20-BE96-4682-90ED-FA20C62A6B33}" type="presParOf" srcId="{E61486FD-113E-4C87-8ADF-B1A8E2A84801}" destId="{96BE2B31-D87C-43E1-BE64-4C27B13F4AA4}" srcOrd="0" destOrd="0" presId="urn:microsoft.com/office/officeart/2005/8/layout/vList5"/>
    <dgm:cxn modelId="{903B19D4-129D-473B-9256-9D662CFA0B05}" type="presOf" srcId="{90DDC401-903F-495B-A387-FFA8A45891F6}" destId="{96BE2B31-D87C-43E1-BE64-4C27B13F4AA4}" srcOrd="0" destOrd="0" presId="urn:microsoft.com/office/officeart/2005/8/layout/vList5"/>
    <dgm:cxn modelId="{C83207CF-4E84-4220-B2F4-EC20CB384A46}" type="presParOf" srcId="{E61486FD-113E-4C87-8ADF-B1A8E2A84801}" destId="{DD9406C3-FC80-4468-A55B-122D744D43F0}" srcOrd="1" destOrd="0" presId="urn:microsoft.com/office/officeart/2005/8/layout/vList5"/>
    <dgm:cxn modelId="{151FC3A9-3CF3-47D0-A962-A9BAE5C89849}" type="presOf" srcId="{E08CEB0C-E37F-4DCA-A8EA-4B2CD3AD7754}" destId="{DD9406C3-FC80-4468-A55B-122D744D43F0}"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Lst>
  <dgm:cxnLst>
    <dgm:cxn modelId="{E1E3EB84-19BF-4B31-9E02-E6CE4452CA6C}" type="presOf" srcId="{2E15931E-1654-4B73-89B2-8E333D9C42E0}" destId="{D5935282-3C7C-4F88-A1AE-C27DB8591514}"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lang="zh-CN" altLang="en-US" sz="3600">
              <a:latin typeface="华文楷体" panose="02010600040101010101" charset="-122"/>
              <a:ea typeface="华文楷体" panose="02010600040101010101" charset="-122"/>
            </a:rPr>
            <a:t>三</a:t>
          </a:r>
          <a:r>
            <a:rPr lang="zh-CN" altLang="en-US" sz="3600">
              <a:latin typeface="华文楷体" panose="02010600040101010101" charset="-122"/>
              <a:ea typeface="华文楷体" panose="02010600040101010101" charset="-122"/>
            </a:rPr>
            <a:t>、</a:t>
          </a:r>
          <a:r>
            <a:rPr lang="zh-CN" altLang="en-US" sz="3600">
              <a:latin typeface="华文楷体" panose="02010600040101010101" charset="-122"/>
              <a:ea typeface="华文楷体" panose="02010600040101010101" charset="-122"/>
            </a:rPr>
            <a:t>服务</a:t>
          </a:r>
          <a:r>
            <a:rPr lang="zh-CN" altLang="en-US" sz="3600">
              <a:latin typeface="华文楷体" panose="02010600040101010101" charset="-122"/>
              <a:ea typeface="华文楷体" panose="02010600040101010101" charset="-122"/>
            </a:rPr>
            <a:t>育人</a:t>
          </a:r>
          <a:r>
            <a:rPr lang="zh-CN" altLang="en-US" sz="3600">
              <a:latin typeface="华文楷体" panose="02010600040101010101" charset="-122"/>
              <a:ea typeface="华文楷体" panose="02010600040101010101" charset="-122"/>
            </a:rPr>
            <a:t/>
          </a:r>
          <a:endParaRPr lang="zh-CN" altLang="en-US" sz="3600">
            <a:latin typeface="华文楷体" panose="02010600040101010101" charset="-122"/>
            <a:ea typeface="华文楷体" panose="02010600040101010101" charset="-122"/>
          </a:endParaRPr>
        </a:p>
      </dgm:t>
    </dgm:pt>
    <dgm:pt modelId="{C8BB0B8A-C63A-4F83-B8DD-3A7CE259E4EE}" cxnId="{11046C2E-F0C1-48D3-A100-C69581DA7F0C}" type="parTrans">
      <dgm:prSet/>
      <dgm:spPr/>
      <dgm:t>
        <a:bodyPr/>
        <a:p>
          <a:endParaRPr lang="zh-CN" altLang="en-US"/>
        </a:p>
      </dgm:t>
    </dgm:pt>
    <dgm:pt modelId="{35E5E878-0907-4014-9CFA-56AEFE6C22E5}" cxnId="{11046C2E-F0C1-48D3-A100-C69581DA7F0C}"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2000"/>
            <a:t/>
          </a:r>
          <a:endParaRPr lang="zh-CN" altLang="en-US" sz="2000"/>
        </a:p>
      </dgm:t>
    </dgm:pt>
    <dgm:pt modelId="{FB4BCC77-44E9-4065-8A2F-90CD32DE34E3}" cxnId="{0AC8D907-A33F-46CF-9BE9-D5FF5B3678DB}" type="parTrans">
      <dgm:prSet/>
      <dgm:spPr/>
      <dgm:t>
        <a:bodyPr/>
        <a:p>
          <a:endParaRPr lang="zh-CN" altLang="en-US"/>
        </a:p>
      </dgm:t>
    </dgm:pt>
    <dgm:pt modelId="{41FED480-3E2E-47A2-B997-02D527BC8082}" cxnId="{0AC8D907-A33F-46CF-9BE9-D5FF5B3678DB}"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1" custScaleX="124645" custScaleY="85897" custLinFactNeighborX="-759" custLinFactNeighborY="1578">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1" custLinFactNeighborX="-2892" custLinFactNeighborY="3243">
        <dgm:presLayoutVars>
          <dgm:bulletEnabled val="1"/>
        </dgm:presLayoutVars>
      </dgm:prSet>
      <dgm:spPr/>
    </dgm:pt>
  </dgm:ptLst>
  <dgm:cxnLst>
    <dgm:cxn modelId="{11046C2E-F0C1-48D3-A100-C69581DA7F0C}" srcId="{2E15931E-1654-4B73-89B2-8E333D9C42E0}" destId="{90DDC401-903F-495B-A387-FFA8A45891F6}" srcOrd="0" destOrd="0" parTransId="{C8BB0B8A-C63A-4F83-B8DD-3A7CE259E4EE}" sibTransId="{35E5E878-0907-4014-9CFA-56AEFE6C22E5}"/>
    <dgm:cxn modelId="{0AC8D907-A33F-46CF-9BE9-D5FF5B3678DB}" srcId="{90DDC401-903F-495B-A387-FFA8A45891F6}" destId="{E08CEB0C-E37F-4DCA-A8EA-4B2CD3AD7754}" srcOrd="0" destOrd="0" parTransId="{FB4BCC77-44E9-4065-8A2F-90CD32DE34E3}" sibTransId="{41FED480-3E2E-47A2-B997-02D527BC8082}"/>
    <dgm:cxn modelId="{2F1F6DBC-1514-44E1-89CE-C71E49AF6267}" type="presOf" srcId="{2E15931E-1654-4B73-89B2-8E333D9C42E0}" destId="{D5935282-3C7C-4F88-A1AE-C27DB8591514}" srcOrd="0" destOrd="0" presId="urn:microsoft.com/office/officeart/2005/8/layout/vList5"/>
    <dgm:cxn modelId="{5E9EA9AD-2B8A-4525-BFA7-8AD4900B7064}" type="presParOf" srcId="{D5935282-3C7C-4F88-A1AE-C27DB8591514}" destId="{E61486FD-113E-4C87-8ADF-B1A8E2A84801}" srcOrd="0" destOrd="0" presId="urn:microsoft.com/office/officeart/2005/8/layout/vList5"/>
    <dgm:cxn modelId="{DB5083DD-FEB0-4411-88ED-D19C2568CAF1}" type="presParOf" srcId="{E61486FD-113E-4C87-8ADF-B1A8E2A84801}" destId="{96BE2B31-D87C-43E1-BE64-4C27B13F4AA4}" srcOrd="0" destOrd="0" presId="urn:microsoft.com/office/officeart/2005/8/layout/vList5"/>
    <dgm:cxn modelId="{1F48A93F-3FDB-4E80-BBD5-D3456B7FF179}" type="presOf" srcId="{90DDC401-903F-495B-A387-FFA8A45891F6}" destId="{96BE2B31-D87C-43E1-BE64-4C27B13F4AA4}" srcOrd="0" destOrd="0" presId="urn:microsoft.com/office/officeart/2005/8/layout/vList5"/>
    <dgm:cxn modelId="{84E00197-8E89-4071-B58E-9B22ED3C88AE}" type="presParOf" srcId="{E61486FD-113E-4C87-8ADF-B1A8E2A84801}" destId="{DD9406C3-FC80-4468-A55B-122D744D43F0}" srcOrd="1" destOrd="0" presId="urn:microsoft.com/office/officeart/2005/8/layout/vList5"/>
    <dgm:cxn modelId="{B38773C7-81FD-45A0-A700-C441BA1D5D6F}" type="presOf" srcId="{E08CEB0C-E37F-4DCA-A8EA-4B2CD3AD7754}" destId="{DD9406C3-FC80-4468-A55B-122D744D43F0}"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lang="zh-CN" altLang="en-US" sz="3600">
              <a:latin typeface="华文楷体" panose="02010600040101010101" charset="-122"/>
              <a:ea typeface="华文楷体" panose="02010600040101010101" charset="-122"/>
            </a:rPr>
            <a:t>四</a:t>
          </a:r>
          <a:r>
            <a:rPr lang="zh-CN" altLang="en-US" sz="3600">
              <a:latin typeface="华文楷体" panose="02010600040101010101" charset="-122"/>
              <a:ea typeface="华文楷体" panose="02010600040101010101" charset="-122"/>
            </a:rPr>
            <a:t>、</a:t>
          </a:r>
          <a:r>
            <a:rPr lang="zh-CN" altLang="en-US" sz="3600">
              <a:latin typeface="华文楷体" panose="02010600040101010101" charset="-122"/>
              <a:ea typeface="华文楷体" panose="02010600040101010101" charset="-122"/>
            </a:rPr>
            <a:t>创新</a:t>
          </a:r>
          <a:r>
            <a:rPr lang="zh-CN" altLang="en-US" sz="3600">
              <a:latin typeface="华文楷体" panose="02010600040101010101" charset="-122"/>
              <a:ea typeface="华文楷体" panose="02010600040101010101" charset="-122"/>
            </a:rPr>
            <a:t>提升</a:t>
          </a:r>
          <a:r>
            <a:rPr lang="zh-CN" altLang="en-US" sz="3600">
              <a:latin typeface="华文楷体" panose="02010600040101010101" charset="-122"/>
              <a:ea typeface="华文楷体" panose="02010600040101010101" charset="-122"/>
            </a:rPr>
            <a:t/>
          </a:r>
          <a:endParaRPr lang="zh-CN" altLang="en-US" sz="3600">
            <a:latin typeface="华文楷体" panose="02010600040101010101" charset="-122"/>
            <a:ea typeface="华文楷体" panose="02010600040101010101" charset="-122"/>
          </a:endParaRPr>
        </a:p>
      </dgm:t>
    </dgm:pt>
    <dgm:pt modelId="{C8BB0B8A-C63A-4F83-B8DD-3A7CE259E4EE}" cxnId="{1E38AD27-53C7-467E-8FE6-A0E4807764E2}" type="parTrans">
      <dgm:prSet/>
      <dgm:spPr/>
      <dgm:t>
        <a:bodyPr/>
        <a:p>
          <a:endParaRPr lang="zh-CN" altLang="en-US"/>
        </a:p>
      </dgm:t>
    </dgm:pt>
    <dgm:pt modelId="{35E5E878-0907-4014-9CFA-56AEFE6C22E5}" cxnId="{1E38AD27-53C7-467E-8FE6-A0E4807764E2}"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2000"/>
            <a:t/>
          </a:r>
          <a:endParaRPr lang="zh-CN" altLang="en-US" sz="2000"/>
        </a:p>
      </dgm:t>
    </dgm:pt>
    <dgm:pt modelId="{FB4BCC77-44E9-4065-8A2F-90CD32DE34E3}" cxnId="{24DFDE8B-B346-49EE-B7DE-5783327733B4}" type="parTrans">
      <dgm:prSet/>
      <dgm:spPr/>
      <dgm:t>
        <a:bodyPr/>
        <a:p>
          <a:endParaRPr lang="zh-CN" altLang="en-US"/>
        </a:p>
      </dgm:t>
    </dgm:pt>
    <dgm:pt modelId="{41FED480-3E2E-47A2-B997-02D527BC8082}" cxnId="{24DFDE8B-B346-49EE-B7DE-5783327733B4}"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1" custScaleX="157922" custScaleY="85897" custLinFactNeighborX="-759" custLinFactNeighborY="1578">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1" custLinFactNeighborX="-2892" custLinFactNeighborY="3243">
        <dgm:presLayoutVars>
          <dgm:bulletEnabled val="1"/>
        </dgm:presLayoutVars>
      </dgm:prSet>
      <dgm:spPr/>
    </dgm:pt>
  </dgm:ptLst>
  <dgm:cxnLst>
    <dgm:cxn modelId="{1E38AD27-53C7-467E-8FE6-A0E4807764E2}" srcId="{2E15931E-1654-4B73-89B2-8E333D9C42E0}" destId="{90DDC401-903F-495B-A387-FFA8A45891F6}" srcOrd="0" destOrd="0" parTransId="{C8BB0B8A-C63A-4F83-B8DD-3A7CE259E4EE}" sibTransId="{35E5E878-0907-4014-9CFA-56AEFE6C22E5}"/>
    <dgm:cxn modelId="{24DFDE8B-B346-49EE-B7DE-5783327733B4}" srcId="{90DDC401-903F-495B-A387-FFA8A45891F6}" destId="{E08CEB0C-E37F-4DCA-A8EA-4B2CD3AD7754}" srcOrd="0" destOrd="0" parTransId="{FB4BCC77-44E9-4065-8A2F-90CD32DE34E3}" sibTransId="{41FED480-3E2E-47A2-B997-02D527BC8082}"/>
    <dgm:cxn modelId="{A1D8A003-EE66-4E96-ADD1-3BDA9D4BC584}" type="presOf" srcId="{2E15931E-1654-4B73-89B2-8E333D9C42E0}" destId="{D5935282-3C7C-4F88-A1AE-C27DB8591514}" srcOrd="0" destOrd="0" presId="urn:microsoft.com/office/officeart/2005/8/layout/vList5"/>
    <dgm:cxn modelId="{5A80CD5A-3B32-47BA-9861-5261919E91F3}" type="presParOf" srcId="{D5935282-3C7C-4F88-A1AE-C27DB8591514}" destId="{E61486FD-113E-4C87-8ADF-B1A8E2A84801}" srcOrd="0" destOrd="0" presId="urn:microsoft.com/office/officeart/2005/8/layout/vList5"/>
    <dgm:cxn modelId="{B8CCA799-F6B2-4861-8B5B-CF01A1FCB7C4}" type="presParOf" srcId="{E61486FD-113E-4C87-8ADF-B1A8E2A84801}" destId="{96BE2B31-D87C-43E1-BE64-4C27B13F4AA4}" srcOrd="0" destOrd="0" presId="urn:microsoft.com/office/officeart/2005/8/layout/vList5"/>
    <dgm:cxn modelId="{5A1AAD38-F531-4908-A4DF-26211BAA57B3}" type="presOf" srcId="{90DDC401-903F-495B-A387-FFA8A45891F6}" destId="{96BE2B31-D87C-43E1-BE64-4C27B13F4AA4}" srcOrd="0" destOrd="0" presId="urn:microsoft.com/office/officeart/2005/8/layout/vList5"/>
    <dgm:cxn modelId="{EC145565-50E5-473A-8331-E762A09C1315}" type="presParOf" srcId="{E61486FD-113E-4C87-8ADF-B1A8E2A84801}" destId="{DD9406C3-FC80-4468-A55B-122D744D43F0}" srcOrd="1" destOrd="0" presId="urn:microsoft.com/office/officeart/2005/8/layout/vList5"/>
    <dgm:cxn modelId="{AE4497B0-2DAF-48C7-8043-A8FCE3CA8D61}" type="presOf" srcId="{E08CEB0C-E37F-4DCA-A8EA-4B2CD3AD7754}" destId="{DD9406C3-FC80-4468-A55B-122D744D43F0}"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Lst>
  <dgm:cxnLst>
    <dgm:cxn modelId="{E1E3EB84-19BF-4B31-9E02-E6CE4452CA6C}" type="presOf" srcId="{2E15931E-1654-4B73-89B2-8E333D9C42E0}" destId="{D5935282-3C7C-4F88-A1AE-C27DB8591514}"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12760" cy="2366010"/>
        <a:chOff x="0" y="0"/>
        <a:chExt cx="8112760" cy="2366010"/>
      </a:xfrm>
    </dsp:grpSpPr>
    <dsp:sp modelId="{DD9406C3-FC80-4468-A55B-122D744D43F0}">
      <dsp:nvSpPr>
        <dsp:cNvPr id="4" name="同侧圆角矩形 3"/>
        <dsp:cNvSpPr/>
      </dsp:nvSpPr>
      <dsp:spPr bwMode="white">
        <a:xfrm rot="5400000">
          <a:off x="5126922" y="-2194667"/>
          <a:ext cx="610583" cy="5192166"/>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anchor="ctr"/>
        <a:lstStyle>
          <a:lvl1pPr algn="l"/>
          <a:lvl2pPr algn="l"/>
          <a:lvl3pPr algn="l"/>
          <a:lvl4pPr algn="l"/>
          <a:lvl5pPr algn="l"/>
          <a:lvl6pPr algn="l"/>
          <a:lvl7pPr algn="l"/>
          <a:lvl8pPr algn="l"/>
          <a:lvl9pPr algn="l"/>
        </a:lstStyle>
        <a:p>
          <a:pPr lvl="1">
            <a:lnSpc>
              <a:spcPct val="100000"/>
            </a:lnSpc>
            <a:spcBef>
              <a:spcPct val="0"/>
            </a:spcBef>
            <a:spcAft>
              <a:spcPct val="15000"/>
            </a:spcAft>
            <a:buChar char="•"/>
          </a:pPr>
          <a:endParaRPr lang="zh-CN" altLang="en-US" sz="2000">
            <a:solidFill>
              <a:schemeClr val="dk1"/>
            </a:solidFill>
          </a:endParaRPr>
        </a:p>
      </dsp:txBody>
      <dsp:txXfrm rot="5400000">
        <a:off x="5126922" y="-2194667"/>
        <a:ext cx="610583" cy="5192166"/>
      </dsp:txXfrm>
    </dsp:sp>
    <dsp:sp modelId="{96BE2B31-D87C-43E1-BE64-4C27B13F4AA4}">
      <dsp:nvSpPr>
        <dsp:cNvPr id="3" name="圆角矩形 2"/>
        <dsp:cNvSpPr/>
      </dsp:nvSpPr>
      <dsp:spPr bwMode="white">
        <a:xfrm>
          <a:off x="0" y="12044"/>
          <a:ext cx="2920594" cy="763229"/>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68580" rIns="13716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600">
              <a:latin typeface="华文楷体" panose="02010600040101010101" charset="-122"/>
              <a:ea typeface="华文楷体" panose="02010600040101010101" charset="-122"/>
            </a:rPr>
            <a:t>安全生产</a:t>
          </a:r>
          <a:endParaRPr lang="zh-CN" altLang="en-US" sz="3600">
            <a:latin typeface="华文楷体" panose="02010600040101010101" charset="-122"/>
            <a:ea typeface="华文楷体" panose="02010600040101010101" charset="-122"/>
          </a:endParaRPr>
        </a:p>
      </dsp:txBody>
      <dsp:txXfrm>
        <a:off x="0" y="12044"/>
        <a:ext cx="2920594" cy="763229"/>
      </dsp:txXfrm>
    </dsp:sp>
    <dsp:sp modelId="{6EB2A58E-CA03-4F76-94B6-D8FE50231963}">
      <dsp:nvSpPr>
        <dsp:cNvPr id="6" name="同侧圆角矩形 5"/>
        <dsp:cNvSpPr/>
      </dsp:nvSpPr>
      <dsp:spPr bwMode="white">
        <a:xfrm rot="5400000">
          <a:off x="5182251" y="-1381300"/>
          <a:ext cx="610583" cy="514195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anchor="ctr"/>
        <a:lstStyle>
          <a:lvl1pPr algn="l"/>
          <a:lvl2pPr algn="l"/>
          <a:lvl3pPr algn="l"/>
          <a:lvl4pPr algn="l"/>
          <a:lvl5pPr algn="l"/>
          <a:lvl6pPr algn="l"/>
          <a:lvl7pPr algn="l"/>
          <a:lvl8pPr algn="l"/>
          <a:lvl9pPr algn="l"/>
        </a:lstStyle>
        <a:p>
          <a:pPr lvl="1">
            <a:lnSpc>
              <a:spcPct val="100000"/>
            </a:lnSpc>
            <a:spcBef>
              <a:spcPct val="0"/>
            </a:spcBef>
            <a:spcAft>
              <a:spcPct val="15000"/>
            </a:spcAft>
            <a:buChar char="•"/>
          </a:pPr>
          <a:endParaRPr lang="zh-CN" altLang="en-US" sz="2000">
            <a:solidFill>
              <a:schemeClr val="dk1"/>
            </a:solidFill>
          </a:endParaRPr>
        </a:p>
      </dsp:txBody>
      <dsp:txXfrm rot="5400000">
        <a:off x="5182251" y="-1381300"/>
        <a:ext cx="610583" cy="5141958"/>
      </dsp:txXfrm>
    </dsp:sp>
    <dsp:sp modelId="{EBD335B5-8308-49CB-9630-99D852747B1F}">
      <dsp:nvSpPr>
        <dsp:cNvPr id="5" name="圆角矩形 4"/>
        <dsp:cNvSpPr/>
      </dsp:nvSpPr>
      <dsp:spPr bwMode="white">
        <a:xfrm>
          <a:off x="0" y="801390"/>
          <a:ext cx="2920594" cy="763229"/>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68580" rIns="13716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600">
              <a:latin typeface="华文楷体" panose="02010600040101010101" charset="-122"/>
              <a:ea typeface="华文楷体" panose="02010600040101010101" charset="-122"/>
            </a:rPr>
            <a:t>菜品品质</a:t>
          </a:r>
          <a:endParaRPr lang="zh-CN" altLang="en-US" sz="3600">
            <a:latin typeface="华文楷体" panose="02010600040101010101" charset="-122"/>
            <a:ea typeface="华文楷体" panose="02010600040101010101" charset="-122"/>
          </a:endParaRPr>
        </a:p>
      </dsp:txBody>
      <dsp:txXfrm>
        <a:off x="0" y="801390"/>
        <a:ext cx="2920594" cy="763229"/>
      </dsp:txXfrm>
    </dsp:sp>
    <dsp:sp modelId="{64028F0D-BE57-4642-92F7-303D4E45C524}">
      <dsp:nvSpPr>
        <dsp:cNvPr id="8" name="同侧圆角矩形 7"/>
        <dsp:cNvSpPr/>
      </dsp:nvSpPr>
      <dsp:spPr bwMode="white">
        <a:xfrm rot="5400000">
          <a:off x="5203113" y="-610056"/>
          <a:ext cx="610583" cy="518385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133350" tIns="66675" rIns="133350" bIns="66675" anchor="ctr"/>
        <a:lstStyle>
          <a:lvl1pPr algn="l">
            <a:defRPr sz="35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lvl="1">
            <a:lnSpc>
              <a:spcPct val="100000"/>
            </a:lnSpc>
            <a:spcBef>
              <a:spcPct val="0"/>
            </a:spcBef>
            <a:spcAft>
              <a:spcPct val="15000"/>
            </a:spcAft>
            <a:buChar char="•"/>
          </a:pPr>
          <a:endParaRPr lang="zh-CN" altLang="en-US">
            <a:solidFill>
              <a:schemeClr val="dk1"/>
            </a:solidFill>
          </a:endParaRPr>
        </a:p>
      </dsp:txBody>
      <dsp:txXfrm rot="5400000">
        <a:off x="5203113" y="-610056"/>
        <a:ext cx="610583" cy="5183859"/>
      </dsp:txXfrm>
    </dsp:sp>
    <dsp:sp modelId="{B093CE78-670B-40EB-95CF-315E334D550F}">
      <dsp:nvSpPr>
        <dsp:cNvPr id="7" name="圆角矩形 6"/>
        <dsp:cNvSpPr/>
      </dsp:nvSpPr>
      <dsp:spPr bwMode="white">
        <a:xfrm>
          <a:off x="0" y="1602781"/>
          <a:ext cx="2920594" cy="763229"/>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68580" rIns="13716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600">
              <a:latin typeface="华文楷体" panose="02010600040101010101" charset="-122"/>
              <a:ea typeface="华文楷体" panose="02010600040101010101" charset="-122"/>
            </a:rPr>
            <a:t>暖心</a:t>
          </a:r>
          <a:r>
            <a:rPr lang="zh-CN" altLang="en-US" sz="3600">
              <a:latin typeface="华文楷体" panose="02010600040101010101" charset="-122"/>
              <a:ea typeface="华文楷体" panose="02010600040101010101" charset="-122"/>
            </a:rPr>
            <a:t>服务</a:t>
          </a:r>
          <a:endParaRPr lang="zh-CN" altLang="en-US" sz="3600">
            <a:latin typeface="华文楷体" panose="02010600040101010101" charset="-122"/>
            <a:ea typeface="华文楷体" panose="02010600040101010101" charset="-122"/>
          </a:endParaRPr>
        </a:p>
      </dsp:txBody>
      <dsp:txXfrm>
        <a:off x="0" y="1602781"/>
        <a:ext cx="2920594" cy="763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19440" cy="836930"/>
        <a:chOff x="0" y="0"/>
        <a:chExt cx="8219440" cy="836930"/>
      </a:xfrm>
    </dsp:grpSpPr>
    <dsp:sp modelId="{DD9406C3-FC80-4468-A55B-122D744D43F0}">
      <dsp:nvSpPr>
        <dsp:cNvPr id="4" name="同侧圆角矩形 3"/>
        <dsp:cNvSpPr/>
      </dsp:nvSpPr>
      <dsp:spPr bwMode="white">
        <a:xfrm rot="5400000">
          <a:off x="5105256" y="-2229458"/>
          <a:ext cx="669544" cy="5317084"/>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endParaRPr lang="zh-CN" altLang="en-US" sz="2000">
            <a:solidFill>
              <a:schemeClr val="dk1"/>
            </a:solidFill>
          </a:endParaRPr>
        </a:p>
      </dsp:txBody>
      <dsp:txXfrm rot="5400000">
        <a:off x="5105256" y="-2229458"/>
        <a:ext cx="669544" cy="5317084"/>
      </dsp:txXfrm>
    </dsp:sp>
    <dsp:sp modelId="{96BE2B31-D87C-43E1-BE64-4C27B13F4AA4}">
      <dsp:nvSpPr>
        <dsp:cNvPr id="3" name="圆角矩形 2"/>
        <dsp:cNvSpPr/>
      </dsp:nvSpPr>
      <dsp:spPr bwMode="white">
        <a:xfrm>
          <a:off x="0" y="0"/>
          <a:ext cx="2902356" cy="83693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48590" tIns="74295" rIns="148590" bIns="74295"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r>
            <a:rPr lang="zh-CN" altLang="en-US">
              <a:latin typeface="华文楷体" panose="02010600040101010101" charset="-122"/>
              <a:ea typeface="华文楷体" panose="02010600040101010101" charset="-122"/>
            </a:rPr>
            <a:t>创新提升</a:t>
          </a:r>
          <a:endParaRPr lang="zh-CN" altLang="en-US">
            <a:latin typeface="华文楷体" panose="02010600040101010101" charset="-122"/>
            <a:ea typeface="华文楷体" panose="02010600040101010101" charset="-122"/>
          </a:endParaRPr>
        </a:p>
      </dsp:txBody>
      <dsp:txXfrm>
        <a:off x="0" y="0"/>
        <a:ext cx="2902356" cy="836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684010" cy="1188720"/>
        <a:chOff x="0" y="0"/>
        <a:chExt cx="6684010" cy="1188720"/>
      </a:xfrm>
    </dsp:grpSpPr>
    <dsp:sp modelId="{DD9406C3-FC80-4468-A55B-122D744D43F0}">
      <dsp:nvSpPr>
        <dsp:cNvPr id="4" name="同侧圆角矩形 3"/>
        <dsp:cNvSpPr/>
      </dsp:nvSpPr>
      <dsp:spPr bwMode="white">
        <a:xfrm rot="5400000">
          <a:off x="4381102" y="-1144638"/>
          <a:ext cx="950976" cy="3539676"/>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anchor="ctr"/>
        <a:lstStyle>
          <a:lvl1pPr algn="l"/>
          <a:lvl2pPr algn="l"/>
          <a:lvl3pPr algn="l"/>
          <a:lvl4pPr algn="l"/>
          <a:lvl5pPr algn="l"/>
          <a:lvl6pPr algn="l"/>
          <a:lvl7pPr algn="l"/>
          <a:lvl8pPr algn="l"/>
          <a:lvl9pPr algn="l"/>
        </a:lstStyle>
        <a:p>
          <a:pPr lvl="1">
            <a:lnSpc>
              <a:spcPct val="100000"/>
            </a:lnSpc>
            <a:spcBef>
              <a:spcPct val="0"/>
            </a:spcBef>
            <a:spcAft>
              <a:spcPct val="15000"/>
            </a:spcAft>
            <a:buChar char="•"/>
          </a:pPr>
          <a:endParaRPr lang="zh-CN" altLang="en-US" sz="2000">
            <a:solidFill>
              <a:schemeClr val="dk1"/>
            </a:solidFill>
          </a:endParaRPr>
        </a:p>
      </dsp:txBody>
      <dsp:txXfrm rot="5400000">
        <a:off x="4381102" y="-1144638"/>
        <a:ext cx="950976" cy="3539676"/>
      </dsp:txXfrm>
    </dsp:sp>
    <dsp:sp modelId="{96BE2B31-D87C-43E1-BE64-4C27B13F4AA4}">
      <dsp:nvSpPr>
        <dsp:cNvPr id="3" name="圆角矩形 2"/>
        <dsp:cNvSpPr/>
      </dsp:nvSpPr>
      <dsp:spPr bwMode="white">
        <a:xfrm>
          <a:off x="0" y="102581"/>
          <a:ext cx="3144334" cy="1021075"/>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68580" rIns="13716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600">
              <a:latin typeface="华文楷体" panose="02010600040101010101" charset="-122"/>
              <a:ea typeface="华文楷体" panose="02010600040101010101" charset="-122"/>
            </a:rPr>
            <a:t>一、安全生产</a:t>
          </a:r>
          <a:endParaRPr lang="zh-CN" altLang="en-US" sz="3600">
            <a:latin typeface="华文楷体" panose="02010600040101010101" charset="-122"/>
            <a:ea typeface="华文楷体" panose="02010600040101010101" charset="-122"/>
          </a:endParaRPr>
        </a:p>
      </dsp:txBody>
      <dsp:txXfrm>
        <a:off x="0" y="102581"/>
        <a:ext cx="3144334" cy="1021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19440" cy="836930"/>
        <a:chOff x="0" y="0"/>
        <a:chExt cx="8219440" cy="836930"/>
      </a:xfrm>
    </dsp:grpSpPr>
    <dsp:sp modelId="{DD9406C3-FC80-4468-A55B-122D744D43F0}">
      <dsp:nvSpPr>
        <dsp:cNvPr id="4" name="同侧圆角矩形 3"/>
        <dsp:cNvSpPr/>
      </dsp:nvSpPr>
      <dsp:spPr bwMode="white">
        <a:xfrm rot="5400000">
          <a:off x="5105256" y="-2229458"/>
          <a:ext cx="669544" cy="5317084"/>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endParaRPr lang="zh-CN" altLang="en-US" sz="2000">
            <a:solidFill>
              <a:schemeClr val="dk1"/>
            </a:solidFill>
          </a:endParaRPr>
        </a:p>
      </dsp:txBody>
      <dsp:txXfrm rot="5400000">
        <a:off x="5105256" y="-2229458"/>
        <a:ext cx="669544" cy="5317084"/>
      </dsp:txXfrm>
    </dsp:sp>
    <dsp:sp modelId="{96BE2B31-D87C-43E1-BE64-4C27B13F4AA4}">
      <dsp:nvSpPr>
        <dsp:cNvPr id="3" name="圆角矩形 2"/>
        <dsp:cNvSpPr/>
      </dsp:nvSpPr>
      <dsp:spPr bwMode="white">
        <a:xfrm>
          <a:off x="0" y="0"/>
          <a:ext cx="2902356" cy="83693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48590" tIns="74295" rIns="148590" bIns="74295"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r>
            <a:rPr lang="zh-CN" altLang="en-US">
              <a:latin typeface="华文楷体" panose="02010600040101010101" charset="-122"/>
              <a:ea typeface="华文楷体" panose="02010600040101010101" charset="-122"/>
            </a:rPr>
            <a:t>创新提升</a:t>
          </a:r>
          <a:endParaRPr lang="zh-CN" altLang="en-US">
            <a:latin typeface="华文楷体" panose="02010600040101010101" charset="-122"/>
            <a:ea typeface="华文楷体" panose="02010600040101010101" charset="-122"/>
          </a:endParaRPr>
        </a:p>
      </dsp:txBody>
      <dsp:txXfrm>
        <a:off x="0" y="0"/>
        <a:ext cx="2902356" cy="836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684010" cy="1188720"/>
        <a:chOff x="0" y="0"/>
        <a:chExt cx="6684010" cy="1188720"/>
      </a:xfrm>
    </dsp:grpSpPr>
    <dsp:sp modelId="{DD9406C3-FC80-4468-A55B-122D744D43F0}">
      <dsp:nvSpPr>
        <dsp:cNvPr id="4" name="同侧圆角矩形 3"/>
        <dsp:cNvSpPr/>
      </dsp:nvSpPr>
      <dsp:spPr bwMode="white">
        <a:xfrm rot="5400000">
          <a:off x="4381102" y="-1144638"/>
          <a:ext cx="950976" cy="3539676"/>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anchor="ctr"/>
        <a:lstStyle>
          <a:lvl1pPr algn="l"/>
          <a:lvl2pPr algn="l"/>
          <a:lvl3pPr algn="l"/>
          <a:lvl4pPr algn="l"/>
          <a:lvl5pPr algn="l"/>
          <a:lvl6pPr algn="l"/>
          <a:lvl7pPr algn="l"/>
          <a:lvl8pPr algn="l"/>
          <a:lvl9pPr algn="l"/>
        </a:lstStyle>
        <a:p>
          <a:pPr lvl="1">
            <a:lnSpc>
              <a:spcPct val="100000"/>
            </a:lnSpc>
            <a:spcBef>
              <a:spcPct val="0"/>
            </a:spcBef>
            <a:spcAft>
              <a:spcPct val="15000"/>
            </a:spcAft>
            <a:buChar char="•"/>
          </a:pPr>
          <a:endParaRPr lang="zh-CN" altLang="en-US" sz="2000">
            <a:solidFill>
              <a:schemeClr val="dk1"/>
            </a:solidFill>
          </a:endParaRPr>
        </a:p>
      </dsp:txBody>
      <dsp:txXfrm rot="5400000">
        <a:off x="4381102" y="-1144638"/>
        <a:ext cx="950976" cy="3539676"/>
      </dsp:txXfrm>
    </dsp:sp>
    <dsp:sp modelId="{96BE2B31-D87C-43E1-BE64-4C27B13F4AA4}">
      <dsp:nvSpPr>
        <dsp:cNvPr id="3" name="圆角矩形 2"/>
        <dsp:cNvSpPr/>
      </dsp:nvSpPr>
      <dsp:spPr bwMode="white">
        <a:xfrm>
          <a:off x="0" y="102581"/>
          <a:ext cx="3144334" cy="1021075"/>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68580" rIns="13716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600">
              <a:latin typeface="华文楷体" panose="02010600040101010101" charset="-122"/>
              <a:ea typeface="华文楷体" panose="02010600040101010101" charset="-122"/>
            </a:rPr>
            <a:t>二</a:t>
          </a:r>
          <a:r>
            <a:rPr lang="zh-CN" altLang="en-US" sz="3600">
              <a:latin typeface="华文楷体" panose="02010600040101010101" charset="-122"/>
              <a:ea typeface="华文楷体" panose="02010600040101010101" charset="-122"/>
            </a:rPr>
            <a:t>、</a:t>
          </a:r>
          <a:r>
            <a:rPr lang="zh-CN" altLang="en-US" sz="3600">
              <a:latin typeface="华文楷体" panose="02010600040101010101" charset="-122"/>
              <a:ea typeface="华文楷体" panose="02010600040101010101" charset="-122"/>
            </a:rPr>
            <a:t>菜品</a:t>
          </a:r>
          <a:r>
            <a:rPr lang="zh-CN" altLang="en-US" sz="3600">
              <a:latin typeface="华文楷体" panose="02010600040101010101" charset="-122"/>
              <a:ea typeface="华文楷体" panose="02010600040101010101" charset="-122"/>
            </a:rPr>
            <a:t>品质</a:t>
          </a:r>
          <a:endParaRPr lang="zh-CN" altLang="en-US" sz="3600">
            <a:latin typeface="华文楷体" panose="02010600040101010101" charset="-122"/>
            <a:ea typeface="华文楷体" panose="02010600040101010101" charset="-122"/>
          </a:endParaRPr>
        </a:p>
      </dsp:txBody>
      <dsp:txXfrm>
        <a:off x="0" y="102581"/>
        <a:ext cx="3144334" cy="1021075"/>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19440" cy="836930"/>
        <a:chOff x="0" y="0"/>
        <a:chExt cx="8219440" cy="836930"/>
      </a:xfrm>
    </dsp:grpSpPr>
    <dsp:sp modelId="{DD9406C3-FC80-4468-A55B-122D744D43F0}">
      <dsp:nvSpPr>
        <dsp:cNvPr id="4" name="同侧圆角矩形 3"/>
        <dsp:cNvSpPr/>
      </dsp:nvSpPr>
      <dsp:spPr bwMode="white">
        <a:xfrm rot="5400000">
          <a:off x="5105256" y="-2229458"/>
          <a:ext cx="669544" cy="5317084"/>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endParaRPr lang="zh-CN" altLang="en-US" sz="2000">
            <a:solidFill>
              <a:schemeClr val="dk1"/>
            </a:solidFill>
          </a:endParaRPr>
        </a:p>
      </dsp:txBody>
      <dsp:txXfrm rot="5400000">
        <a:off x="5105256" y="-2229458"/>
        <a:ext cx="669544" cy="5317084"/>
      </dsp:txXfrm>
    </dsp:sp>
    <dsp:sp modelId="{96BE2B31-D87C-43E1-BE64-4C27B13F4AA4}">
      <dsp:nvSpPr>
        <dsp:cNvPr id="3" name="圆角矩形 2"/>
        <dsp:cNvSpPr/>
      </dsp:nvSpPr>
      <dsp:spPr bwMode="white">
        <a:xfrm>
          <a:off x="0" y="0"/>
          <a:ext cx="2902356" cy="83693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48590" tIns="74295" rIns="148590" bIns="74295"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r>
            <a:rPr lang="zh-CN" altLang="en-US">
              <a:latin typeface="华文楷体" panose="02010600040101010101" charset="-122"/>
              <a:ea typeface="华文楷体" panose="02010600040101010101" charset="-122"/>
            </a:rPr>
            <a:t>创新提升</a:t>
          </a:r>
          <a:endParaRPr lang="zh-CN" altLang="en-US">
            <a:latin typeface="华文楷体" panose="02010600040101010101" charset="-122"/>
            <a:ea typeface="华文楷体" panose="02010600040101010101" charset="-122"/>
          </a:endParaRPr>
        </a:p>
      </dsp:txBody>
      <dsp:txXfrm>
        <a:off x="0" y="0"/>
        <a:ext cx="2902356" cy="836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51470" cy="1216025"/>
        <a:chOff x="0" y="0"/>
        <a:chExt cx="7951470" cy="1216025"/>
      </a:xfrm>
    </dsp:grpSpPr>
    <dsp:sp modelId="{DD9406C3-FC80-4468-A55B-122D744D43F0}">
      <dsp:nvSpPr>
        <dsp:cNvPr id="4" name="同侧圆角矩形 3"/>
        <dsp:cNvSpPr/>
      </dsp:nvSpPr>
      <dsp:spPr bwMode="white">
        <a:xfrm rot="5400000">
          <a:off x="5051905" y="-1697556"/>
          <a:ext cx="972820" cy="4674233"/>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anchor="ctr"/>
        <a:lstStyle>
          <a:lvl1pPr algn="l"/>
          <a:lvl2pPr algn="l"/>
          <a:lvl3pPr algn="l"/>
          <a:lvl4pPr algn="l"/>
          <a:lvl5pPr algn="l"/>
          <a:lvl6pPr algn="l"/>
          <a:lvl7pPr algn="l"/>
          <a:lvl8pPr algn="l"/>
          <a:lvl9pPr algn="l"/>
        </a:lstStyle>
        <a:p>
          <a:pPr lvl="1">
            <a:lnSpc>
              <a:spcPct val="100000"/>
            </a:lnSpc>
            <a:spcBef>
              <a:spcPct val="0"/>
            </a:spcBef>
            <a:spcAft>
              <a:spcPct val="15000"/>
            </a:spcAft>
            <a:buChar char="•"/>
          </a:pPr>
          <a:endParaRPr lang="zh-CN" altLang="en-US" sz="2000">
            <a:solidFill>
              <a:schemeClr val="dk1"/>
            </a:solidFill>
          </a:endParaRPr>
        </a:p>
      </dsp:txBody>
      <dsp:txXfrm rot="5400000">
        <a:off x="5051905" y="-1697556"/>
        <a:ext cx="972820" cy="4674233"/>
      </dsp:txXfrm>
    </dsp:sp>
    <dsp:sp modelId="{96BE2B31-D87C-43E1-BE64-4C27B13F4AA4}">
      <dsp:nvSpPr>
        <dsp:cNvPr id="3" name="圆角矩形 2"/>
        <dsp:cNvSpPr/>
      </dsp:nvSpPr>
      <dsp:spPr bwMode="white">
        <a:xfrm>
          <a:off x="0" y="104937"/>
          <a:ext cx="3277237" cy="1044529"/>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68580" rIns="13716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600">
              <a:latin typeface="华文楷体" panose="02010600040101010101" charset="-122"/>
              <a:ea typeface="华文楷体" panose="02010600040101010101" charset="-122"/>
            </a:rPr>
            <a:t>三</a:t>
          </a:r>
          <a:r>
            <a:rPr lang="zh-CN" altLang="en-US" sz="3600">
              <a:latin typeface="华文楷体" panose="02010600040101010101" charset="-122"/>
              <a:ea typeface="华文楷体" panose="02010600040101010101" charset="-122"/>
            </a:rPr>
            <a:t>、</a:t>
          </a:r>
          <a:r>
            <a:rPr lang="zh-CN" altLang="en-US" sz="3600">
              <a:latin typeface="华文楷体" panose="02010600040101010101" charset="-122"/>
              <a:ea typeface="华文楷体" panose="02010600040101010101" charset="-122"/>
            </a:rPr>
            <a:t>服务</a:t>
          </a:r>
          <a:r>
            <a:rPr lang="zh-CN" altLang="en-US" sz="3600">
              <a:latin typeface="华文楷体" panose="02010600040101010101" charset="-122"/>
              <a:ea typeface="华文楷体" panose="02010600040101010101" charset="-122"/>
            </a:rPr>
            <a:t>育人</a:t>
          </a:r>
          <a:endParaRPr lang="zh-CN" altLang="en-US" sz="3600">
            <a:latin typeface="华文楷体" panose="02010600040101010101" charset="-122"/>
            <a:ea typeface="华文楷体" panose="02010600040101010101" charset="-122"/>
          </a:endParaRPr>
        </a:p>
      </dsp:txBody>
      <dsp:txXfrm>
        <a:off x="0" y="104937"/>
        <a:ext cx="3277237" cy="1044529"/>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684010" cy="1188720"/>
        <a:chOff x="0" y="0"/>
        <a:chExt cx="6684010" cy="1188720"/>
      </a:xfrm>
    </dsp:grpSpPr>
    <dsp:sp modelId="{DD9406C3-FC80-4468-A55B-122D744D43F0}">
      <dsp:nvSpPr>
        <dsp:cNvPr id="4" name="同侧圆角矩形 3"/>
        <dsp:cNvSpPr/>
      </dsp:nvSpPr>
      <dsp:spPr bwMode="white">
        <a:xfrm rot="5400000">
          <a:off x="4381102" y="-1144638"/>
          <a:ext cx="950976" cy="3539676"/>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anchor="ctr"/>
        <a:lstStyle>
          <a:lvl1pPr algn="l"/>
          <a:lvl2pPr algn="l"/>
          <a:lvl3pPr algn="l"/>
          <a:lvl4pPr algn="l"/>
          <a:lvl5pPr algn="l"/>
          <a:lvl6pPr algn="l"/>
          <a:lvl7pPr algn="l"/>
          <a:lvl8pPr algn="l"/>
          <a:lvl9pPr algn="l"/>
        </a:lstStyle>
        <a:p>
          <a:pPr lvl="1">
            <a:lnSpc>
              <a:spcPct val="100000"/>
            </a:lnSpc>
            <a:spcBef>
              <a:spcPct val="0"/>
            </a:spcBef>
            <a:spcAft>
              <a:spcPct val="15000"/>
            </a:spcAft>
            <a:buChar char="•"/>
          </a:pPr>
          <a:endParaRPr lang="zh-CN" altLang="en-US" sz="2000">
            <a:solidFill>
              <a:schemeClr val="dk1"/>
            </a:solidFill>
          </a:endParaRPr>
        </a:p>
      </dsp:txBody>
      <dsp:txXfrm rot="5400000">
        <a:off x="4381102" y="-1144638"/>
        <a:ext cx="950976" cy="3539676"/>
      </dsp:txXfrm>
    </dsp:sp>
    <dsp:sp modelId="{96BE2B31-D87C-43E1-BE64-4C27B13F4AA4}">
      <dsp:nvSpPr>
        <dsp:cNvPr id="3" name="圆角矩形 2"/>
        <dsp:cNvSpPr/>
      </dsp:nvSpPr>
      <dsp:spPr bwMode="white">
        <a:xfrm>
          <a:off x="0" y="102581"/>
          <a:ext cx="3144334" cy="1021075"/>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68580" rIns="13716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600">
              <a:latin typeface="华文楷体" panose="02010600040101010101" charset="-122"/>
              <a:ea typeface="华文楷体" panose="02010600040101010101" charset="-122"/>
            </a:rPr>
            <a:t>四</a:t>
          </a:r>
          <a:r>
            <a:rPr lang="zh-CN" altLang="en-US" sz="3600">
              <a:latin typeface="华文楷体" panose="02010600040101010101" charset="-122"/>
              <a:ea typeface="华文楷体" panose="02010600040101010101" charset="-122"/>
            </a:rPr>
            <a:t>、</a:t>
          </a:r>
          <a:r>
            <a:rPr lang="zh-CN" altLang="en-US" sz="3600">
              <a:latin typeface="华文楷体" panose="02010600040101010101" charset="-122"/>
              <a:ea typeface="华文楷体" panose="02010600040101010101" charset="-122"/>
            </a:rPr>
            <a:t>创新</a:t>
          </a:r>
          <a:r>
            <a:rPr lang="zh-CN" altLang="en-US" sz="3600">
              <a:latin typeface="华文楷体" panose="02010600040101010101" charset="-122"/>
              <a:ea typeface="华文楷体" panose="02010600040101010101" charset="-122"/>
            </a:rPr>
            <a:t>提升</a:t>
          </a:r>
          <a:endParaRPr lang="zh-CN" altLang="en-US" sz="3600">
            <a:latin typeface="华文楷体" panose="02010600040101010101" charset="-122"/>
            <a:ea typeface="华文楷体" panose="02010600040101010101" charset="-122"/>
          </a:endParaRPr>
        </a:p>
      </dsp:txBody>
      <dsp:txXfrm>
        <a:off x="0" y="102581"/>
        <a:ext cx="3144334" cy="1021075"/>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19440" cy="836930"/>
        <a:chOff x="0" y="0"/>
        <a:chExt cx="8219440" cy="836930"/>
      </a:xfrm>
    </dsp:grpSpPr>
    <dsp:sp modelId="{DD9406C3-FC80-4468-A55B-122D744D43F0}">
      <dsp:nvSpPr>
        <dsp:cNvPr id="4" name="同侧圆角矩形 3"/>
        <dsp:cNvSpPr/>
      </dsp:nvSpPr>
      <dsp:spPr bwMode="white">
        <a:xfrm rot="5400000">
          <a:off x="5105256" y="-2229458"/>
          <a:ext cx="669544" cy="5317084"/>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endParaRPr lang="zh-CN" altLang="en-US" sz="2000">
            <a:solidFill>
              <a:schemeClr val="dk1"/>
            </a:solidFill>
          </a:endParaRPr>
        </a:p>
      </dsp:txBody>
      <dsp:txXfrm rot="5400000">
        <a:off x="5105256" y="-2229458"/>
        <a:ext cx="669544" cy="5317084"/>
      </dsp:txXfrm>
    </dsp:sp>
    <dsp:sp modelId="{96BE2B31-D87C-43E1-BE64-4C27B13F4AA4}">
      <dsp:nvSpPr>
        <dsp:cNvPr id="3" name="圆角矩形 2"/>
        <dsp:cNvSpPr/>
      </dsp:nvSpPr>
      <dsp:spPr bwMode="white">
        <a:xfrm>
          <a:off x="0" y="0"/>
          <a:ext cx="2902356" cy="83693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48590" tIns="74295" rIns="148590" bIns="74295"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r>
            <a:rPr lang="zh-CN" altLang="en-US">
              <a:latin typeface="华文楷体" panose="02010600040101010101" charset="-122"/>
              <a:ea typeface="华文楷体" panose="02010600040101010101" charset="-122"/>
            </a:rPr>
            <a:t>创新提升</a:t>
          </a:r>
          <a:endParaRPr lang="zh-CN" altLang="en-US">
            <a:latin typeface="华文楷体" panose="02010600040101010101" charset="-122"/>
            <a:ea typeface="华文楷体" panose="02010600040101010101" charset="-122"/>
          </a:endParaRPr>
        </a:p>
      </dsp:txBody>
      <dsp:txXfrm>
        <a:off x="0" y="0"/>
        <a:ext cx="2902356" cy="8369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latin typeface="印品黑体" panose="00000500000000000000" pitchFamily="2"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latin typeface="印品黑体" panose="00000500000000000000" pitchFamily="2" charset="-122"/>
              </a:rPr>
            </a:fld>
            <a:endParaRPr lang="zh-CN" altLang="en-US" dirty="0">
              <a:latin typeface="印品黑体" panose="00000500000000000000" pitchFamily="2"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latin typeface="印品黑体" panose="00000500000000000000" pitchFamily="2"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latin typeface="印品黑体" panose="00000500000000000000" pitchFamily="2" charset="-122"/>
              </a:rPr>
            </a:fld>
            <a:endParaRPr lang="zh-CN" altLang="en-US" dirty="0">
              <a:latin typeface="印品黑体" panose="00000500000000000000"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印品黑体" panose="00000500000000000000" pitchFamily="2" charset="-122"/>
              </a:defRPr>
            </a:lvl1pPr>
          </a:lstStyle>
          <a:p>
            <a:fld id="{6A2B73EA-EE91-4E33-A9C1-8BF5DD7139A2}"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印品黑体" panose="00000500000000000000" pitchFamily="2" charset="-122"/>
              </a:defRPr>
            </a:lvl1pPr>
          </a:lstStyle>
          <a:p>
            <a:fld id="{7392B679-AE23-4750-8FB0-6513430B8953}"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mn-ea"/>
        <a:cs typeface="+mn-cs"/>
      </a:defRPr>
    </a:lvl1pPr>
    <a:lvl2pPr marL="457200" algn="l" defTabSz="914400" rtl="0" eaLnBrk="1" latinLnBrk="0" hangingPunct="1">
      <a:defRPr sz="1200" kern="1200">
        <a:solidFill>
          <a:schemeClr val="tx1"/>
        </a:solidFill>
        <a:latin typeface="印品黑体" panose="00000500000000000000" pitchFamily="2" charset="-122"/>
        <a:ea typeface="+mn-ea"/>
        <a:cs typeface="+mn-cs"/>
      </a:defRPr>
    </a:lvl2pPr>
    <a:lvl3pPr marL="914400" algn="l" defTabSz="914400" rtl="0" eaLnBrk="1" latinLnBrk="0" hangingPunct="1">
      <a:defRPr sz="1200" kern="1200">
        <a:solidFill>
          <a:schemeClr val="tx1"/>
        </a:solidFill>
        <a:latin typeface="印品黑体" panose="00000500000000000000" pitchFamily="2" charset="-122"/>
        <a:ea typeface="+mn-ea"/>
        <a:cs typeface="+mn-cs"/>
      </a:defRPr>
    </a:lvl3pPr>
    <a:lvl4pPr marL="1371600" algn="l" defTabSz="914400" rtl="0" eaLnBrk="1" latinLnBrk="0" hangingPunct="1">
      <a:defRPr sz="1200" kern="1200">
        <a:solidFill>
          <a:schemeClr val="tx1"/>
        </a:solidFill>
        <a:latin typeface="印品黑体" panose="00000500000000000000" pitchFamily="2" charset="-122"/>
        <a:ea typeface="+mn-ea"/>
        <a:cs typeface="+mn-cs"/>
      </a:defRPr>
    </a:lvl4pPr>
    <a:lvl5pPr marL="1828800" algn="l" defTabSz="914400" rtl="0" eaLnBrk="1" latinLnBrk="0" hangingPunct="1">
      <a:defRPr sz="1200" kern="1200">
        <a:solidFill>
          <a:schemeClr val="tx1"/>
        </a:solidFill>
        <a:latin typeface="印品黑体"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fld id="{530820CF-B880-4189-942D-D702A7CBA730}" type="datetimeFigureOut">
              <a:rPr lang="zh-CN" altLang="en-US" smtClean="0"/>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fld id="{0C913308-F349-4B6D-A68A-DD1791B4A57B}" type="slidenum">
              <a:rPr lang="zh-CN" altLang="en-US" smtClean="0"/>
            </a:fld>
            <a:endParaRPr lang="zh-CN" altLang="en-US" dirty="0"/>
          </a:p>
        </p:txBody>
      </p:sp>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印品黑体" panose="00000500000000000000" pitchFamily="2" charset="-122"/>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印品黑体" panose="00000500000000000000" pitchFamily="2" charset="-122"/>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image" Target="../media/image31.jpeg"/><Relationship Id="rId8" Type="http://schemas.openxmlformats.org/officeDocument/2006/relationships/image" Target="../media/image30.jpeg"/><Relationship Id="rId7" Type="http://schemas.openxmlformats.org/officeDocument/2006/relationships/image" Target="../media/image29.jpeg"/><Relationship Id="rId6" Type="http://schemas.openxmlformats.org/officeDocument/2006/relationships/image" Target="../media/image28.jpeg"/><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10.xml"/><Relationship Id="rId10" Type="http://schemas.openxmlformats.org/officeDocument/2006/relationships/slideLayout" Target="../slideLayouts/slideLayout5.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9" Type="http://schemas.openxmlformats.org/officeDocument/2006/relationships/image" Target="../media/image34.jpeg"/><Relationship Id="rId8" Type="http://schemas.openxmlformats.org/officeDocument/2006/relationships/image" Target="../media/image33.jpeg"/><Relationship Id="rId7" Type="http://schemas.openxmlformats.org/officeDocument/2006/relationships/image" Target="../media/image32.jpeg"/><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11.xml"/><Relationship Id="rId10" Type="http://schemas.openxmlformats.org/officeDocument/2006/relationships/slideLayout" Target="../slideLayouts/slideLayout5.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image" Target="../media/image37.jpeg"/><Relationship Id="rId7" Type="http://schemas.openxmlformats.org/officeDocument/2006/relationships/image" Target="../media/image36.jpeg"/><Relationship Id="rId6" Type="http://schemas.openxmlformats.org/officeDocument/2006/relationships/image" Target="../media/image35.jpeg"/><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image" Target="../media/image4.jpeg"/><Relationship Id="rId2" Type="http://schemas.openxmlformats.org/officeDocument/2006/relationships/image" Target="../media/image6.png"/><Relationship Id="rId12" Type="http://schemas.openxmlformats.org/officeDocument/2006/relationships/notesSlide" Target="../notesSlides/notesSlide12.xml"/><Relationship Id="rId11" Type="http://schemas.openxmlformats.org/officeDocument/2006/relationships/slideLayout" Target="../slideLayouts/slideLayout5.xml"/><Relationship Id="rId10" Type="http://schemas.openxmlformats.org/officeDocument/2006/relationships/image" Target="../media/image39.jpeg"/><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9" Type="http://schemas.openxmlformats.org/officeDocument/2006/relationships/diagramColors" Target="../diagrams/colors5.xml"/><Relationship Id="rId8" Type="http://schemas.openxmlformats.org/officeDocument/2006/relationships/diagramQuickStyle" Target="../diagrams/quickStyle5.xml"/><Relationship Id="rId7" Type="http://schemas.openxmlformats.org/officeDocument/2006/relationships/diagramLayout" Target="../diagrams/layout5.xml"/><Relationship Id="rId6" Type="http://schemas.openxmlformats.org/officeDocument/2006/relationships/diagramData" Target="../diagrams/data5.xml"/><Relationship Id="rId5" Type="http://schemas.openxmlformats.org/officeDocument/2006/relationships/tags" Target="../tags/tag41.xml"/><Relationship Id="rId4" Type="http://schemas.openxmlformats.org/officeDocument/2006/relationships/image" Target="../media/image6.png"/><Relationship Id="rId3" Type="http://schemas.openxmlformats.org/officeDocument/2006/relationships/tags" Target="../tags/tag40.xml"/><Relationship Id="rId2" Type="http://schemas.openxmlformats.org/officeDocument/2006/relationships/image" Target="../media/image4.jpeg"/><Relationship Id="rId12" Type="http://schemas.openxmlformats.org/officeDocument/2006/relationships/notesSlide" Target="../notesSlides/notesSlide13.xml"/><Relationship Id="rId11" Type="http://schemas.openxmlformats.org/officeDocument/2006/relationships/slideLayout" Target="../slideLayouts/slideLayout5.xml"/><Relationship Id="rId10" Type="http://schemas.microsoft.com/office/2007/relationships/diagramDrawing" Target="../diagrams/drawing5.xml"/><Relationship Id="rId1" Type="http://schemas.openxmlformats.org/officeDocument/2006/relationships/tags" Target="../tags/tag3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tags" Target="../tags/tag42.xml"/></Relationships>
</file>

<file path=ppt/slides/_rels/slide15.xml.rels><?xml version="1.0" encoding="UTF-8" standalone="yes"?>
<Relationships xmlns="http://schemas.openxmlformats.org/package/2006/relationships"><Relationship Id="rId9" Type="http://schemas.openxmlformats.org/officeDocument/2006/relationships/image" Target="../media/image44.jpeg"/><Relationship Id="rId8" Type="http://schemas.openxmlformats.org/officeDocument/2006/relationships/image" Target="../media/image43.jpeg"/><Relationship Id="rId7" Type="http://schemas.openxmlformats.org/officeDocument/2006/relationships/image" Target="../media/image42.jpeg"/><Relationship Id="rId6" Type="http://schemas.openxmlformats.org/officeDocument/2006/relationships/image" Target="../media/image41.jpe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15.xml"/><Relationship Id="rId10" Type="http://schemas.openxmlformats.org/officeDocument/2006/relationships/slideLayout" Target="../slideLayouts/slideLayout5.xml"/><Relationship Id="rId1" Type="http://schemas.openxmlformats.org/officeDocument/2006/relationships/tags" Target="../tags/tag45.xml"/></Relationships>
</file>

<file path=ppt/slides/_rels/slide16.xml.rels><?xml version="1.0" encoding="UTF-8" standalone="yes"?>
<Relationships xmlns="http://schemas.openxmlformats.org/package/2006/relationships"><Relationship Id="rId9" Type="http://schemas.openxmlformats.org/officeDocument/2006/relationships/image" Target="../media/image48.jpeg"/><Relationship Id="rId8" Type="http://schemas.openxmlformats.org/officeDocument/2006/relationships/image" Target="../media/image47.jpeg"/><Relationship Id="rId7" Type="http://schemas.openxmlformats.org/officeDocument/2006/relationships/image" Target="../media/image46.jpeg"/><Relationship Id="rId6" Type="http://schemas.openxmlformats.org/officeDocument/2006/relationships/image" Target="../media/image45.jpeg"/><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16.xml"/><Relationship Id="rId10" Type="http://schemas.openxmlformats.org/officeDocument/2006/relationships/slideLayout" Target="../slideLayouts/slideLayout5.xml"/><Relationship Id="rId1" Type="http://schemas.openxmlformats.org/officeDocument/2006/relationships/tags" Target="../tags/tag48.xml"/></Relationships>
</file>

<file path=ppt/slides/_rels/slide17.xml.rels><?xml version="1.0" encoding="UTF-8" standalone="yes"?>
<Relationships xmlns="http://schemas.openxmlformats.org/package/2006/relationships"><Relationship Id="rId9" Type="http://schemas.openxmlformats.org/officeDocument/2006/relationships/image" Target="../media/image52.jpeg"/><Relationship Id="rId8" Type="http://schemas.openxmlformats.org/officeDocument/2006/relationships/image" Target="../media/image51.jpeg"/><Relationship Id="rId7" Type="http://schemas.openxmlformats.org/officeDocument/2006/relationships/image" Target="../media/image50.jpeg"/><Relationship Id="rId6" Type="http://schemas.openxmlformats.org/officeDocument/2006/relationships/image" Target="../media/image49.jpeg"/><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4.jpeg"/><Relationship Id="rId2" Type="http://schemas.openxmlformats.org/officeDocument/2006/relationships/image" Target="../media/image6.png"/><Relationship Id="rId12" Type="http://schemas.openxmlformats.org/officeDocument/2006/relationships/notesSlide" Target="../notesSlides/notesSlide17.xml"/><Relationship Id="rId11" Type="http://schemas.openxmlformats.org/officeDocument/2006/relationships/slideLayout" Target="../slideLayouts/slideLayout5.xml"/><Relationship Id="rId10" Type="http://schemas.openxmlformats.org/officeDocument/2006/relationships/image" Target="../media/image53.jpeg"/><Relationship Id="rId1" Type="http://schemas.openxmlformats.org/officeDocument/2006/relationships/tags" Target="../tags/tag51.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56.jpeg"/><Relationship Id="rId7" Type="http://schemas.openxmlformats.org/officeDocument/2006/relationships/tags" Target="../tags/tag5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tags" Target="../tags/tag55.xml"/><Relationship Id="rId3" Type="http://schemas.openxmlformats.org/officeDocument/2006/relationships/image" Target="../media/image4.jpeg"/><Relationship Id="rId2" Type="http://schemas.openxmlformats.org/officeDocument/2006/relationships/image" Target="../media/image6.png"/><Relationship Id="rId10" Type="http://schemas.openxmlformats.org/officeDocument/2006/relationships/notesSlide" Target="../notesSlides/notesSlide18.xml"/><Relationship Id="rId1" Type="http://schemas.openxmlformats.org/officeDocument/2006/relationships/tags" Target="../tags/tag54.xml"/></Relationships>
</file>

<file path=ppt/slides/_rels/slide19.xml.rels><?xml version="1.0" encoding="UTF-8" standalone="yes"?>
<Relationships xmlns="http://schemas.openxmlformats.org/package/2006/relationships"><Relationship Id="rId9" Type="http://schemas.openxmlformats.org/officeDocument/2006/relationships/tags" Target="../tags/tag59.xml"/><Relationship Id="rId8" Type="http://schemas.microsoft.com/office/2007/relationships/diagramDrawing" Target="../diagrams/drawing6.xml"/><Relationship Id="rId7" Type="http://schemas.openxmlformats.org/officeDocument/2006/relationships/diagramColors" Target="../diagrams/colors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3" Type="http://schemas.openxmlformats.org/officeDocument/2006/relationships/tags" Target="../tags/tag58.xml"/><Relationship Id="rId2" Type="http://schemas.openxmlformats.org/officeDocument/2006/relationships/image" Target="../media/image4.jpeg"/><Relationship Id="rId18" Type="http://schemas.openxmlformats.org/officeDocument/2006/relationships/notesSlide" Target="../notesSlides/notesSlide19.xml"/><Relationship Id="rId17" Type="http://schemas.openxmlformats.org/officeDocument/2006/relationships/slideLayout" Target="../slideLayouts/slideLayout5.xml"/><Relationship Id="rId16" Type="http://schemas.microsoft.com/office/2007/relationships/diagramDrawing" Target="../diagrams/drawing7.xml"/><Relationship Id="rId15" Type="http://schemas.openxmlformats.org/officeDocument/2006/relationships/diagramColors" Target="../diagrams/colors7.xml"/><Relationship Id="rId14" Type="http://schemas.openxmlformats.org/officeDocument/2006/relationships/diagramQuickStyle" Target="../diagrams/quickStyle7.xml"/><Relationship Id="rId13" Type="http://schemas.openxmlformats.org/officeDocument/2006/relationships/diagramLayout" Target="../diagrams/layout7.xml"/><Relationship Id="rId12" Type="http://schemas.openxmlformats.org/officeDocument/2006/relationships/diagramData" Target="../diagrams/data7.xml"/><Relationship Id="rId11" Type="http://schemas.openxmlformats.org/officeDocument/2006/relationships/tags" Target="../tags/tag60.xml"/><Relationship Id="rId10" Type="http://schemas.openxmlformats.org/officeDocument/2006/relationships/image" Target="../media/image6.png"/><Relationship Id="rId1" Type="http://schemas.openxmlformats.org/officeDocument/2006/relationships/tags" Target="../tags/tag57.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tags" Target="../tags/tag4.xml"/><Relationship Id="rId3" Type="http://schemas.openxmlformats.org/officeDocument/2006/relationships/image" Target="../media/image6.png"/><Relationship Id="rId2" Type="http://schemas.openxmlformats.org/officeDocument/2006/relationships/tags" Target="../tags/tag3.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9" Type="http://schemas.openxmlformats.org/officeDocument/2006/relationships/image" Target="../media/image59.jpeg"/><Relationship Id="rId8" Type="http://schemas.openxmlformats.org/officeDocument/2006/relationships/image" Target="../media/image58.jpeg"/><Relationship Id="rId7" Type="http://schemas.openxmlformats.org/officeDocument/2006/relationships/image" Target="../media/image57.jpeg"/><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4.jpeg"/><Relationship Id="rId2" Type="http://schemas.openxmlformats.org/officeDocument/2006/relationships/image" Target="../media/image6.png"/><Relationship Id="rId13" Type="http://schemas.openxmlformats.org/officeDocument/2006/relationships/notesSlide" Target="../notesSlides/notesSlide20.xml"/><Relationship Id="rId12" Type="http://schemas.openxmlformats.org/officeDocument/2006/relationships/slideLayout" Target="../slideLayouts/slideLayout5.xml"/><Relationship Id="rId11" Type="http://schemas.openxmlformats.org/officeDocument/2006/relationships/image" Target="../media/image61.jpeg"/><Relationship Id="rId10" Type="http://schemas.openxmlformats.org/officeDocument/2006/relationships/image" Target="../media/image60.jpeg"/><Relationship Id="rId1" Type="http://schemas.openxmlformats.org/officeDocument/2006/relationships/tags" Target="../tags/tag61.xml"/></Relationships>
</file>

<file path=ppt/slides/_rels/slide21.xml.rels><?xml version="1.0" encoding="UTF-8" standalone="yes"?>
<Relationships xmlns="http://schemas.openxmlformats.org/package/2006/relationships"><Relationship Id="rId9" Type="http://schemas.openxmlformats.org/officeDocument/2006/relationships/image" Target="../media/image65.jpeg"/><Relationship Id="rId8" Type="http://schemas.openxmlformats.org/officeDocument/2006/relationships/image" Target="../media/image64.jpeg"/><Relationship Id="rId7" Type="http://schemas.openxmlformats.org/officeDocument/2006/relationships/image" Target="../media/image63.jpeg"/><Relationship Id="rId6" Type="http://schemas.openxmlformats.org/officeDocument/2006/relationships/image" Target="../media/image62.jpeg"/><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21.xml"/><Relationship Id="rId10" Type="http://schemas.openxmlformats.org/officeDocument/2006/relationships/slideLayout" Target="../slideLayouts/slideLayout5.xml"/><Relationship Id="rId1" Type="http://schemas.openxmlformats.org/officeDocument/2006/relationships/tags" Target="../tags/tag65.xml"/></Relationships>
</file>

<file path=ppt/slides/_rels/slide22.xml.rels><?xml version="1.0" encoding="UTF-8" standalone="yes"?>
<Relationships xmlns="http://schemas.openxmlformats.org/package/2006/relationships"><Relationship Id="rId9" Type="http://schemas.openxmlformats.org/officeDocument/2006/relationships/image" Target="../media/image69.jpeg"/><Relationship Id="rId8" Type="http://schemas.openxmlformats.org/officeDocument/2006/relationships/image" Target="../media/image68.jpeg"/><Relationship Id="rId7" Type="http://schemas.openxmlformats.org/officeDocument/2006/relationships/image" Target="../media/image67.jpeg"/><Relationship Id="rId6" Type="http://schemas.openxmlformats.org/officeDocument/2006/relationships/image" Target="../media/image66.jpeg"/><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22.xml"/><Relationship Id="rId10" Type="http://schemas.openxmlformats.org/officeDocument/2006/relationships/slideLayout" Target="../slideLayouts/slideLayout5.xml"/><Relationship Id="rId1" Type="http://schemas.openxmlformats.org/officeDocument/2006/relationships/tags" Target="../tags/tag68.xml"/></Relationships>
</file>

<file path=ppt/slides/_rels/slide23.xml.rels><?xml version="1.0" encoding="UTF-8" standalone="yes"?>
<Relationships xmlns="http://schemas.openxmlformats.org/package/2006/relationships"><Relationship Id="rId9" Type="http://schemas.openxmlformats.org/officeDocument/2006/relationships/image" Target="../media/image73.jpeg"/><Relationship Id="rId8" Type="http://schemas.openxmlformats.org/officeDocument/2006/relationships/image" Target="../media/image72.jpeg"/><Relationship Id="rId7" Type="http://schemas.openxmlformats.org/officeDocument/2006/relationships/image" Target="../media/image71.jpeg"/><Relationship Id="rId6" Type="http://schemas.openxmlformats.org/officeDocument/2006/relationships/image" Target="../media/image70.jpeg"/><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23.xml"/><Relationship Id="rId10" Type="http://schemas.openxmlformats.org/officeDocument/2006/relationships/slideLayout" Target="../slideLayouts/slideLayout5.xml"/><Relationship Id="rId1" Type="http://schemas.openxmlformats.org/officeDocument/2006/relationships/tags" Target="../tags/tag71.xml"/></Relationships>
</file>

<file path=ppt/slides/_rels/slide24.xml.rels><?xml version="1.0" encoding="UTF-8" standalone="yes"?>
<Relationships xmlns="http://schemas.openxmlformats.org/package/2006/relationships"><Relationship Id="rId9" Type="http://schemas.openxmlformats.org/officeDocument/2006/relationships/image" Target="../media/image77.jpeg"/><Relationship Id="rId8" Type="http://schemas.openxmlformats.org/officeDocument/2006/relationships/image" Target="../media/image76.jpeg"/><Relationship Id="rId7" Type="http://schemas.openxmlformats.org/officeDocument/2006/relationships/image" Target="../media/image75.jpeg"/><Relationship Id="rId6" Type="http://schemas.openxmlformats.org/officeDocument/2006/relationships/image" Target="../media/image74.jpeg"/><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24.xml"/><Relationship Id="rId10" Type="http://schemas.openxmlformats.org/officeDocument/2006/relationships/slideLayout" Target="../slideLayouts/slideLayout5.xml"/><Relationship Id="rId1" Type="http://schemas.openxmlformats.org/officeDocument/2006/relationships/tags" Target="../tags/tag74.xml"/></Relationships>
</file>

<file path=ppt/slides/_rels/slide25.xml.rels><?xml version="1.0" encoding="UTF-8" standalone="yes"?>
<Relationships xmlns="http://schemas.openxmlformats.org/package/2006/relationships"><Relationship Id="rId9" Type="http://schemas.openxmlformats.org/officeDocument/2006/relationships/image" Target="../media/image81.jpeg"/><Relationship Id="rId8" Type="http://schemas.openxmlformats.org/officeDocument/2006/relationships/image" Target="../media/image80.jpeg"/><Relationship Id="rId7" Type="http://schemas.openxmlformats.org/officeDocument/2006/relationships/image" Target="../media/image79.jpeg"/><Relationship Id="rId6" Type="http://schemas.openxmlformats.org/officeDocument/2006/relationships/image" Target="../media/image78.jpeg"/><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25.xml"/><Relationship Id="rId10" Type="http://schemas.openxmlformats.org/officeDocument/2006/relationships/slideLayout" Target="../slideLayouts/slideLayout5.xml"/><Relationship Id="rId1" Type="http://schemas.openxmlformats.org/officeDocument/2006/relationships/tags" Target="../tags/tag77.xml"/></Relationships>
</file>

<file path=ppt/slides/_rels/slide26.xml.rels><?xml version="1.0" encoding="UTF-8" standalone="yes"?>
<Relationships xmlns="http://schemas.openxmlformats.org/package/2006/relationships"><Relationship Id="rId9" Type="http://schemas.openxmlformats.org/officeDocument/2006/relationships/image" Target="../media/image85.jpeg"/><Relationship Id="rId8" Type="http://schemas.openxmlformats.org/officeDocument/2006/relationships/image" Target="../media/image84.jpeg"/><Relationship Id="rId7" Type="http://schemas.openxmlformats.org/officeDocument/2006/relationships/image" Target="../media/image83.jpeg"/><Relationship Id="rId6" Type="http://schemas.openxmlformats.org/officeDocument/2006/relationships/image" Target="../media/image82.jpeg"/><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26.xml"/><Relationship Id="rId10" Type="http://schemas.openxmlformats.org/officeDocument/2006/relationships/slideLayout" Target="../slideLayouts/slideLayout5.xml"/><Relationship Id="rId1" Type="http://schemas.openxmlformats.org/officeDocument/2006/relationships/tags" Target="../tags/tag80.xml"/></Relationships>
</file>

<file path=ppt/slides/_rels/slide27.xml.rels><?xml version="1.0" encoding="UTF-8" standalone="yes"?>
<Relationships xmlns="http://schemas.openxmlformats.org/package/2006/relationships"><Relationship Id="rId9" Type="http://schemas.openxmlformats.org/officeDocument/2006/relationships/image" Target="../media/image89.jpeg"/><Relationship Id="rId8" Type="http://schemas.openxmlformats.org/officeDocument/2006/relationships/image" Target="../media/image88.jpeg"/><Relationship Id="rId7" Type="http://schemas.openxmlformats.org/officeDocument/2006/relationships/image" Target="../media/image87.jpeg"/><Relationship Id="rId6" Type="http://schemas.openxmlformats.org/officeDocument/2006/relationships/image" Target="../media/image86.jpeg"/><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27.xml"/><Relationship Id="rId10" Type="http://schemas.openxmlformats.org/officeDocument/2006/relationships/slideLayout" Target="../slideLayouts/slideLayout5.xml"/><Relationship Id="rId1" Type="http://schemas.openxmlformats.org/officeDocument/2006/relationships/tags" Target="../tags/tag83.xml"/></Relationships>
</file>

<file path=ppt/slides/_rels/slide28.xml.rels><?xml version="1.0" encoding="UTF-8" standalone="yes"?>
<Relationships xmlns="http://schemas.openxmlformats.org/package/2006/relationships"><Relationship Id="rId9" Type="http://schemas.openxmlformats.org/officeDocument/2006/relationships/diagramColors" Target="../diagrams/colors8.xml"/><Relationship Id="rId8" Type="http://schemas.openxmlformats.org/officeDocument/2006/relationships/diagramQuickStyle" Target="../diagrams/quickStyle8.xml"/><Relationship Id="rId7" Type="http://schemas.openxmlformats.org/officeDocument/2006/relationships/diagramLayout" Target="../diagrams/layout8.xml"/><Relationship Id="rId6" Type="http://schemas.openxmlformats.org/officeDocument/2006/relationships/diagramData" Target="../diagrams/data8.xml"/><Relationship Id="rId5" Type="http://schemas.openxmlformats.org/officeDocument/2006/relationships/tags" Target="../tags/tag88.xml"/><Relationship Id="rId4" Type="http://schemas.openxmlformats.org/officeDocument/2006/relationships/image" Target="../media/image6.png"/><Relationship Id="rId3" Type="http://schemas.openxmlformats.org/officeDocument/2006/relationships/tags" Target="../tags/tag87.xml"/><Relationship Id="rId2" Type="http://schemas.openxmlformats.org/officeDocument/2006/relationships/image" Target="../media/image4.jpeg"/><Relationship Id="rId18" Type="http://schemas.openxmlformats.org/officeDocument/2006/relationships/notesSlide" Target="../notesSlides/notesSlide28.xml"/><Relationship Id="rId17" Type="http://schemas.openxmlformats.org/officeDocument/2006/relationships/slideLayout" Target="../slideLayouts/slideLayout5.xml"/><Relationship Id="rId16" Type="http://schemas.microsoft.com/office/2007/relationships/diagramDrawing" Target="../diagrams/drawing9.xml"/><Relationship Id="rId15" Type="http://schemas.openxmlformats.org/officeDocument/2006/relationships/diagramColors" Target="../diagrams/colors9.xml"/><Relationship Id="rId14" Type="http://schemas.openxmlformats.org/officeDocument/2006/relationships/diagramQuickStyle" Target="../diagrams/quickStyle9.xml"/><Relationship Id="rId13" Type="http://schemas.openxmlformats.org/officeDocument/2006/relationships/diagramLayout" Target="../diagrams/layout9.xml"/><Relationship Id="rId12" Type="http://schemas.openxmlformats.org/officeDocument/2006/relationships/diagramData" Target="../diagrams/data9.xml"/><Relationship Id="rId11" Type="http://schemas.openxmlformats.org/officeDocument/2006/relationships/tags" Target="../tags/tag89.xml"/><Relationship Id="rId10" Type="http://schemas.microsoft.com/office/2007/relationships/diagramDrawing" Target="../diagrams/drawing8.xml"/><Relationship Id="rId1" Type="http://schemas.openxmlformats.org/officeDocument/2006/relationships/tags" Target="../tags/tag86.xml"/></Relationships>
</file>

<file path=ppt/slides/_rels/slide29.xml.rels><?xml version="1.0" encoding="UTF-8" standalone="yes"?>
<Relationships xmlns="http://schemas.openxmlformats.org/package/2006/relationships"><Relationship Id="rId9" Type="http://schemas.openxmlformats.org/officeDocument/2006/relationships/image" Target="../media/image94.jpeg"/><Relationship Id="rId8" Type="http://schemas.openxmlformats.org/officeDocument/2006/relationships/image" Target="../media/image93.jpeg"/><Relationship Id="rId7" Type="http://schemas.openxmlformats.org/officeDocument/2006/relationships/image" Target="../media/image92.jpeg"/><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tags" Target="../tags/tag91.xml"/><Relationship Id="rId3" Type="http://schemas.openxmlformats.org/officeDocument/2006/relationships/image" Target="../media/image4.jpeg"/><Relationship Id="rId2" Type="http://schemas.openxmlformats.org/officeDocument/2006/relationships/image" Target="../media/image6.png"/><Relationship Id="rId15" Type="http://schemas.openxmlformats.org/officeDocument/2006/relationships/notesSlide" Target="../notesSlides/notesSlide29.xml"/><Relationship Id="rId14" Type="http://schemas.openxmlformats.org/officeDocument/2006/relationships/slideLayout" Target="../slideLayouts/slideLayout5.xml"/><Relationship Id="rId13" Type="http://schemas.openxmlformats.org/officeDocument/2006/relationships/tags" Target="../tags/tag94.xml"/><Relationship Id="rId12" Type="http://schemas.openxmlformats.org/officeDocument/2006/relationships/image" Target="../media/image95.jpeg"/><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90.xml"/></Relationships>
</file>

<file path=ppt/slides/_rels/slide3.xml.rels><?xml version="1.0" encoding="UTF-8" standalone="yes"?>
<Relationships xmlns="http://schemas.openxmlformats.org/package/2006/relationships"><Relationship Id="rId9" Type="http://schemas.openxmlformats.org/officeDocument/2006/relationships/diagramColors" Target="../diagrams/colors1.xml"/><Relationship Id="rId8" Type="http://schemas.openxmlformats.org/officeDocument/2006/relationships/diagramQuickStyle" Target="../diagrams/quickStyle1.xml"/><Relationship Id="rId7" Type="http://schemas.openxmlformats.org/officeDocument/2006/relationships/diagramLayout" Target="../diagrams/layout1.xml"/><Relationship Id="rId6" Type="http://schemas.openxmlformats.org/officeDocument/2006/relationships/diagramData" Target="../diagrams/data1.xml"/><Relationship Id="rId5" Type="http://schemas.openxmlformats.org/officeDocument/2006/relationships/tags" Target="../tags/tag7.xml"/><Relationship Id="rId4" Type="http://schemas.openxmlformats.org/officeDocument/2006/relationships/image" Target="../media/image6.png"/><Relationship Id="rId3" Type="http://schemas.openxmlformats.org/officeDocument/2006/relationships/tags" Target="../tags/tag6.xml"/><Relationship Id="rId2" Type="http://schemas.openxmlformats.org/officeDocument/2006/relationships/image" Target="../media/image4.jpeg"/><Relationship Id="rId18" Type="http://schemas.openxmlformats.org/officeDocument/2006/relationships/notesSlide" Target="../notesSlides/notesSlide3.xml"/><Relationship Id="rId17" Type="http://schemas.openxmlformats.org/officeDocument/2006/relationships/slideLayout" Target="../slideLayouts/slideLayout5.xml"/><Relationship Id="rId16" Type="http://schemas.microsoft.com/office/2007/relationships/diagramDrawing" Target="../diagrams/drawing2.xml"/><Relationship Id="rId15" Type="http://schemas.openxmlformats.org/officeDocument/2006/relationships/diagramColors" Target="../diagrams/colors2.xml"/><Relationship Id="rId14" Type="http://schemas.openxmlformats.org/officeDocument/2006/relationships/diagramQuickStyle" Target="../diagrams/quickStyle2.xml"/><Relationship Id="rId13" Type="http://schemas.openxmlformats.org/officeDocument/2006/relationships/diagramLayout" Target="../diagrams/layout2.xml"/><Relationship Id="rId12" Type="http://schemas.openxmlformats.org/officeDocument/2006/relationships/diagramData" Target="../diagrams/data2.xml"/><Relationship Id="rId11" Type="http://schemas.openxmlformats.org/officeDocument/2006/relationships/tags" Target="../tags/tag8.xml"/><Relationship Id="rId10" Type="http://schemas.microsoft.com/office/2007/relationships/diagramDrawing" Target="../diagrams/drawing1.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98.jpeg"/><Relationship Id="rId7" Type="http://schemas.openxmlformats.org/officeDocument/2006/relationships/image" Target="../media/image97.jpeg"/><Relationship Id="rId6" Type="http://schemas.openxmlformats.org/officeDocument/2006/relationships/image" Target="../media/image96.jpeg"/><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image" Target="../media/image4.jpeg"/><Relationship Id="rId2" Type="http://schemas.openxmlformats.org/officeDocument/2006/relationships/image" Target="../media/image6.png"/><Relationship Id="rId10" Type="http://schemas.openxmlformats.org/officeDocument/2006/relationships/notesSlide" Target="../notesSlides/notesSlide30.xml"/><Relationship Id="rId1" Type="http://schemas.openxmlformats.org/officeDocument/2006/relationships/tags" Target="../tags/tag95.xml"/></Relationships>
</file>

<file path=ppt/slides/_rels/slide31.xml.rels><?xml version="1.0" encoding="UTF-8" standalone="yes"?>
<Relationships xmlns="http://schemas.openxmlformats.org/package/2006/relationships"><Relationship Id="rId9" Type="http://schemas.openxmlformats.org/officeDocument/2006/relationships/image" Target="../media/image101.jpeg"/><Relationship Id="rId8" Type="http://schemas.openxmlformats.org/officeDocument/2006/relationships/tags" Target="../tags/tag101.xml"/><Relationship Id="rId7" Type="http://schemas.openxmlformats.org/officeDocument/2006/relationships/image" Target="../media/image100.jpeg"/><Relationship Id="rId6" Type="http://schemas.openxmlformats.org/officeDocument/2006/relationships/image" Target="../media/image99.jpeg"/><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31.xml"/><Relationship Id="rId10" Type="http://schemas.openxmlformats.org/officeDocument/2006/relationships/slideLayout" Target="../slideLayouts/slideLayout5.xml"/><Relationship Id="rId1" Type="http://schemas.openxmlformats.org/officeDocument/2006/relationships/tags" Target="../tags/tag98.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tags" Target="../tags/tag102.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5.xml"/><Relationship Id="rId4" Type="http://schemas.openxmlformats.org/officeDocument/2006/relationships/image" Target="../media/image5.png"/><Relationship Id="rId3" Type="http://schemas.openxmlformats.org/officeDocument/2006/relationships/tags" Target="../tags/tag106.xml"/><Relationship Id="rId2" Type="http://schemas.openxmlformats.org/officeDocument/2006/relationships/image" Target="../media/image102.png"/><Relationship Id="rId1" Type="http://schemas.openxmlformats.org/officeDocument/2006/relationships/tags" Target="../tags/tag105.xml"/></Relationships>
</file>

<file path=ppt/slides/_rels/slide4.xml.rels><?xml version="1.0" encoding="UTF-8" standalone="yes"?>
<Relationships xmlns="http://schemas.openxmlformats.org/package/2006/relationships"><Relationship Id="rId9" Type="http://schemas.openxmlformats.org/officeDocument/2006/relationships/diagramColors" Target="../diagrams/colors3.xml"/><Relationship Id="rId8" Type="http://schemas.openxmlformats.org/officeDocument/2006/relationships/diagramQuickStyle" Target="../diagrams/quickStyle3.xml"/><Relationship Id="rId7" Type="http://schemas.openxmlformats.org/officeDocument/2006/relationships/diagramLayout" Target="../diagrams/layout3.xml"/><Relationship Id="rId6" Type="http://schemas.openxmlformats.org/officeDocument/2006/relationships/diagramData" Target="../diagrams/data3.xml"/><Relationship Id="rId5" Type="http://schemas.openxmlformats.org/officeDocument/2006/relationships/tags" Target="../tags/tag11.xml"/><Relationship Id="rId4" Type="http://schemas.openxmlformats.org/officeDocument/2006/relationships/image" Target="../media/image6.png"/><Relationship Id="rId3" Type="http://schemas.openxmlformats.org/officeDocument/2006/relationships/tags" Target="../tags/tag10.xml"/><Relationship Id="rId2" Type="http://schemas.openxmlformats.org/officeDocument/2006/relationships/image" Target="../media/image4.jpeg"/><Relationship Id="rId18" Type="http://schemas.openxmlformats.org/officeDocument/2006/relationships/notesSlide" Target="../notesSlides/notesSlide4.xml"/><Relationship Id="rId17" Type="http://schemas.openxmlformats.org/officeDocument/2006/relationships/slideLayout" Target="../slideLayouts/slideLayout5.xml"/><Relationship Id="rId16" Type="http://schemas.microsoft.com/office/2007/relationships/diagramDrawing" Target="../diagrams/drawing4.xml"/><Relationship Id="rId15" Type="http://schemas.openxmlformats.org/officeDocument/2006/relationships/diagramColors" Target="../diagrams/colors4.xml"/><Relationship Id="rId14" Type="http://schemas.openxmlformats.org/officeDocument/2006/relationships/diagramQuickStyle" Target="../diagrams/quickStyle4.xml"/><Relationship Id="rId13" Type="http://schemas.openxmlformats.org/officeDocument/2006/relationships/diagramLayout" Target="../diagrams/layout4.xml"/><Relationship Id="rId12" Type="http://schemas.openxmlformats.org/officeDocument/2006/relationships/diagramData" Target="../diagrams/data4.xml"/><Relationship Id="rId11" Type="http://schemas.openxmlformats.org/officeDocument/2006/relationships/tags" Target="../tags/tag12.xml"/><Relationship Id="rId10" Type="http://schemas.microsoft.com/office/2007/relationships/diagramDrawing" Target="../diagrams/drawing3.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image" Target="../media/image9.jpeg"/><Relationship Id="rId7" Type="http://schemas.openxmlformats.org/officeDocument/2006/relationships/image" Target="../media/image8.jpeg"/><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5.xml"/><Relationship Id="rId10" Type="http://schemas.openxmlformats.org/officeDocument/2006/relationships/slideLayout" Target="../slideLayouts/slideLayout5.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4.jpeg"/><Relationship Id="rId2" Type="http://schemas.openxmlformats.org/officeDocument/2006/relationships/image" Target="../media/image6.png"/><Relationship Id="rId10" Type="http://schemas.openxmlformats.org/officeDocument/2006/relationships/notesSlide" Target="../notesSlides/notesSlide6.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image" Target="../media/image16.jpeg"/><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image" Target="../media/image4.jpeg"/><Relationship Id="rId2" Type="http://schemas.openxmlformats.org/officeDocument/2006/relationships/image" Target="../media/image6.png"/><Relationship Id="rId12" Type="http://schemas.openxmlformats.org/officeDocument/2006/relationships/notesSlide" Target="../notesSlides/notesSlide7.xml"/><Relationship Id="rId11" Type="http://schemas.openxmlformats.org/officeDocument/2006/relationships/slideLayout" Target="../slideLayouts/slideLayout5.xml"/><Relationship Id="rId10" Type="http://schemas.openxmlformats.org/officeDocument/2006/relationships/image" Target="../media/image18.jpeg"/><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9" Type="http://schemas.openxmlformats.org/officeDocument/2006/relationships/image" Target="../media/image22.jpeg"/><Relationship Id="rId8" Type="http://schemas.openxmlformats.org/officeDocument/2006/relationships/image" Target="../media/image21.jpeg"/><Relationship Id="rId7" Type="http://schemas.openxmlformats.org/officeDocument/2006/relationships/image" Target="../media/image20.jpeg"/><Relationship Id="rId6" Type="http://schemas.openxmlformats.org/officeDocument/2006/relationships/image" Target="../media/image19.jpeg"/><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image" Target="../media/image4.jpeg"/><Relationship Id="rId2" Type="http://schemas.openxmlformats.org/officeDocument/2006/relationships/image" Target="../media/image6.png"/><Relationship Id="rId12" Type="http://schemas.openxmlformats.org/officeDocument/2006/relationships/notesSlide" Target="../notesSlides/notesSlide8.xml"/><Relationship Id="rId11" Type="http://schemas.openxmlformats.org/officeDocument/2006/relationships/slideLayout" Target="../slideLayouts/slideLayout5.xml"/><Relationship Id="rId10" Type="http://schemas.openxmlformats.org/officeDocument/2006/relationships/image" Target="../media/image23.jpeg"/><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9" Type="http://schemas.openxmlformats.org/officeDocument/2006/relationships/image" Target="../media/image27.jpeg"/><Relationship Id="rId8" Type="http://schemas.openxmlformats.org/officeDocument/2006/relationships/image" Target="../media/image26.jpeg"/><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4.jpeg"/><Relationship Id="rId2" Type="http://schemas.openxmlformats.org/officeDocument/2006/relationships/image" Target="../media/image6.png"/><Relationship Id="rId11" Type="http://schemas.openxmlformats.org/officeDocument/2006/relationships/notesSlide" Target="../notesSlides/notesSlide9.xml"/><Relationship Id="rId10" Type="http://schemas.openxmlformats.org/officeDocument/2006/relationships/slideLayout" Target="../slideLayouts/slideLayout5.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40" name="图片 39"/>
          <p:cNvPicPr>
            <a:picLocks noChangeAspect="1"/>
          </p:cNvPicPr>
          <p:nvPr>
            <p:custDataLst>
              <p:tags r:id="rId1"/>
            </p:custDataLst>
          </p:nvPr>
        </p:nvPicPr>
        <p:blipFill>
          <a:blip r:embed="rId2">
            <a:alphaModFix amt="40000"/>
            <a:clrChange>
              <a:clrFrom>
                <a:srgbClr val="777578">
                  <a:alpha val="100000"/>
                </a:srgbClr>
              </a:clrFrom>
              <a:clrTo>
                <a:srgbClr val="777578">
                  <a:alpha val="100000"/>
                  <a:alpha val="0"/>
                </a:srgbClr>
              </a:clrTo>
            </a:clrChange>
          </a:blip>
          <a:stretch>
            <a:fillRect/>
          </a:stretch>
        </p:blipFill>
        <p:spPr>
          <a:xfrm>
            <a:off x="0" y="-20320"/>
            <a:ext cx="9154795" cy="5158740"/>
          </a:xfrm>
          <a:prstGeom prst="rect">
            <a:avLst/>
          </a:prstGeom>
        </p:spPr>
      </p:pic>
      <p:pic>
        <p:nvPicPr>
          <p:cNvPr id="38" name="图片 37" descr="ed3598f9886483fc500093a94cee369"/>
          <p:cNvPicPr>
            <a:picLocks noChangeAspect="1"/>
          </p:cNvPicPr>
          <p:nvPr/>
        </p:nvPicPr>
        <p:blipFill>
          <a:blip r:embed="rId3"/>
          <a:stretch>
            <a:fillRect/>
          </a:stretch>
        </p:blipFill>
        <p:spPr>
          <a:xfrm>
            <a:off x="7235825" y="123825"/>
            <a:ext cx="1842135" cy="631825"/>
          </a:xfrm>
          <a:prstGeom prst="rect">
            <a:avLst/>
          </a:prstGeom>
        </p:spPr>
      </p:pic>
      <p:sp>
        <p:nvSpPr>
          <p:cNvPr id="42" name="TextBox 11"/>
          <p:cNvSpPr txBox="1"/>
          <p:nvPr/>
        </p:nvSpPr>
        <p:spPr>
          <a:xfrm flipH="1">
            <a:off x="1548130" y="988060"/>
            <a:ext cx="6899910" cy="3698875"/>
          </a:xfrm>
          <a:prstGeom prst="rect">
            <a:avLst/>
          </a:prstGeom>
          <a:noFill/>
        </p:spPr>
        <p:txBody>
          <a:bodyPr wrap="square" rtlCol="0">
            <a:noAutofit/>
          </a:bodyPr>
          <a:lstStyle/>
          <a:p>
            <a:pPr algn="ctr"/>
            <a:r>
              <a:rPr lang="zh-CN" altLang="id-ID" sz="7200" b="1" dirty="0">
                <a:solidFill>
                  <a:schemeClr val="tx1"/>
                </a:solidFill>
                <a:latin typeface="华文楷体" panose="02010600040101010101" charset="-122"/>
                <a:ea typeface="华文楷体" panose="02010600040101010101" charset="-122"/>
                <a:cs typeface="华文楷体" panose="02010600040101010101" charset="-122"/>
              </a:rPr>
              <a:t>梅园食堂</a:t>
            </a:r>
            <a:endParaRPr lang="zh-CN" altLang="id-ID" sz="7200" b="1" dirty="0">
              <a:solidFill>
                <a:schemeClr val="tx1"/>
              </a:solidFill>
              <a:latin typeface="华文楷体" panose="02010600040101010101" charset="-122"/>
              <a:ea typeface="华文楷体" panose="02010600040101010101" charset="-122"/>
              <a:cs typeface="华文楷体" panose="02010600040101010101" charset="-122"/>
            </a:endParaRPr>
          </a:p>
          <a:p>
            <a:pPr algn="ctr"/>
            <a:r>
              <a:rPr lang="en-US" altLang="zh-CN" sz="4400" b="1" u="sng" dirty="0">
                <a:solidFill>
                  <a:schemeClr val="tx1"/>
                </a:solidFill>
                <a:latin typeface="华文楷体" panose="02010600040101010101" charset="-122"/>
                <a:ea typeface="华文楷体" panose="02010600040101010101" charset="-122"/>
                <a:cs typeface="华文楷体" panose="02010600040101010101" charset="-122"/>
              </a:rPr>
              <a:t>2023</a:t>
            </a:r>
            <a:r>
              <a:rPr lang="zh-CN" altLang="en-US" sz="4400" b="1" u="sng" dirty="0">
                <a:solidFill>
                  <a:schemeClr val="tx1"/>
                </a:solidFill>
                <a:latin typeface="华文楷体" panose="02010600040101010101" charset="-122"/>
                <a:ea typeface="华文楷体" panose="02010600040101010101" charset="-122"/>
                <a:cs typeface="华文楷体" panose="02010600040101010101" charset="-122"/>
              </a:rPr>
              <a:t>年下半年工作汇报</a:t>
            </a:r>
            <a:endParaRPr lang="zh-CN" altLang="en-US" sz="4400" b="1" u="sng" dirty="0">
              <a:solidFill>
                <a:schemeClr val="tx1"/>
              </a:solidFill>
              <a:latin typeface="华文楷体" panose="02010600040101010101" charset="-122"/>
              <a:ea typeface="华文楷体" panose="02010600040101010101" charset="-122"/>
              <a:cs typeface="华文楷体" panose="02010600040101010101" charset="-122"/>
            </a:endParaRPr>
          </a:p>
        </p:txBody>
      </p:sp>
      <p:sp>
        <p:nvSpPr>
          <p:cNvPr id="41" name="文本框 40"/>
          <p:cNvSpPr txBox="1"/>
          <p:nvPr/>
        </p:nvSpPr>
        <p:spPr>
          <a:xfrm>
            <a:off x="6443980" y="4011930"/>
            <a:ext cx="1464310" cy="460375"/>
          </a:xfrm>
          <a:prstGeom prst="rect">
            <a:avLst/>
          </a:prstGeom>
          <a:noFill/>
        </p:spPr>
        <p:txBody>
          <a:bodyPr wrap="square" rtlCol="0">
            <a:spAutoFit/>
          </a:bodyPr>
          <a:p>
            <a:r>
              <a:rPr lang="en-US" altLang="zh-CN" sz="2400" b="1" dirty="0" smtClean="0">
                <a:solidFill>
                  <a:schemeClr val="accent1">
                    <a:lumMod val="75000"/>
                  </a:schemeClr>
                </a:solidFill>
                <a:latin typeface="华文楷体" panose="02010600040101010101" charset="-122"/>
                <a:ea typeface="华文楷体" panose="02010600040101010101" charset="-122"/>
              </a:rPr>
              <a:t>2023.12.14</a:t>
            </a:r>
            <a:endParaRPr lang="en-US" altLang="zh-CN" sz="2400" b="1" dirty="0" smtClean="0">
              <a:solidFill>
                <a:schemeClr val="accent1">
                  <a:lumMod val="75000"/>
                </a:schemeClr>
              </a:solidFill>
              <a:latin typeface="华文楷体" panose="02010600040101010101" charset="-122"/>
              <a:ea typeface="华文楷体" panose="02010600040101010101" charset="-122"/>
            </a:endParaRPr>
          </a:p>
        </p:txBody>
      </p:sp>
      <p:pic>
        <p:nvPicPr>
          <p:cNvPr id="43" name="图片 42" descr="未标题-2"/>
          <p:cNvPicPr>
            <a:picLocks noChangeAspect="1"/>
          </p:cNvPicPr>
          <p:nvPr>
            <p:custDataLst>
              <p:tags r:id="rId4"/>
            </p:custDataLst>
          </p:nvPr>
        </p:nvPicPr>
        <p:blipFill>
          <a:blip r:embed="rId5"/>
          <a:stretch>
            <a:fillRect/>
          </a:stretch>
        </p:blipFill>
        <p:spPr>
          <a:xfrm>
            <a:off x="0" y="-452120"/>
            <a:ext cx="3413125" cy="1997710"/>
          </a:xfrm>
          <a:prstGeom prst="rect">
            <a:avLst/>
          </a:prstGeom>
        </p:spPr>
      </p:pic>
      <p:sp>
        <p:nvSpPr>
          <p:cNvPr id="2" name="流程图: 终止 1"/>
          <p:cNvSpPr/>
          <p:nvPr/>
        </p:nvSpPr>
        <p:spPr>
          <a:xfrm>
            <a:off x="6299835" y="3579495"/>
            <a:ext cx="1736725" cy="364490"/>
          </a:xfrm>
          <a:prstGeom prst="flowChartTermina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cs typeface="+mn-ea"/>
                <a:sym typeface="+mn-lt"/>
              </a:rPr>
              <a:t>汇报人</a:t>
            </a:r>
            <a:r>
              <a:rPr lang="en-US" altLang="zh-CN" sz="2000">
                <a:cs typeface="+mn-ea"/>
                <a:sym typeface="+mn-lt"/>
              </a:rPr>
              <a:t>:</a:t>
            </a:r>
            <a:r>
              <a:rPr lang="zh-CN" altLang="en-US" sz="2000">
                <a:cs typeface="+mn-ea"/>
                <a:sym typeface="+mn-lt"/>
              </a:rPr>
              <a:t>蒲捷</a:t>
            </a:r>
            <a:endParaRPr lang="zh-CN" altLang="en-US" sz="20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安全生产</a:t>
            </a:r>
            <a:endParaRPr lang="zh-CN" altLang="en-US" sz="3200" b="1">
              <a:latin typeface="华文楷体" panose="02010600040101010101" charset="-122"/>
              <a:ea typeface="华文楷体" panose="02010600040101010101" charset="-122"/>
            </a:endParaRPr>
          </a:p>
        </p:txBody>
      </p:sp>
      <p:sp>
        <p:nvSpPr>
          <p:cNvPr id="25" name="Rectangle: Rounded Corners 1"/>
          <p:cNvSpPr/>
          <p:nvPr>
            <p:custDataLst>
              <p:tags r:id="rId5"/>
            </p:custDataLst>
          </p:nvPr>
        </p:nvSpPr>
        <p:spPr bwMode="auto">
          <a:xfrm>
            <a:off x="1188085" y="1257935"/>
            <a:ext cx="7534275" cy="845820"/>
          </a:xfrm>
          <a:prstGeom prst="roundRect">
            <a:avLst>
              <a:gd name="adj" fmla="val 50000"/>
            </a:avLst>
          </a:prstGeom>
          <a:solidFill>
            <a:schemeClr val="accent5">
              <a:lumMod val="20000"/>
              <a:lumOff val="80000"/>
            </a:schemeClr>
          </a:solidFill>
          <a:ln w="19050">
            <a:noFill/>
            <a:round/>
          </a:ln>
        </p:spPr>
        <p:txBody>
          <a:bodyPr anchor="ctr"/>
          <a:p>
            <a:pPr algn="ctr"/>
            <a:r>
              <a:rPr lang="zh-CN" altLang="en-US" sz="1600" b="1" dirty="0">
                <a:solidFill>
                  <a:srgbClr val="C00000"/>
                </a:solidFill>
                <a:latin typeface="华文楷体" panose="02010600040101010101" charset="-122"/>
                <a:ea typeface="华文楷体" panose="02010600040101010101" charset="-122"/>
              </a:rPr>
              <a:t>食品添加剂管理：</a:t>
            </a:r>
            <a:r>
              <a:rPr lang="zh-CN" altLang="en-US" sz="1600" b="1" dirty="0">
                <a:solidFill>
                  <a:schemeClr val="tx1"/>
                </a:solidFill>
                <a:latin typeface="华文楷体" panose="02010600040101010101" charset="-122"/>
                <a:ea typeface="华文楷体" panose="02010600040101010101" charset="-122"/>
              </a:rPr>
              <a:t>严格按照卫生部公告名单规定的品种，标准使用范围、使用量，做到</a:t>
            </a:r>
            <a:r>
              <a:rPr lang="en-US" altLang="zh-CN" sz="1600" b="1" dirty="0">
                <a:solidFill>
                  <a:schemeClr val="tx1"/>
                </a:solidFill>
                <a:latin typeface="华文楷体" panose="02010600040101010101" charset="-122"/>
                <a:ea typeface="华文楷体" panose="02010600040101010101" charset="-122"/>
              </a:rPr>
              <a:t>“</a:t>
            </a:r>
            <a:r>
              <a:rPr lang="zh-CN" altLang="en-US" sz="1600" b="1" dirty="0">
                <a:solidFill>
                  <a:schemeClr val="tx1"/>
                </a:solidFill>
                <a:latin typeface="华文楷体" panose="02010600040101010101" charset="-122"/>
                <a:ea typeface="华文楷体" panose="02010600040101010101" charset="-122"/>
              </a:rPr>
              <a:t>五专管理</a:t>
            </a:r>
            <a:r>
              <a:rPr lang="en-US" altLang="zh-CN" sz="1600" b="1" dirty="0">
                <a:solidFill>
                  <a:schemeClr val="tx1"/>
                </a:solidFill>
                <a:latin typeface="华文楷体" panose="02010600040101010101" charset="-122"/>
                <a:ea typeface="华文楷体" panose="02010600040101010101" charset="-122"/>
              </a:rPr>
              <a:t>”</a:t>
            </a:r>
            <a:r>
              <a:rPr lang="zh-CN" altLang="en-US" sz="1600" b="1" dirty="0">
                <a:solidFill>
                  <a:schemeClr val="tx1"/>
                </a:solidFill>
                <a:latin typeface="华文楷体" panose="02010600040101010101" charset="-122"/>
                <a:ea typeface="华文楷体" panose="02010600040101010101" charset="-122"/>
              </a:rPr>
              <a:t>，即专人采购、专人保管、专人领用、专人登记和专柜保存，让师生在食堂放心用餐。</a:t>
            </a:r>
            <a:endParaRPr lang="zh-CN" altLang="en-US" sz="1600" b="1" dirty="0">
              <a:solidFill>
                <a:schemeClr val="tx1"/>
              </a:solidFill>
              <a:latin typeface="华文楷体" panose="02010600040101010101" charset="-122"/>
              <a:ea typeface="华文楷体" panose="02010600040101010101" charset="-122"/>
            </a:endParaRPr>
          </a:p>
        </p:txBody>
      </p:sp>
      <p:pic>
        <p:nvPicPr>
          <p:cNvPr id="3" name="图片 2"/>
          <p:cNvPicPr>
            <a:picLocks noChangeAspect="1"/>
          </p:cNvPicPr>
          <p:nvPr/>
        </p:nvPicPr>
        <p:blipFill>
          <a:blip r:embed="rId6"/>
          <a:srcRect/>
          <a:stretch>
            <a:fillRect/>
          </a:stretch>
        </p:blipFill>
        <p:spPr>
          <a:xfrm>
            <a:off x="107950" y="2355850"/>
            <a:ext cx="1732280" cy="2515235"/>
          </a:xfrm>
          <a:prstGeom prst="roundRect">
            <a:avLst/>
          </a:prstGeom>
        </p:spPr>
      </p:pic>
      <p:pic>
        <p:nvPicPr>
          <p:cNvPr id="4" name="图片 3"/>
          <p:cNvPicPr>
            <a:picLocks noChangeAspect="1"/>
          </p:cNvPicPr>
          <p:nvPr/>
        </p:nvPicPr>
        <p:blipFill>
          <a:blip r:embed="rId7"/>
          <a:srcRect/>
          <a:stretch>
            <a:fillRect/>
          </a:stretch>
        </p:blipFill>
        <p:spPr>
          <a:xfrm>
            <a:off x="1908175" y="2355850"/>
            <a:ext cx="2230120" cy="2474595"/>
          </a:xfrm>
          <a:prstGeom prst="roundRect">
            <a:avLst/>
          </a:prstGeom>
        </p:spPr>
      </p:pic>
      <p:pic>
        <p:nvPicPr>
          <p:cNvPr id="5" name="图片 4"/>
          <p:cNvPicPr>
            <a:picLocks noChangeAspect="1"/>
          </p:cNvPicPr>
          <p:nvPr/>
        </p:nvPicPr>
        <p:blipFill>
          <a:blip r:embed="rId8"/>
          <a:srcRect/>
          <a:stretch>
            <a:fillRect/>
          </a:stretch>
        </p:blipFill>
        <p:spPr>
          <a:xfrm>
            <a:off x="4140200" y="2355850"/>
            <a:ext cx="2240280" cy="2489200"/>
          </a:xfrm>
          <a:prstGeom prst="roundRect">
            <a:avLst/>
          </a:prstGeom>
        </p:spPr>
      </p:pic>
      <p:pic>
        <p:nvPicPr>
          <p:cNvPr id="9" name="图片 8"/>
          <p:cNvPicPr>
            <a:picLocks noChangeAspect="1"/>
          </p:cNvPicPr>
          <p:nvPr/>
        </p:nvPicPr>
        <p:blipFill>
          <a:blip r:embed="rId9"/>
          <a:srcRect/>
          <a:stretch>
            <a:fillRect/>
          </a:stretch>
        </p:blipFill>
        <p:spPr>
          <a:xfrm>
            <a:off x="6443980" y="2355850"/>
            <a:ext cx="2233930" cy="2474595"/>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安全生产</a:t>
            </a:r>
            <a:endParaRPr lang="zh-CN" altLang="en-US" sz="3200" b="1">
              <a:latin typeface="华文楷体" panose="02010600040101010101" charset="-122"/>
              <a:ea typeface="华文楷体" panose="02010600040101010101" charset="-122"/>
            </a:endParaRPr>
          </a:p>
        </p:txBody>
      </p:sp>
      <p:sp>
        <p:nvSpPr>
          <p:cNvPr id="25" name="Rectangle: Rounded Corners 1"/>
          <p:cNvSpPr/>
          <p:nvPr>
            <p:custDataLst>
              <p:tags r:id="rId5"/>
            </p:custDataLst>
          </p:nvPr>
        </p:nvSpPr>
        <p:spPr bwMode="auto">
          <a:xfrm>
            <a:off x="1188085" y="1257935"/>
            <a:ext cx="7534275" cy="845820"/>
          </a:xfrm>
          <a:prstGeom prst="roundRect">
            <a:avLst>
              <a:gd name="adj" fmla="val 50000"/>
            </a:avLst>
          </a:prstGeom>
          <a:solidFill>
            <a:schemeClr val="accent5">
              <a:lumMod val="20000"/>
              <a:lumOff val="80000"/>
            </a:schemeClr>
          </a:solidFill>
          <a:ln w="19050">
            <a:noFill/>
            <a:round/>
          </a:ln>
        </p:spPr>
        <p:txBody>
          <a:bodyPr anchor="ctr"/>
          <a:p>
            <a:pPr algn="ctr"/>
            <a:r>
              <a:rPr lang="zh-CN" altLang="en-US" sz="1600" b="1" dirty="0">
                <a:solidFill>
                  <a:srgbClr val="C00000"/>
                </a:solidFill>
                <a:latin typeface="华文楷体" panose="02010600040101010101" charset="-122"/>
                <a:ea typeface="华文楷体" panose="02010600040101010101" charset="-122"/>
              </a:rPr>
              <a:t>食堂防鼠防虫举措：</a:t>
            </a:r>
            <a:r>
              <a:rPr lang="zh-CN" altLang="en-US" sz="1600" b="1" dirty="0">
                <a:solidFill>
                  <a:schemeClr val="tx1"/>
                </a:solidFill>
                <a:latin typeface="华文楷体" panose="02010600040101010101" charset="-122"/>
                <a:ea typeface="华文楷体" panose="02010600040101010101" charset="-122"/>
              </a:rPr>
              <a:t>鉴于近期社会中频繁出现各类鼠患，虫患问题，食堂针对该问题，开展专项培训，并在硬件上</a:t>
            </a:r>
            <a:r>
              <a:rPr lang="zh-CN" altLang="en-US" sz="1600" b="1" dirty="0">
                <a:solidFill>
                  <a:schemeClr val="tx1"/>
                </a:solidFill>
                <a:latin typeface="华文楷体" panose="02010600040101010101" charset="-122"/>
                <a:ea typeface="华文楷体" panose="02010600040101010101" charset="-122"/>
              </a:rPr>
              <a:t>加强。</a:t>
            </a:r>
            <a:endParaRPr lang="zh-CN" altLang="en-US" sz="1600" b="1" dirty="0">
              <a:solidFill>
                <a:schemeClr val="tx1"/>
              </a:solidFill>
              <a:latin typeface="华文楷体" panose="02010600040101010101" charset="-122"/>
              <a:ea typeface="华文楷体" panose="02010600040101010101" charset="-122"/>
            </a:endParaRPr>
          </a:p>
        </p:txBody>
      </p:sp>
      <p:pic>
        <p:nvPicPr>
          <p:cNvPr id="6" name="图片 1" descr="710b6c2c29be42c7d15e1eb50f0333a"/>
          <p:cNvPicPr>
            <a:picLocks noChangeAspect="1"/>
          </p:cNvPicPr>
          <p:nvPr>
            <p:custDataLst>
              <p:tags r:id="rId6"/>
            </p:custDataLst>
          </p:nvPr>
        </p:nvPicPr>
        <p:blipFill>
          <a:blip r:embed="rId7"/>
          <a:srcRect/>
          <a:stretch>
            <a:fillRect/>
          </a:stretch>
        </p:blipFill>
        <p:spPr>
          <a:xfrm>
            <a:off x="539750" y="2211705"/>
            <a:ext cx="2585720" cy="2357120"/>
          </a:xfrm>
          <a:prstGeom prst="roundRect">
            <a:avLst/>
          </a:prstGeom>
        </p:spPr>
      </p:pic>
      <p:pic>
        <p:nvPicPr>
          <p:cNvPr id="7" name="图片 6"/>
          <p:cNvPicPr>
            <a:picLocks noChangeAspect="1"/>
          </p:cNvPicPr>
          <p:nvPr/>
        </p:nvPicPr>
        <p:blipFill>
          <a:blip r:embed="rId8"/>
          <a:srcRect/>
          <a:stretch>
            <a:fillRect/>
          </a:stretch>
        </p:blipFill>
        <p:spPr>
          <a:xfrm>
            <a:off x="3376930" y="2211705"/>
            <a:ext cx="2425065" cy="2309495"/>
          </a:xfrm>
          <a:prstGeom prst="roundRect">
            <a:avLst/>
          </a:prstGeom>
        </p:spPr>
      </p:pic>
      <p:pic>
        <p:nvPicPr>
          <p:cNvPr id="8" name="图片 7"/>
          <p:cNvPicPr>
            <a:picLocks noChangeAspect="1"/>
          </p:cNvPicPr>
          <p:nvPr/>
        </p:nvPicPr>
        <p:blipFill>
          <a:blip r:embed="rId9"/>
          <a:srcRect/>
          <a:stretch>
            <a:fillRect/>
          </a:stretch>
        </p:blipFill>
        <p:spPr>
          <a:xfrm>
            <a:off x="6083935" y="2211705"/>
            <a:ext cx="2500630" cy="2303780"/>
          </a:xfrm>
          <a:prstGeom prst="roundRect">
            <a:avLst/>
          </a:prstGeom>
        </p:spPr>
      </p:pic>
      <p:sp>
        <p:nvSpPr>
          <p:cNvPr id="10" name="文本框 9"/>
          <p:cNvSpPr txBox="1"/>
          <p:nvPr/>
        </p:nvSpPr>
        <p:spPr>
          <a:xfrm>
            <a:off x="756285" y="4587875"/>
            <a:ext cx="2010410" cy="554990"/>
          </a:xfrm>
          <a:prstGeom prst="rect">
            <a:avLst/>
          </a:prstGeom>
          <a:noFill/>
        </p:spPr>
        <p:txBody>
          <a:bodyPr wrap="none" rtlCol="0">
            <a:noAutofit/>
          </a:bodyPr>
          <a:p>
            <a:pPr algn="ctr"/>
            <a:r>
              <a:rPr lang="zh-CN" altLang="en-US" sz="1600" dirty="0" smtClean="0">
                <a:solidFill>
                  <a:srgbClr val="FF0000"/>
                </a:solidFill>
                <a:latin typeface="微软雅黑" panose="020B0503020204020204" pitchFamily="34" charset="-122"/>
                <a:ea typeface="微软雅黑" panose="020B0503020204020204" pitchFamily="34" charset="-122"/>
              </a:rPr>
              <a:t>各个大门安装风幕机</a:t>
            </a:r>
            <a:endParaRPr lang="zh-CN" altLang="en-US" sz="1600" dirty="0" smtClean="0">
              <a:solidFill>
                <a:srgbClr val="FF0000"/>
              </a:solidFill>
              <a:latin typeface="微软雅黑" panose="020B0503020204020204" pitchFamily="34" charset="-122"/>
              <a:ea typeface="微软雅黑" panose="020B0503020204020204" pitchFamily="34" charset="-122"/>
            </a:endParaRPr>
          </a:p>
          <a:p>
            <a:pPr algn="ctr"/>
            <a:r>
              <a:rPr lang="zh-CN" altLang="en-US" sz="1600" dirty="0" smtClean="0">
                <a:solidFill>
                  <a:srgbClr val="FF0000"/>
                </a:solidFill>
                <a:latin typeface="微软雅黑" panose="020B0503020204020204" pitchFamily="34" charset="-122"/>
                <a:ea typeface="微软雅黑" panose="020B0503020204020204" pitchFamily="34" charset="-122"/>
              </a:rPr>
              <a:t>防止飞虫进入</a:t>
            </a:r>
            <a:endParaRPr lang="zh-CN" altLang="en-US" sz="1600" dirty="0" smtClean="0">
              <a:solidFill>
                <a:srgbClr val="FF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564255" y="4587875"/>
            <a:ext cx="2094230" cy="492125"/>
          </a:xfrm>
          <a:prstGeom prst="rect">
            <a:avLst/>
          </a:prstGeom>
          <a:noFill/>
        </p:spPr>
        <p:txBody>
          <a:bodyPr wrap="none" rtlCol="0">
            <a:noAutofit/>
          </a:bodyPr>
          <a:p>
            <a:r>
              <a:rPr lang="zh-CN" altLang="en-US" sz="1600" dirty="0" smtClean="0">
                <a:solidFill>
                  <a:srgbClr val="FF0000"/>
                </a:solidFill>
                <a:latin typeface="微软雅黑" panose="020B0503020204020204" pitchFamily="34" charset="-122"/>
                <a:ea typeface="微软雅黑" panose="020B0503020204020204" pitchFamily="34" charset="-122"/>
              </a:rPr>
              <a:t>食堂内部各区域安装</a:t>
            </a:r>
            <a:endParaRPr lang="zh-CN" altLang="en-US" sz="1600" dirty="0" smtClean="0">
              <a:solidFill>
                <a:srgbClr val="FF0000"/>
              </a:solidFill>
              <a:latin typeface="微软雅黑" panose="020B0503020204020204" pitchFamily="34" charset="-122"/>
              <a:ea typeface="微软雅黑" panose="020B0503020204020204" pitchFamily="34" charset="-122"/>
            </a:endParaRPr>
          </a:p>
          <a:p>
            <a:pPr algn="ctr"/>
            <a:r>
              <a:rPr lang="zh-CN" altLang="en-US" sz="1600" dirty="0" smtClean="0">
                <a:solidFill>
                  <a:srgbClr val="FF0000"/>
                </a:solidFill>
                <a:latin typeface="微软雅黑" panose="020B0503020204020204" pitchFamily="34" charset="-122"/>
                <a:ea typeface="微软雅黑" panose="020B0503020204020204" pitchFamily="34" charset="-122"/>
              </a:rPr>
              <a:t>智能驱鼠仪器</a:t>
            </a:r>
            <a:endParaRPr lang="zh-CN" altLang="en-US" sz="1600" dirty="0" smtClean="0">
              <a:solidFill>
                <a:srgbClr val="FF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372225" y="4587875"/>
            <a:ext cx="2125980" cy="521335"/>
          </a:xfrm>
          <a:prstGeom prst="rect">
            <a:avLst/>
          </a:prstGeom>
          <a:noFill/>
        </p:spPr>
        <p:txBody>
          <a:bodyPr wrap="none" rtlCol="0">
            <a:noAutofit/>
          </a:bodyPr>
          <a:p>
            <a:pPr algn="ctr"/>
            <a:r>
              <a:rPr lang="zh-CN" altLang="en-US" sz="1600" dirty="0" smtClean="0">
                <a:solidFill>
                  <a:srgbClr val="FF0000"/>
                </a:solidFill>
                <a:latin typeface="微软雅黑" panose="020B0503020204020204" pitchFamily="34" charset="-122"/>
                <a:ea typeface="微软雅黑" panose="020B0503020204020204" pitchFamily="34" charset="-122"/>
              </a:rPr>
              <a:t>食堂外围各区域</a:t>
            </a:r>
            <a:endParaRPr lang="zh-CN" altLang="en-US" sz="1600" dirty="0" smtClean="0">
              <a:solidFill>
                <a:srgbClr val="FF0000"/>
              </a:solidFill>
              <a:latin typeface="微软雅黑" panose="020B0503020204020204" pitchFamily="34" charset="-122"/>
              <a:ea typeface="微软雅黑" panose="020B0503020204020204" pitchFamily="34" charset="-122"/>
            </a:endParaRPr>
          </a:p>
          <a:p>
            <a:pPr algn="ctr"/>
            <a:r>
              <a:rPr lang="zh-CN" altLang="en-US" sz="1600" dirty="0" smtClean="0">
                <a:solidFill>
                  <a:srgbClr val="FF0000"/>
                </a:solidFill>
                <a:latin typeface="微软雅黑" panose="020B0503020204020204" pitchFamily="34" charset="-122"/>
                <a:ea typeface="微软雅黑" panose="020B0503020204020204" pitchFamily="34" charset="-122"/>
              </a:rPr>
              <a:t>安装捕鼠设备</a:t>
            </a:r>
            <a:endParaRPr lang="zh-CN" altLang="en-US" sz="1600"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安全生产</a:t>
            </a:r>
            <a:endParaRPr lang="zh-CN" altLang="en-US" sz="3200" b="1">
              <a:latin typeface="华文楷体" panose="02010600040101010101" charset="-122"/>
              <a:ea typeface="华文楷体" panose="02010600040101010101" charset="-122"/>
            </a:endParaRPr>
          </a:p>
        </p:txBody>
      </p:sp>
      <p:sp>
        <p:nvSpPr>
          <p:cNvPr id="25" name="Rectangle: Rounded Corners 1"/>
          <p:cNvSpPr/>
          <p:nvPr>
            <p:custDataLst>
              <p:tags r:id="rId5"/>
            </p:custDataLst>
          </p:nvPr>
        </p:nvSpPr>
        <p:spPr bwMode="auto">
          <a:xfrm>
            <a:off x="1374140" y="1257935"/>
            <a:ext cx="7348220" cy="594360"/>
          </a:xfrm>
          <a:prstGeom prst="roundRect">
            <a:avLst>
              <a:gd name="adj" fmla="val 50000"/>
            </a:avLst>
          </a:prstGeom>
          <a:solidFill>
            <a:schemeClr val="accent5">
              <a:lumMod val="20000"/>
              <a:lumOff val="80000"/>
            </a:schemeClr>
          </a:solidFill>
          <a:ln w="19050">
            <a:noFill/>
            <a:round/>
          </a:ln>
        </p:spPr>
        <p:txBody>
          <a:bodyPr anchor="ctr"/>
          <a:p>
            <a:pPr algn="ctr"/>
            <a:r>
              <a:rPr lang="en-US" altLang="zh-CN" sz="1600" b="1" dirty="0">
                <a:solidFill>
                  <a:srgbClr val="C00000"/>
                </a:solidFill>
                <a:latin typeface="华文楷体" panose="02010600040101010101" charset="-122"/>
                <a:ea typeface="华文楷体" panose="02010600040101010101" charset="-122"/>
              </a:rPr>
              <a:t>6T</a:t>
            </a:r>
            <a:r>
              <a:rPr lang="zh-CN" altLang="en-US" sz="1600" b="1" dirty="0">
                <a:solidFill>
                  <a:srgbClr val="C00000"/>
                </a:solidFill>
                <a:latin typeface="华文楷体" panose="02010600040101010101" charset="-122"/>
                <a:ea typeface="华文楷体" panose="02010600040101010101" charset="-122"/>
              </a:rPr>
              <a:t>食堂管理：</a:t>
            </a:r>
            <a:r>
              <a:rPr lang="zh-CN" altLang="en-US" sz="1600" b="1" dirty="0">
                <a:solidFill>
                  <a:schemeClr val="tx1"/>
                </a:solidFill>
                <a:latin typeface="华文楷体" panose="02010600040101010101" charset="-122"/>
                <a:ea typeface="华文楷体" panose="02010600040101010101" charset="-122"/>
              </a:rPr>
              <a:t>通过天天处理、天天整合、天天清扫、天天规范、天天检查、天天改进，提高工作效率，提升环境整洁度，以及员工素养，保证安全</a:t>
            </a:r>
            <a:r>
              <a:rPr lang="zh-CN" altLang="en-US" sz="1600" b="1" dirty="0">
                <a:solidFill>
                  <a:schemeClr val="tx1"/>
                </a:solidFill>
                <a:latin typeface="华文楷体" panose="02010600040101010101" charset="-122"/>
                <a:ea typeface="华文楷体" panose="02010600040101010101" charset="-122"/>
              </a:rPr>
              <a:t>生产</a:t>
            </a:r>
            <a:endParaRPr lang="zh-CN" altLang="en-US" sz="1600" b="1" dirty="0">
              <a:solidFill>
                <a:schemeClr val="tx1"/>
              </a:solidFill>
              <a:latin typeface="华文楷体" panose="02010600040101010101" charset="-122"/>
              <a:ea typeface="华文楷体" panose="02010600040101010101" charset="-122"/>
            </a:endParaRPr>
          </a:p>
        </p:txBody>
      </p:sp>
      <p:pic>
        <p:nvPicPr>
          <p:cNvPr id="7" name="图片 6"/>
          <p:cNvPicPr>
            <a:picLocks noChangeAspect="1"/>
          </p:cNvPicPr>
          <p:nvPr/>
        </p:nvPicPr>
        <p:blipFill>
          <a:blip r:embed="rId6"/>
          <a:srcRect/>
          <a:stretch>
            <a:fillRect/>
          </a:stretch>
        </p:blipFill>
        <p:spPr>
          <a:xfrm>
            <a:off x="2988310" y="3579495"/>
            <a:ext cx="2404110" cy="1463675"/>
          </a:xfrm>
          <a:prstGeom prst="roundRect">
            <a:avLst/>
          </a:prstGeom>
        </p:spPr>
      </p:pic>
      <p:pic>
        <p:nvPicPr>
          <p:cNvPr id="8" name="图片 7"/>
          <p:cNvPicPr>
            <a:picLocks noChangeAspect="1"/>
          </p:cNvPicPr>
          <p:nvPr/>
        </p:nvPicPr>
        <p:blipFill>
          <a:blip r:embed="rId7"/>
          <a:srcRect/>
          <a:stretch>
            <a:fillRect/>
          </a:stretch>
        </p:blipFill>
        <p:spPr>
          <a:xfrm>
            <a:off x="5507990" y="3579495"/>
            <a:ext cx="2447925" cy="1480185"/>
          </a:xfrm>
          <a:prstGeom prst="roundRect">
            <a:avLst/>
          </a:prstGeom>
        </p:spPr>
      </p:pic>
      <p:pic>
        <p:nvPicPr>
          <p:cNvPr id="10" name="图片 9"/>
          <p:cNvPicPr>
            <a:picLocks noChangeAspect="1"/>
          </p:cNvPicPr>
          <p:nvPr/>
        </p:nvPicPr>
        <p:blipFill>
          <a:blip r:embed="rId8"/>
          <a:srcRect/>
          <a:stretch>
            <a:fillRect/>
          </a:stretch>
        </p:blipFill>
        <p:spPr>
          <a:xfrm>
            <a:off x="4716145" y="1995805"/>
            <a:ext cx="3168015" cy="1511935"/>
          </a:xfrm>
          <a:prstGeom prst="roundRect">
            <a:avLst/>
          </a:prstGeom>
        </p:spPr>
      </p:pic>
      <p:pic>
        <p:nvPicPr>
          <p:cNvPr id="11" name="图片 10"/>
          <p:cNvPicPr>
            <a:picLocks noChangeAspect="1"/>
          </p:cNvPicPr>
          <p:nvPr/>
        </p:nvPicPr>
        <p:blipFill>
          <a:blip r:embed="rId9"/>
          <a:srcRect/>
          <a:stretch>
            <a:fillRect/>
          </a:stretch>
        </p:blipFill>
        <p:spPr>
          <a:xfrm>
            <a:off x="467995" y="3579495"/>
            <a:ext cx="2393950" cy="1520190"/>
          </a:xfrm>
          <a:prstGeom prst="roundRect">
            <a:avLst/>
          </a:prstGeom>
        </p:spPr>
      </p:pic>
      <p:pic>
        <p:nvPicPr>
          <p:cNvPr id="12" name="图片 11"/>
          <p:cNvPicPr>
            <a:picLocks noChangeAspect="1"/>
          </p:cNvPicPr>
          <p:nvPr/>
        </p:nvPicPr>
        <p:blipFill>
          <a:blip r:embed="rId10"/>
          <a:stretch>
            <a:fillRect/>
          </a:stretch>
        </p:blipFill>
        <p:spPr>
          <a:xfrm>
            <a:off x="1043940" y="1995805"/>
            <a:ext cx="3284855" cy="1512570"/>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 name="图片 39"/>
          <p:cNvPicPr>
            <a:picLocks noChangeAspect="1"/>
          </p:cNvPicPr>
          <p:nvPr>
            <p:custDataLst>
              <p:tags r:id="rId1"/>
            </p:custDataLst>
          </p:nvPr>
        </p:nvPicPr>
        <p:blipFill>
          <a:blip r:embed="rId2">
            <a:alphaModFix amt="20000"/>
            <a:clrChange>
              <a:clrFrom>
                <a:srgbClr val="A9A0A1">
                  <a:alpha val="100000"/>
                </a:srgbClr>
              </a:clrFrom>
              <a:clrTo>
                <a:srgbClr val="A9A0A1">
                  <a:alpha val="100000"/>
                  <a:alpha val="0"/>
                </a:srgbClr>
              </a:clrTo>
            </a:clrChange>
          </a:blip>
          <a:srcRect/>
          <a:stretch>
            <a:fillRect/>
          </a:stretch>
        </p:blipFill>
        <p:spPr>
          <a:xfrm>
            <a:off x="0" y="0"/>
            <a:ext cx="9143365" cy="5152390"/>
          </a:xfrm>
          <a:prstGeom prst="rect">
            <a:avLst/>
          </a:prstGeom>
        </p:spPr>
      </p:pic>
      <p:pic>
        <p:nvPicPr>
          <p:cNvPr id="43" name="图片 42" descr="未标题-2"/>
          <p:cNvPicPr>
            <a:picLocks noChangeAspect="1"/>
          </p:cNvPicPr>
          <p:nvPr>
            <p:custDataLst>
              <p:tags r:id="rId3"/>
            </p:custDataLst>
          </p:nvPr>
        </p:nvPicPr>
        <p:blipFill>
          <a:blip r:embed="rId4"/>
          <a:stretch>
            <a:fillRect/>
          </a:stretch>
        </p:blipFill>
        <p:spPr>
          <a:xfrm>
            <a:off x="0" y="-452120"/>
            <a:ext cx="3413125" cy="1997710"/>
          </a:xfrm>
          <a:prstGeom prst="rect">
            <a:avLst/>
          </a:prstGeom>
        </p:spPr>
      </p:pic>
      <p:graphicFrame>
        <p:nvGraphicFramePr>
          <p:cNvPr id="9" name="图示 8"/>
          <p:cNvGraphicFramePr/>
          <p:nvPr>
            <p:custDataLst>
              <p:tags r:id="rId5"/>
            </p:custDataLst>
          </p:nvPr>
        </p:nvGraphicFramePr>
        <p:xfrm>
          <a:off x="835660" y="1851660"/>
          <a:ext cx="6684010" cy="11887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文本框 1"/>
          <p:cNvSpPr txBox="1"/>
          <p:nvPr/>
        </p:nvSpPr>
        <p:spPr>
          <a:xfrm>
            <a:off x="4356100" y="2211705"/>
            <a:ext cx="4662170" cy="684530"/>
          </a:xfrm>
          <a:prstGeom prst="rect">
            <a:avLst/>
          </a:prstGeom>
          <a:noFill/>
        </p:spPr>
        <p:txBody>
          <a:bodyPr wrap="none" rtlCol="0">
            <a:noAutofit/>
          </a:bodyPr>
          <a:p>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1">
                    <a:lumMod val="75000"/>
                    <a:lumOff val="25000"/>
                  </a:schemeClr>
                </a:solidFill>
                <a:latin typeface="华文楷体" panose="02010600040101010101" charset="-122"/>
                <a:ea typeface="华文楷体" panose="02010600040101010101" charset="-122"/>
              </a:rPr>
              <a:t>好吃才是硬道理</a:t>
            </a:r>
            <a:r>
              <a:rPr lang="en-US" altLang="zh-CN" sz="2400" b="1" dirty="0" smtClean="0">
                <a:solidFill>
                  <a:schemeClr val="tx1">
                    <a:lumMod val="75000"/>
                    <a:lumOff val="25000"/>
                  </a:schemeClr>
                </a:solidFill>
                <a:latin typeface="华文楷体" panose="02010600040101010101" charset="-122"/>
                <a:ea typeface="华文楷体" panose="02010600040101010101" charset="-122"/>
              </a:rPr>
              <a:t> </a:t>
            </a:r>
            <a:endParaRPr lang="en-US" altLang="zh-CN" sz="2400" b="1" dirty="0" smtClean="0">
              <a:solidFill>
                <a:schemeClr val="tx1">
                  <a:lumMod val="75000"/>
                  <a:lumOff val="25000"/>
                </a:schemeClr>
              </a:solidFill>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菜品品质</a:t>
            </a:r>
            <a:endParaRPr lang="zh-CN" altLang="en-US" sz="3200" b="1">
              <a:latin typeface="华文楷体" panose="02010600040101010101" charset="-122"/>
              <a:ea typeface="华文楷体" panose="02010600040101010101" charset="-122"/>
            </a:endParaRPr>
          </a:p>
        </p:txBody>
      </p:sp>
      <p:sp>
        <p:nvSpPr>
          <p:cNvPr id="25" name="Rectangle: Rounded Corners 1"/>
          <p:cNvSpPr/>
          <p:nvPr>
            <p:custDataLst>
              <p:tags r:id="rId5"/>
            </p:custDataLst>
          </p:nvPr>
        </p:nvSpPr>
        <p:spPr bwMode="auto">
          <a:xfrm>
            <a:off x="1043940" y="1275715"/>
            <a:ext cx="7348220" cy="594360"/>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rgbClr val="C00000"/>
                </a:solidFill>
                <a:latin typeface="华文楷体" panose="02010600040101010101" charset="-122"/>
                <a:ea typeface="华文楷体" panose="02010600040101010101" charset="-122"/>
              </a:rPr>
              <a:t>我们坚持：</a:t>
            </a:r>
            <a:r>
              <a:rPr lang="zh-CN" altLang="en-US" b="1" dirty="0">
                <a:solidFill>
                  <a:schemeClr val="tx1"/>
                </a:solidFill>
                <a:latin typeface="华文楷体" panose="02010600040101010101" charset="-122"/>
                <a:ea typeface="华文楷体" panose="02010600040101010101" charset="-122"/>
              </a:rPr>
              <a:t>月月上新不重样</a:t>
            </a:r>
            <a:r>
              <a:rPr lang="en-US" altLang="zh-CN" b="1" dirty="0">
                <a:solidFill>
                  <a:schemeClr val="tx1"/>
                </a:solidFill>
                <a:latin typeface="华文楷体" panose="02010600040101010101" charset="-122"/>
                <a:ea typeface="华文楷体" panose="02010600040101010101" charset="-122"/>
              </a:rPr>
              <a:t> </a:t>
            </a:r>
            <a:r>
              <a:rPr lang="zh-CN" altLang="en-US" b="1" dirty="0">
                <a:solidFill>
                  <a:schemeClr val="tx1"/>
                </a:solidFill>
                <a:latin typeface="华文楷体" panose="02010600040101010101" charset="-122"/>
                <a:ea typeface="华文楷体" panose="02010600040101010101" charset="-122"/>
              </a:rPr>
              <a:t>，坚决不卖隔夜菜，</a:t>
            </a:r>
            <a:r>
              <a:rPr lang="en-US" altLang="zh-CN" b="1" dirty="0">
                <a:solidFill>
                  <a:schemeClr val="tx1"/>
                </a:solidFill>
                <a:latin typeface="华文楷体" panose="02010600040101010101" charset="-122"/>
                <a:ea typeface="华文楷体" panose="02010600040101010101" charset="-122"/>
              </a:rPr>
              <a:t> </a:t>
            </a:r>
            <a:r>
              <a:rPr lang="zh-CN" altLang="en-US" b="1" dirty="0">
                <a:solidFill>
                  <a:schemeClr val="tx1"/>
                </a:solidFill>
                <a:latin typeface="华文楷体" panose="02010600040101010101" charset="-122"/>
                <a:ea typeface="华文楷体" panose="02010600040101010101" charset="-122"/>
              </a:rPr>
              <a:t>不满意就退换。</a:t>
            </a:r>
            <a:endParaRPr lang="zh-CN" altLang="en-US" b="1" dirty="0">
              <a:solidFill>
                <a:schemeClr val="tx1"/>
              </a:solidFill>
              <a:latin typeface="华文楷体" panose="02010600040101010101" charset="-122"/>
              <a:ea typeface="华文楷体" panose="02010600040101010101" charset="-122"/>
            </a:endParaRPr>
          </a:p>
        </p:txBody>
      </p:sp>
      <p:pic>
        <p:nvPicPr>
          <p:cNvPr id="3" name="图片 2"/>
          <p:cNvPicPr>
            <a:picLocks noChangeAspect="1"/>
          </p:cNvPicPr>
          <p:nvPr/>
        </p:nvPicPr>
        <p:blipFill>
          <a:blip r:embed="rId6"/>
          <a:srcRect/>
          <a:stretch>
            <a:fillRect/>
          </a:stretch>
        </p:blipFill>
        <p:spPr>
          <a:xfrm>
            <a:off x="1332230" y="1924050"/>
            <a:ext cx="6643370" cy="2915285"/>
          </a:xfrm>
          <a:prstGeom prst="wedgeRectCallout">
            <a:avLst>
              <a:gd name="adj1" fmla="val -47103"/>
              <a:gd name="adj2" fmla="val 58468"/>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菜品品质</a:t>
            </a:r>
            <a:endParaRPr lang="zh-CN" altLang="en-US" sz="3200" b="1">
              <a:latin typeface="华文楷体" panose="02010600040101010101" charset="-122"/>
              <a:ea typeface="华文楷体" panose="02010600040101010101" charset="-122"/>
            </a:endParaRPr>
          </a:p>
        </p:txBody>
      </p:sp>
      <p:sp>
        <p:nvSpPr>
          <p:cNvPr id="25" name="Rectangle: Rounded Corners 1"/>
          <p:cNvSpPr/>
          <p:nvPr>
            <p:custDataLst>
              <p:tags r:id="rId5"/>
            </p:custDataLst>
          </p:nvPr>
        </p:nvSpPr>
        <p:spPr bwMode="auto">
          <a:xfrm>
            <a:off x="1043940" y="1275715"/>
            <a:ext cx="7348220" cy="594360"/>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rgbClr val="C00000"/>
                </a:solidFill>
                <a:latin typeface="华文楷体" panose="02010600040101010101" charset="-122"/>
                <a:ea typeface="华文楷体" panose="02010600040101010101" charset="-122"/>
              </a:rPr>
              <a:t>基本大伙：</a:t>
            </a:r>
            <a:r>
              <a:rPr lang="zh-CN" altLang="en-US" b="1" dirty="0">
                <a:solidFill>
                  <a:schemeClr val="tx1"/>
                </a:solidFill>
                <a:latin typeface="华文楷体" panose="02010600040101010101" charset="-122"/>
                <a:ea typeface="华文楷体" panose="02010600040101010101" charset="-122"/>
              </a:rPr>
              <a:t>严格按照膳食办相关规定，做好食堂保供工作外，除每天供应特价菜、平价菜、还提供物美价廉的牛羊肉、特色大荤菜。</a:t>
            </a:r>
            <a:endParaRPr lang="zh-CN" altLang="en-US" b="1" dirty="0">
              <a:solidFill>
                <a:schemeClr val="tx1"/>
              </a:solidFill>
              <a:latin typeface="华文楷体" panose="02010600040101010101" charset="-122"/>
              <a:ea typeface="华文楷体" panose="02010600040101010101" charset="-122"/>
            </a:endParaRPr>
          </a:p>
        </p:txBody>
      </p:sp>
      <p:pic>
        <p:nvPicPr>
          <p:cNvPr id="4" name="图片 3"/>
          <p:cNvPicPr>
            <a:picLocks noChangeAspect="1"/>
          </p:cNvPicPr>
          <p:nvPr/>
        </p:nvPicPr>
        <p:blipFill>
          <a:blip r:embed="rId6"/>
          <a:stretch>
            <a:fillRect/>
          </a:stretch>
        </p:blipFill>
        <p:spPr>
          <a:xfrm>
            <a:off x="252095" y="1924050"/>
            <a:ext cx="3096260" cy="1426210"/>
          </a:xfrm>
          <a:prstGeom prst="roundRect">
            <a:avLst/>
          </a:prstGeom>
        </p:spPr>
      </p:pic>
      <p:pic>
        <p:nvPicPr>
          <p:cNvPr id="5" name="图片 4"/>
          <p:cNvPicPr>
            <a:picLocks noChangeAspect="1"/>
          </p:cNvPicPr>
          <p:nvPr/>
        </p:nvPicPr>
        <p:blipFill>
          <a:blip r:embed="rId7"/>
          <a:stretch>
            <a:fillRect/>
          </a:stretch>
        </p:blipFill>
        <p:spPr>
          <a:xfrm>
            <a:off x="4356100" y="1924050"/>
            <a:ext cx="3142615" cy="1447165"/>
          </a:xfrm>
          <a:prstGeom prst="roundRect">
            <a:avLst/>
          </a:prstGeom>
        </p:spPr>
      </p:pic>
      <p:pic>
        <p:nvPicPr>
          <p:cNvPr id="6" name="图片 5"/>
          <p:cNvPicPr>
            <a:picLocks noChangeAspect="1"/>
          </p:cNvPicPr>
          <p:nvPr/>
        </p:nvPicPr>
        <p:blipFill>
          <a:blip r:embed="rId8"/>
          <a:stretch>
            <a:fillRect/>
          </a:stretch>
        </p:blipFill>
        <p:spPr>
          <a:xfrm>
            <a:off x="4860290" y="3435985"/>
            <a:ext cx="3422650" cy="1576705"/>
          </a:xfrm>
          <a:prstGeom prst="roundRect">
            <a:avLst/>
          </a:prstGeom>
        </p:spPr>
      </p:pic>
      <p:pic>
        <p:nvPicPr>
          <p:cNvPr id="7" name="图片 6"/>
          <p:cNvPicPr>
            <a:picLocks noChangeAspect="1"/>
          </p:cNvPicPr>
          <p:nvPr/>
        </p:nvPicPr>
        <p:blipFill>
          <a:blip r:embed="rId9"/>
          <a:stretch>
            <a:fillRect/>
          </a:stretch>
        </p:blipFill>
        <p:spPr>
          <a:xfrm>
            <a:off x="683895" y="3392170"/>
            <a:ext cx="3391535" cy="1562100"/>
          </a:xfrm>
          <a:prstGeom prst="roundRect">
            <a:avLst/>
          </a:prstGeom>
        </p:spPr>
      </p:pic>
      <p:sp>
        <p:nvSpPr>
          <p:cNvPr id="8" name="文本框 7"/>
          <p:cNvSpPr txBox="1"/>
          <p:nvPr/>
        </p:nvSpPr>
        <p:spPr>
          <a:xfrm>
            <a:off x="3348355" y="2067560"/>
            <a:ext cx="490220" cy="1139825"/>
          </a:xfrm>
          <a:prstGeom prst="rect">
            <a:avLst/>
          </a:prstGeom>
          <a:noFill/>
        </p:spPr>
        <p:txBody>
          <a:bodyPr vert="eaVert" wrap="square" rtlCol="0">
            <a:spAutoFit/>
          </a:bodyPr>
          <a:p>
            <a:r>
              <a:rPr lang="zh-CN" altLang="en-US" sz="2000" dirty="0" smtClean="0">
                <a:solidFill>
                  <a:srgbClr val="C00000"/>
                </a:solidFill>
                <a:latin typeface="微软雅黑" panose="020B0503020204020204" pitchFamily="34" charset="-122"/>
                <a:ea typeface="微软雅黑" panose="020B0503020204020204" pitchFamily="34" charset="-122"/>
              </a:rPr>
              <a:t>红烧蹄膀</a:t>
            </a:r>
            <a:endParaRPr lang="zh-CN" altLang="en-US" sz="2000" dirty="0" smtClean="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595870" y="2067560"/>
            <a:ext cx="490220" cy="1158240"/>
          </a:xfrm>
          <a:prstGeom prst="rect">
            <a:avLst/>
          </a:prstGeom>
          <a:noFill/>
        </p:spPr>
        <p:txBody>
          <a:bodyPr vert="eaVert" wrap="square" rtlCol="0">
            <a:spAutoFit/>
          </a:bodyPr>
          <a:p>
            <a:r>
              <a:rPr lang="zh-CN" altLang="en-US" sz="2000" dirty="0" smtClean="0">
                <a:solidFill>
                  <a:srgbClr val="C00000"/>
                </a:solidFill>
                <a:latin typeface="微软雅黑" panose="020B0503020204020204" pitchFamily="34" charset="-122"/>
                <a:ea typeface="微软雅黑" panose="020B0503020204020204" pitchFamily="34" charset="-122"/>
              </a:rPr>
              <a:t>咖喱牛肉</a:t>
            </a:r>
            <a:endParaRPr lang="zh-CN" altLang="en-US" sz="2000" dirty="0" smtClean="0">
              <a:solidFill>
                <a:srgbClr val="C0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067810" y="3507740"/>
            <a:ext cx="490220" cy="1349375"/>
          </a:xfrm>
          <a:prstGeom prst="rect">
            <a:avLst/>
          </a:prstGeom>
          <a:noFill/>
        </p:spPr>
        <p:txBody>
          <a:bodyPr vert="eaVert" wrap="square" rtlCol="0">
            <a:spAutoFit/>
          </a:bodyPr>
          <a:p>
            <a:r>
              <a:rPr lang="zh-CN" altLang="en-US" sz="2000" dirty="0" smtClean="0">
                <a:solidFill>
                  <a:srgbClr val="C00000"/>
                </a:solidFill>
                <a:latin typeface="微软雅黑" panose="020B0503020204020204" pitchFamily="34" charset="-122"/>
                <a:ea typeface="微软雅黑" panose="020B0503020204020204" pitchFamily="34" charset="-122"/>
              </a:rPr>
              <a:t>清炖羊肉</a:t>
            </a:r>
            <a:endParaRPr lang="zh-CN" altLang="en-US" sz="2000" dirty="0" smtClean="0">
              <a:solidFill>
                <a:srgbClr val="C0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388350" y="3507740"/>
            <a:ext cx="490220" cy="1530350"/>
          </a:xfrm>
          <a:prstGeom prst="rect">
            <a:avLst/>
          </a:prstGeom>
          <a:noFill/>
        </p:spPr>
        <p:txBody>
          <a:bodyPr vert="eaVert" wrap="square" rtlCol="0">
            <a:spAutoFit/>
          </a:bodyPr>
          <a:p>
            <a:r>
              <a:rPr lang="zh-CN" altLang="en-US" sz="2000" dirty="0" smtClean="0">
                <a:solidFill>
                  <a:srgbClr val="C00000"/>
                </a:solidFill>
                <a:latin typeface="微软雅黑" panose="020B0503020204020204" pitchFamily="34" charset="-122"/>
                <a:ea typeface="微软雅黑" panose="020B0503020204020204" pitchFamily="34" charset="-122"/>
              </a:rPr>
              <a:t>红烧五花</a:t>
            </a:r>
            <a:endParaRPr lang="zh-CN" altLang="en-US" sz="2000"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菜品品质</a:t>
            </a:r>
            <a:endParaRPr lang="zh-CN" altLang="en-US" sz="3200" b="1">
              <a:latin typeface="华文楷体" panose="02010600040101010101" charset="-122"/>
              <a:ea typeface="华文楷体" panose="02010600040101010101" charset="-122"/>
            </a:endParaRPr>
          </a:p>
        </p:txBody>
      </p:sp>
      <p:sp>
        <p:nvSpPr>
          <p:cNvPr id="25" name="Rectangle: Rounded Corners 1"/>
          <p:cNvSpPr/>
          <p:nvPr>
            <p:custDataLst>
              <p:tags r:id="rId5"/>
            </p:custDataLst>
          </p:nvPr>
        </p:nvSpPr>
        <p:spPr bwMode="auto">
          <a:xfrm>
            <a:off x="883285" y="1249045"/>
            <a:ext cx="7487920" cy="917575"/>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rgbClr val="C00000"/>
                </a:solidFill>
                <a:latin typeface="华文楷体" panose="02010600040101010101" charset="-122"/>
                <a:ea typeface="华文楷体" panose="02010600040101010101" charset="-122"/>
              </a:rPr>
              <a:t>特色自选餐：</a:t>
            </a:r>
            <a:r>
              <a:rPr lang="zh-CN" altLang="en-US" b="1" dirty="0">
                <a:solidFill>
                  <a:schemeClr val="tx1"/>
                </a:solidFill>
                <a:latin typeface="华文楷体" panose="02010600040101010101" charset="-122"/>
                <a:ea typeface="华文楷体" panose="02010600040101010101" charset="-122"/>
              </a:rPr>
              <a:t>主打花一样的钱，吃更多的菜，以川渝风味为主，结合其他特色菜品，数量丰富到</a:t>
            </a:r>
            <a:r>
              <a:rPr lang="en-US" altLang="zh-CN" b="1" dirty="0">
                <a:solidFill>
                  <a:schemeClr val="tx1"/>
                </a:solidFill>
                <a:latin typeface="华文楷体" panose="02010600040101010101" charset="-122"/>
                <a:ea typeface="华文楷体" panose="02010600040101010101" charset="-122"/>
              </a:rPr>
              <a:t>40</a:t>
            </a:r>
            <a:r>
              <a:rPr lang="zh-CN" altLang="en-US" b="1" dirty="0">
                <a:solidFill>
                  <a:schemeClr val="tx1"/>
                </a:solidFill>
                <a:latin typeface="华文楷体" panose="02010600040101010101" charset="-122"/>
                <a:ea typeface="华文楷体" panose="02010600040101010101" charset="-122"/>
              </a:rPr>
              <a:t>余种，多种烹饪方式，辅于水果小吃，给到师生均衡营养，是师生来梅园食堂的首选窗口。</a:t>
            </a:r>
            <a:endParaRPr lang="zh-CN" altLang="en-US" b="1" dirty="0">
              <a:solidFill>
                <a:schemeClr val="tx1"/>
              </a:solidFill>
              <a:latin typeface="华文楷体" panose="02010600040101010101" charset="-122"/>
              <a:ea typeface="华文楷体" panose="02010600040101010101" charset="-122"/>
            </a:endParaRPr>
          </a:p>
        </p:txBody>
      </p:sp>
      <p:pic>
        <p:nvPicPr>
          <p:cNvPr id="3" name="图片 2"/>
          <p:cNvPicPr>
            <a:picLocks noChangeAspect="1"/>
          </p:cNvPicPr>
          <p:nvPr/>
        </p:nvPicPr>
        <p:blipFill>
          <a:blip r:embed="rId6"/>
          <a:srcRect/>
          <a:stretch>
            <a:fillRect/>
          </a:stretch>
        </p:blipFill>
        <p:spPr>
          <a:xfrm>
            <a:off x="252730" y="2271395"/>
            <a:ext cx="1943100" cy="2607945"/>
          </a:xfrm>
          <a:prstGeom prst="ellipse">
            <a:avLst/>
          </a:prstGeom>
        </p:spPr>
      </p:pic>
      <p:pic>
        <p:nvPicPr>
          <p:cNvPr id="12" name="图片 11"/>
          <p:cNvPicPr>
            <a:picLocks noChangeAspect="1"/>
          </p:cNvPicPr>
          <p:nvPr/>
        </p:nvPicPr>
        <p:blipFill>
          <a:blip r:embed="rId7"/>
          <a:srcRect/>
          <a:stretch>
            <a:fillRect/>
          </a:stretch>
        </p:blipFill>
        <p:spPr>
          <a:xfrm>
            <a:off x="2268220" y="2284095"/>
            <a:ext cx="1894205" cy="2579370"/>
          </a:xfrm>
          <a:prstGeom prst="ellipse">
            <a:avLst/>
          </a:prstGeom>
        </p:spPr>
      </p:pic>
      <p:pic>
        <p:nvPicPr>
          <p:cNvPr id="13" name="图片 12"/>
          <p:cNvPicPr>
            <a:picLocks noChangeAspect="1"/>
          </p:cNvPicPr>
          <p:nvPr/>
        </p:nvPicPr>
        <p:blipFill>
          <a:blip r:embed="rId8"/>
          <a:srcRect/>
          <a:stretch>
            <a:fillRect/>
          </a:stretch>
        </p:blipFill>
        <p:spPr>
          <a:xfrm>
            <a:off x="4284345" y="2284095"/>
            <a:ext cx="1947545" cy="2584450"/>
          </a:xfrm>
          <a:prstGeom prst="ellipse">
            <a:avLst/>
          </a:prstGeom>
        </p:spPr>
      </p:pic>
      <p:pic>
        <p:nvPicPr>
          <p:cNvPr id="14" name="图片 13"/>
          <p:cNvPicPr>
            <a:picLocks noChangeAspect="1"/>
          </p:cNvPicPr>
          <p:nvPr/>
        </p:nvPicPr>
        <p:blipFill>
          <a:blip r:embed="rId9"/>
          <a:srcRect/>
          <a:stretch>
            <a:fillRect/>
          </a:stretch>
        </p:blipFill>
        <p:spPr>
          <a:xfrm>
            <a:off x="6372225" y="2284095"/>
            <a:ext cx="2058670" cy="2519045"/>
          </a:xfrm>
          <a:prstGeom prst="ellipse">
            <a:avLst/>
          </a:prstGeom>
        </p:spPr>
      </p:pic>
      <p:sp>
        <p:nvSpPr>
          <p:cNvPr id="15" name="文本框 14"/>
          <p:cNvSpPr txBox="1"/>
          <p:nvPr/>
        </p:nvSpPr>
        <p:spPr>
          <a:xfrm>
            <a:off x="683895" y="4875530"/>
            <a:ext cx="1012825" cy="337185"/>
          </a:xfrm>
          <a:prstGeom prst="rect">
            <a:avLst/>
          </a:prstGeom>
          <a:noFill/>
        </p:spPr>
        <p:txBody>
          <a:bodyPr wrap="square" rtlCol="0">
            <a:spAutoFit/>
          </a:bodyPr>
          <a:p>
            <a:r>
              <a:rPr lang="zh-CN" altLang="en-US" sz="1600" dirty="0" smtClean="0">
                <a:solidFill>
                  <a:srgbClr val="C00000"/>
                </a:solidFill>
                <a:latin typeface="微软雅黑" panose="020B0503020204020204" pitchFamily="34" charset="-122"/>
                <a:ea typeface="微软雅黑" panose="020B0503020204020204" pitchFamily="34" charset="-122"/>
              </a:rPr>
              <a:t>梅菜扣肉</a:t>
            </a:r>
            <a:endParaRPr lang="zh-CN" altLang="en-US" sz="1600" dirty="0" smtClean="0">
              <a:solidFill>
                <a:srgbClr val="C0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844165" y="4875530"/>
            <a:ext cx="792480" cy="337185"/>
          </a:xfrm>
          <a:prstGeom prst="rect">
            <a:avLst/>
          </a:prstGeom>
          <a:noFill/>
        </p:spPr>
        <p:txBody>
          <a:bodyPr wrap="none" rtlCol="0">
            <a:spAutoFit/>
          </a:bodyPr>
          <a:p>
            <a:r>
              <a:rPr lang="zh-CN" altLang="en-US" sz="1600" dirty="0" smtClean="0">
                <a:solidFill>
                  <a:srgbClr val="C00000"/>
                </a:solidFill>
                <a:latin typeface="微软雅黑" panose="020B0503020204020204" pitchFamily="34" charset="-122"/>
                <a:ea typeface="微软雅黑" panose="020B0503020204020204" pitchFamily="34" charset="-122"/>
              </a:rPr>
              <a:t>白切鸡</a:t>
            </a:r>
            <a:endParaRPr lang="zh-CN" altLang="en-US" sz="1600" dirty="0" smtClean="0">
              <a:solidFill>
                <a:srgbClr val="C0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787900" y="4875530"/>
            <a:ext cx="1047115" cy="337185"/>
          </a:xfrm>
          <a:prstGeom prst="rect">
            <a:avLst/>
          </a:prstGeom>
          <a:noFill/>
        </p:spPr>
        <p:txBody>
          <a:bodyPr wrap="square" rtlCol="0">
            <a:spAutoFit/>
          </a:bodyPr>
          <a:p>
            <a:r>
              <a:rPr lang="zh-CN" altLang="en-US" sz="1600" dirty="0" smtClean="0">
                <a:solidFill>
                  <a:srgbClr val="C00000"/>
                </a:solidFill>
                <a:latin typeface="微软雅黑" panose="020B0503020204020204" pitchFamily="34" charset="-122"/>
                <a:ea typeface="微软雅黑" panose="020B0503020204020204" pitchFamily="34" charset="-122"/>
              </a:rPr>
              <a:t>清蒸鲈鱼</a:t>
            </a:r>
            <a:endParaRPr lang="zh-CN" altLang="en-US" sz="1600" dirty="0" smtClean="0">
              <a:solidFill>
                <a:srgbClr val="C0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019925" y="4803775"/>
            <a:ext cx="982345" cy="337185"/>
          </a:xfrm>
          <a:prstGeom prst="rect">
            <a:avLst/>
          </a:prstGeom>
          <a:noFill/>
        </p:spPr>
        <p:txBody>
          <a:bodyPr wrap="square" rtlCol="0">
            <a:spAutoFit/>
          </a:bodyPr>
          <a:p>
            <a:r>
              <a:rPr lang="zh-CN" altLang="en-US" sz="1600" dirty="0" smtClean="0">
                <a:solidFill>
                  <a:srgbClr val="C00000"/>
                </a:solidFill>
                <a:latin typeface="微软雅黑" panose="020B0503020204020204" pitchFamily="34" charset="-122"/>
                <a:ea typeface="微软雅黑" panose="020B0503020204020204" pitchFamily="34" charset="-122"/>
              </a:rPr>
              <a:t>尖椒鸡</a:t>
            </a:r>
            <a:endParaRPr lang="zh-CN" altLang="en-US" sz="1600"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菜品品质</a:t>
            </a:r>
            <a:endParaRPr lang="zh-CN" altLang="en-US" sz="3200" b="1">
              <a:latin typeface="华文楷体" panose="02010600040101010101" charset="-122"/>
              <a:ea typeface="华文楷体" panose="02010600040101010101" charset="-122"/>
            </a:endParaRPr>
          </a:p>
        </p:txBody>
      </p:sp>
      <p:sp>
        <p:nvSpPr>
          <p:cNvPr id="25" name="Rectangle: Rounded Corners 1"/>
          <p:cNvSpPr/>
          <p:nvPr>
            <p:custDataLst>
              <p:tags r:id="rId5"/>
            </p:custDataLst>
          </p:nvPr>
        </p:nvSpPr>
        <p:spPr bwMode="auto">
          <a:xfrm>
            <a:off x="1035050" y="1249045"/>
            <a:ext cx="7336155" cy="713105"/>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rgbClr val="C00000"/>
                </a:solidFill>
                <a:latin typeface="华文楷体" panose="02010600040101010101" charset="-122"/>
                <a:ea typeface="华文楷体" panose="02010600040101010101" charset="-122"/>
              </a:rPr>
              <a:t>特色自选餐：</a:t>
            </a:r>
            <a:r>
              <a:rPr lang="zh-CN" altLang="en-US" b="1" dirty="0">
                <a:solidFill>
                  <a:schemeClr val="tx1"/>
                </a:solidFill>
                <a:latin typeface="华文楷体" panose="02010600040101010101" charset="-122"/>
                <a:ea typeface="华文楷体" panose="02010600040101010101" charset="-122"/>
              </a:rPr>
              <a:t>增加各种加热措施，保持特色菜品美味有温度，在寒冷的冬天为师生送上热气腾腾的佳肴。</a:t>
            </a:r>
            <a:endParaRPr lang="zh-CN" altLang="en-US" b="1" dirty="0">
              <a:solidFill>
                <a:schemeClr val="tx1"/>
              </a:solidFill>
              <a:latin typeface="华文楷体" panose="02010600040101010101" charset="-122"/>
              <a:ea typeface="华文楷体" panose="02010600040101010101" charset="-122"/>
            </a:endParaRPr>
          </a:p>
        </p:txBody>
      </p:sp>
      <p:sp>
        <p:nvSpPr>
          <p:cNvPr id="15" name="文本框 14"/>
          <p:cNvSpPr txBox="1"/>
          <p:nvPr/>
        </p:nvSpPr>
        <p:spPr>
          <a:xfrm>
            <a:off x="556895" y="3435985"/>
            <a:ext cx="2538095" cy="408305"/>
          </a:xfrm>
          <a:prstGeom prst="rect">
            <a:avLst/>
          </a:prstGeom>
          <a:noFill/>
        </p:spPr>
        <p:txBody>
          <a:bodyPr wrap="square" rtlCol="0">
            <a:noAutofit/>
          </a:bodyPr>
          <a:p>
            <a:r>
              <a:rPr lang="zh-CN" altLang="en-US" sz="1600" dirty="0" smtClean="0">
                <a:solidFill>
                  <a:srgbClr val="C00000"/>
                </a:solidFill>
                <a:latin typeface="微软雅黑" panose="020B0503020204020204" pitchFamily="34" charset="-122"/>
                <a:ea typeface="微软雅黑" panose="020B0503020204020204" pitchFamily="34" charset="-122"/>
              </a:rPr>
              <a:t>玉米炖排骨</a:t>
            </a:r>
            <a:r>
              <a:rPr lang="en-US" altLang="zh-CN" sz="1600" dirty="0" smtClean="0">
                <a:solidFill>
                  <a:srgbClr val="C00000"/>
                </a:solidFill>
                <a:latin typeface="微软雅黑" panose="020B0503020204020204" pitchFamily="34" charset="-122"/>
                <a:ea typeface="微软雅黑" panose="020B0503020204020204" pitchFamily="34" charset="-122"/>
              </a:rPr>
              <a:t>     </a:t>
            </a:r>
            <a:r>
              <a:rPr lang="zh-CN" altLang="en-US" sz="1600" dirty="0" smtClean="0">
                <a:solidFill>
                  <a:srgbClr val="C00000"/>
                </a:solidFill>
                <a:latin typeface="微软雅黑" panose="020B0503020204020204" pitchFamily="34" charset="-122"/>
                <a:ea typeface="微软雅黑" panose="020B0503020204020204" pitchFamily="34" charset="-122"/>
              </a:rPr>
              <a:t>羊肉汤锅</a:t>
            </a:r>
            <a:endParaRPr lang="zh-CN" altLang="en-US" sz="1600" dirty="0" smtClean="0">
              <a:solidFill>
                <a:srgbClr val="C0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780155" y="4659630"/>
            <a:ext cx="1667510" cy="368300"/>
          </a:xfrm>
          <a:prstGeom prst="rect">
            <a:avLst/>
          </a:prstGeom>
          <a:noFill/>
        </p:spPr>
        <p:txBody>
          <a:bodyPr wrap="square" rtlCol="0">
            <a:spAutoFit/>
          </a:bodyPr>
          <a:p>
            <a:r>
              <a:rPr lang="zh-CN" altLang="en-US" dirty="0" smtClean="0">
                <a:solidFill>
                  <a:srgbClr val="C00000"/>
                </a:solidFill>
                <a:latin typeface="微软雅黑" panose="020B0503020204020204" pitchFamily="34" charset="-122"/>
                <a:ea typeface="微软雅黑" panose="020B0503020204020204" pitchFamily="34" charset="-122"/>
              </a:rPr>
              <a:t>铁板煎鸡蛋饼</a:t>
            </a:r>
            <a:endParaRPr lang="zh-CN" altLang="en-US" dirty="0" smtClean="0">
              <a:solidFill>
                <a:srgbClr val="C0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299835" y="3435985"/>
            <a:ext cx="2092325" cy="337185"/>
          </a:xfrm>
          <a:prstGeom prst="rect">
            <a:avLst/>
          </a:prstGeom>
          <a:noFill/>
        </p:spPr>
        <p:txBody>
          <a:bodyPr wrap="square" rtlCol="0">
            <a:spAutoFit/>
          </a:bodyPr>
          <a:p>
            <a:r>
              <a:rPr lang="zh-CN" altLang="en-US" sz="1600" dirty="0" smtClean="0">
                <a:solidFill>
                  <a:srgbClr val="C00000"/>
                </a:solidFill>
                <a:latin typeface="微软雅黑" panose="020B0503020204020204" pitchFamily="34" charset="-122"/>
                <a:ea typeface="微软雅黑" panose="020B0503020204020204" pitchFamily="34" charset="-122"/>
              </a:rPr>
              <a:t>清笋盐鸭</a:t>
            </a:r>
            <a:r>
              <a:rPr lang="en-US" altLang="zh-CN" sz="1600" dirty="0" smtClean="0">
                <a:solidFill>
                  <a:srgbClr val="C00000"/>
                </a:solidFill>
                <a:latin typeface="微软雅黑" panose="020B0503020204020204" pitchFamily="34" charset="-122"/>
                <a:ea typeface="微软雅黑" panose="020B0503020204020204" pitchFamily="34" charset="-122"/>
              </a:rPr>
              <a:t>        </a:t>
            </a:r>
            <a:r>
              <a:rPr lang="zh-CN" altLang="en-US" sz="1600" dirty="0" smtClean="0">
                <a:solidFill>
                  <a:srgbClr val="C00000"/>
                </a:solidFill>
                <a:latin typeface="微软雅黑" panose="020B0503020204020204" pitchFamily="34" charset="-122"/>
                <a:ea typeface="微软雅黑" panose="020B0503020204020204" pitchFamily="34" charset="-122"/>
              </a:rPr>
              <a:t>香辣虾</a:t>
            </a:r>
            <a:endParaRPr lang="zh-CN" altLang="en-US" sz="1600" dirty="0" smtClean="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6"/>
          <a:srcRect/>
          <a:stretch>
            <a:fillRect/>
          </a:stretch>
        </p:blipFill>
        <p:spPr>
          <a:xfrm>
            <a:off x="323850" y="1995805"/>
            <a:ext cx="2736215" cy="1443990"/>
          </a:xfrm>
          <a:prstGeom prst="roundRect">
            <a:avLst/>
          </a:prstGeom>
        </p:spPr>
      </p:pic>
      <p:pic>
        <p:nvPicPr>
          <p:cNvPr id="5" name="图片 4"/>
          <p:cNvPicPr>
            <a:picLocks noChangeAspect="1"/>
          </p:cNvPicPr>
          <p:nvPr/>
        </p:nvPicPr>
        <p:blipFill>
          <a:blip r:embed="rId7"/>
          <a:srcRect/>
          <a:stretch>
            <a:fillRect/>
          </a:stretch>
        </p:blipFill>
        <p:spPr>
          <a:xfrm>
            <a:off x="5868035" y="1995805"/>
            <a:ext cx="2952115" cy="1492250"/>
          </a:xfrm>
          <a:prstGeom prst="roundRect">
            <a:avLst/>
          </a:prstGeom>
        </p:spPr>
      </p:pic>
      <p:pic>
        <p:nvPicPr>
          <p:cNvPr id="6" name="图片 5"/>
          <p:cNvPicPr>
            <a:picLocks noChangeAspect="1"/>
          </p:cNvPicPr>
          <p:nvPr/>
        </p:nvPicPr>
        <p:blipFill>
          <a:blip r:embed="rId8"/>
          <a:srcRect/>
          <a:stretch>
            <a:fillRect/>
          </a:stretch>
        </p:blipFill>
        <p:spPr>
          <a:xfrm>
            <a:off x="3564255" y="2042795"/>
            <a:ext cx="1908810" cy="2542540"/>
          </a:xfrm>
          <a:prstGeom prst="ellipse">
            <a:avLst/>
          </a:prstGeom>
        </p:spPr>
      </p:pic>
      <p:pic>
        <p:nvPicPr>
          <p:cNvPr id="7" name="图片 6"/>
          <p:cNvPicPr>
            <a:picLocks noChangeAspect="1"/>
          </p:cNvPicPr>
          <p:nvPr/>
        </p:nvPicPr>
        <p:blipFill>
          <a:blip r:embed="rId9"/>
          <a:srcRect/>
          <a:stretch>
            <a:fillRect/>
          </a:stretch>
        </p:blipFill>
        <p:spPr>
          <a:xfrm>
            <a:off x="323850" y="3744595"/>
            <a:ext cx="2683510" cy="1356995"/>
          </a:xfrm>
          <a:prstGeom prst="roundRect">
            <a:avLst/>
          </a:prstGeom>
        </p:spPr>
      </p:pic>
      <p:pic>
        <p:nvPicPr>
          <p:cNvPr id="8" name="图片 7"/>
          <p:cNvPicPr>
            <a:picLocks noChangeAspect="1"/>
          </p:cNvPicPr>
          <p:nvPr/>
        </p:nvPicPr>
        <p:blipFill>
          <a:blip r:embed="rId10"/>
          <a:srcRect/>
          <a:stretch>
            <a:fillRect/>
          </a:stretch>
        </p:blipFill>
        <p:spPr>
          <a:xfrm>
            <a:off x="5848985" y="3787140"/>
            <a:ext cx="2989580" cy="1353820"/>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菜品品质</a:t>
            </a:r>
            <a:endParaRPr lang="zh-CN" altLang="en-US" sz="3200" b="1">
              <a:latin typeface="华文楷体" panose="02010600040101010101" charset="-122"/>
              <a:ea typeface="华文楷体" panose="02010600040101010101" charset="-122"/>
            </a:endParaRPr>
          </a:p>
        </p:txBody>
      </p:sp>
      <p:sp>
        <p:nvSpPr>
          <p:cNvPr id="15" name="文本框 14"/>
          <p:cNvSpPr txBox="1"/>
          <p:nvPr/>
        </p:nvSpPr>
        <p:spPr>
          <a:xfrm>
            <a:off x="36195" y="4227830"/>
            <a:ext cx="2959100" cy="408305"/>
          </a:xfrm>
          <a:prstGeom prst="rect">
            <a:avLst/>
          </a:prstGeom>
          <a:noFill/>
        </p:spPr>
        <p:txBody>
          <a:bodyPr wrap="square" rtlCol="0">
            <a:noAutofit/>
          </a:bodyPr>
          <a:p>
            <a:r>
              <a:rPr lang="zh-CN" altLang="en-US" dirty="0" smtClean="0">
                <a:solidFill>
                  <a:srgbClr val="C00000"/>
                </a:solidFill>
                <a:latin typeface="微软雅黑" panose="020B0503020204020204" pitchFamily="34" charset="-122"/>
                <a:ea typeface="微软雅黑" panose="020B0503020204020204" pitchFamily="34" charset="-122"/>
              </a:rPr>
              <a:t>早餐免费提供白粥、红豆粥</a:t>
            </a:r>
            <a:endParaRPr lang="zh-CN" altLang="en-US" dirty="0" smtClean="0">
              <a:solidFill>
                <a:srgbClr val="C0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060065" y="4227830"/>
            <a:ext cx="2893060" cy="645160"/>
          </a:xfrm>
          <a:prstGeom prst="rect">
            <a:avLst/>
          </a:prstGeom>
          <a:noFill/>
        </p:spPr>
        <p:txBody>
          <a:bodyPr wrap="square" rtlCol="0">
            <a:spAutoFit/>
          </a:bodyPr>
          <a:p>
            <a:r>
              <a:rPr lang="zh-CN" altLang="en-US" dirty="0" smtClean="0">
                <a:solidFill>
                  <a:srgbClr val="C00000"/>
                </a:solidFill>
                <a:latin typeface="微软雅黑" panose="020B0503020204020204" pitchFamily="34" charset="-122"/>
                <a:ea typeface="微软雅黑" panose="020B0503020204020204" pitchFamily="34" charset="-122"/>
              </a:rPr>
              <a:t>早餐免费提供</a:t>
            </a:r>
            <a:r>
              <a:rPr lang="en-US" altLang="zh-CN" dirty="0" smtClean="0">
                <a:solidFill>
                  <a:srgbClr val="C00000"/>
                </a:solidFill>
                <a:latin typeface="微软雅黑" panose="020B0503020204020204" pitchFamily="34" charset="-122"/>
                <a:ea typeface="微软雅黑" panose="020B0503020204020204" pitchFamily="34" charset="-122"/>
              </a:rPr>
              <a:t>4</a:t>
            </a:r>
            <a:r>
              <a:rPr lang="zh-CN" altLang="en-US" dirty="0" smtClean="0">
                <a:solidFill>
                  <a:srgbClr val="C00000"/>
                </a:solidFill>
                <a:latin typeface="微软雅黑" panose="020B0503020204020204" pitchFamily="34" charset="-122"/>
                <a:ea typeface="微软雅黑" panose="020B0503020204020204" pitchFamily="34" charset="-122"/>
              </a:rPr>
              <a:t>种不同</a:t>
            </a:r>
            <a:r>
              <a:rPr lang="zh-CN" altLang="en-US" dirty="0" smtClean="0">
                <a:solidFill>
                  <a:srgbClr val="C00000"/>
                </a:solidFill>
                <a:latin typeface="微软雅黑" panose="020B0503020204020204" pitchFamily="34" charset="-122"/>
                <a:ea typeface="微软雅黑" panose="020B0503020204020204" pitchFamily="34" charset="-122"/>
              </a:rPr>
              <a:t>现炒小菜</a:t>
            </a:r>
            <a:endParaRPr lang="en-US" altLang="zh-CN" dirty="0" smtClean="0">
              <a:solidFill>
                <a:srgbClr val="C0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299835" y="4227830"/>
            <a:ext cx="2703830" cy="645160"/>
          </a:xfrm>
          <a:prstGeom prst="rect">
            <a:avLst/>
          </a:prstGeom>
          <a:noFill/>
        </p:spPr>
        <p:txBody>
          <a:bodyPr wrap="square" rtlCol="0">
            <a:spAutoFit/>
          </a:bodyPr>
          <a:p>
            <a:r>
              <a:rPr lang="zh-CN" altLang="en-US" dirty="0" smtClean="0">
                <a:solidFill>
                  <a:srgbClr val="C00000"/>
                </a:solidFill>
                <a:latin typeface="微软雅黑" panose="020B0503020204020204" pitchFamily="34" charset="-122"/>
                <a:ea typeface="微软雅黑" panose="020B0503020204020204" pitchFamily="34" charset="-122"/>
              </a:rPr>
              <a:t>午晚餐免费提供营养公汤，每碗</a:t>
            </a:r>
            <a:r>
              <a:rPr lang="zh-CN" altLang="en-US" dirty="0" smtClean="0">
                <a:solidFill>
                  <a:srgbClr val="C00000"/>
                </a:solidFill>
                <a:latin typeface="微软雅黑" panose="020B0503020204020204" pitchFamily="34" charset="-122"/>
                <a:ea typeface="微软雅黑" panose="020B0503020204020204" pitchFamily="34" charset="-122"/>
              </a:rPr>
              <a:t>都有肉</a:t>
            </a:r>
            <a:endParaRPr lang="zh-CN" altLang="en-US" dirty="0" smtClean="0">
              <a:solidFill>
                <a:srgbClr val="C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107950" y="1924050"/>
            <a:ext cx="2785110" cy="2089150"/>
          </a:xfrm>
          <a:prstGeom prst="rect">
            <a:avLst/>
          </a:prstGeom>
        </p:spPr>
      </p:pic>
      <p:pic>
        <p:nvPicPr>
          <p:cNvPr id="9" name="图片 8"/>
          <p:cNvPicPr>
            <a:picLocks noChangeAspect="1"/>
          </p:cNvPicPr>
          <p:nvPr/>
        </p:nvPicPr>
        <p:blipFill>
          <a:blip r:embed="rId6"/>
          <a:stretch>
            <a:fillRect/>
          </a:stretch>
        </p:blipFill>
        <p:spPr>
          <a:xfrm>
            <a:off x="3131820" y="1924050"/>
            <a:ext cx="2778760" cy="2085975"/>
          </a:xfrm>
          <a:prstGeom prst="rect">
            <a:avLst/>
          </a:prstGeom>
        </p:spPr>
      </p:pic>
      <p:sp>
        <p:nvSpPr>
          <p:cNvPr id="10" name="Rectangle: Rounded Corners 1"/>
          <p:cNvSpPr/>
          <p:nvPr>
            <p:custDataLst>
              <p:tags r:id="rId7"/>
            </p:custDataLst>
          </p:nvPr>
        </p:nvSpPr>
        <p:spPr bwMode="auto">
          <a:xfrm>
            <a:off x="1198880" y="1249045"/>
            <a:ext cx="7172325" cy="519430"/>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chemeClr val="tx1"/>
                </a:solidFill>
                <a:latin typeface="华文楷体" panose="02010600040101010101" charset="-122"/>
                <a:ea typeface="华文楷体" panose="02010600040101010101" charset="-122"/>
              </a:rPr>
              <a:t>坚持保质保量提供</a:t>
            </a:r>
            <a:endParaRPr lang="zh-CN" altLang="en-US" b="1" dirty="0">
              <a:solidFill>
                <a:schemeClr val="tx1"/>
              </a:solidFill>
              <a:latin typeface="华文楷体" panose="02010600040101010101" charset="-122"/>
              <a:ea typeface="华文楷体" panose="02010600040101010101" charset="-122"/>
            </a:endParaRPr>
          </a:p>
        </p:txBody>
      </p:sp>
      <p:pic>
        <p:nvPicPr>
          <p:cNvPr id="4" name="图片 3" descr="4b8cae7f5e23b5877db0784f904f414"/>
          <p:cNvPicPr>
            <a:picLocks noChangeAspect="1"/>
          </p:cNvPicPr>
          <p:nvPr/>
        </p:nvPicPr>
        <p:blipFill>
          <a:blip r:embed="rId8"/>
          <a:stretch>
            <a:fillRect/>
          </a:stretch>
        </p:blipFill>
        <p:spPr>
          <a:xfrm>
            <a:off x="6011545" y="1924050"/>
            <a:ext cx="3065145" cy="2085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 name="图片 39"/>
          <p:cNvPicPr>
            <a:picLocks noChangeAspect="1"/>
          </p:cNvPicPr>
          <p:nvPr>
            <p:custDataLst>
              <p:tags r:id="rId1"/>
            </p:custDataLst>
          </p:nvPr>
        </p:nvPicPr>
        <p:blipFill>
          <a:blip r:embed="rId2">
            <a:alphaModFix amt="20000"/>
            <a:clrChange>
              <a:clrFrom>
                <a:srgbClr val="A9A0A1">
                  <a:alpha val="100000"/>
                </a:srgbClr>
              </a:clrFrom>
              <a:clrTo>
                <a:srgbClr val="A9A0A1">
                  <a:alpha val="100000"/>
                  <a:alpha val="0"/>
                </a:srgbClr>
              </a:clrTo>
            </a:clrChange>
          </a:blip>
          <a:srcRect/>
          <a:stretch>
            <a:fillRect/>
          </a:stretch>
        </p:blipFill>
        <p:spPr>
          <a:xfrm>
            <a:off x="0" y="-20320"/>
            <a:ext cx="9143365" cy="5152390"/>
          </a:xfrm>
          <a:prstGeom prst="rect">
            <a:avLst/>
          </a:prstGeom>
        </p:spPr>
      </p:pic>
      <p:graphicFrame>
        <p:nvGraphicFramePr>
          <p:cNvPr id="10" name="图示 9"/>
          <p:cNvGraphicFramePr/>
          <p:nvPr>
            <p:custDataLst>
              <p:tags r:id="rId3"/>
            </p:custDataLst>
          </p:nvPr>
        </p:nvGraphicFramePr>
        <p:xfrm>
          <a:off x="539750" y="3579495"/>
          <a:ext cx="8219440" cy="836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3" name="图片 42" descr="未标题-2"/>
          <p:cNvPicPr>
            <a:picLocks noChangeAspect="1"/>
          </p:cNvPicPr>
          <p:nvPr>
            <p:custDataLst>
              <p:tags r:id="rId9"/>
            </p:custDataLst>
          </p:nvPr>
        </p:nvPicPr>
        <p:blipFill>
          <a:blip r:embed="rId10"/>
          <a:stretch>
            <a:fillRect/>
          </a:stretch>
        </p:blipFill>
        <p:spPr>
          <a:xfrm>
            <a:off x="0" y="-452120"/>
            <a:ext cx="3413125" cy="1997710"/>
          </a:xfrm>
          <a:prstGeom prst="rect">
            <a:avLst/>
          </a:prstGeom>
        </p:spPr>
      </p:pic>
      <p:graphicFrame>
        <p:nvGraphicFramePr>
          <p:cNvPr id="9" name="图示 8"/>
          <p:cNvGraphicFramePr/>
          <p:nvPr>
            <p:custDataLst>
              <p:tags r:id="rId11"/>
            </p:custDataLst>
          </p:nvPr>
        </p:nvGraphicFramePr>
        <p:xfrm>
          <a:off x="835660" y="1824355"/>
          <a:ext cx="7951470" cy="12160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文本框 1"/>
          <p:cNvSpPr txBox="1"/>
          <p:nvPr/>
        </p:nvSpPr>
        <p:spPr>
          <a:xfrm>
            <a:off x="3779520" y="2211705"/>
            <a:ext cx="4662170" cy="684530"/>
          </a:xfrm>
          <a:prstGeom prst="rect">
            <a:avLst/>
          </a:prstGeom>
          <a:noFill/>
        </p:spPr>
        <p:txBody>
          <a:bodyPr wrap="none" rtlCol="0">
            <a:noAutofit/>
          </a:bodyPr>
          <a:p>
            <a:pPr algn="l"/>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1">
                    <a:lumMod val="75000"/>
                    <a:lumOff val="25000"/>
                  </a:schemeClr>
                </a:solidFill>
                <a:latin typeface="华文楷体" panose="02010600040101010101" charset="-122"/>
                <a:ea typeface="华文楷体" panose="02010600040101010101" charset="-122"/>
                <a:sym typeface="+mn-ea"/>
              </a:rPr>
              <a:t>坚持生为首位，不断提升服务质量</a:t>
            </a:r>
            <a:endParaRPr lang="zh-CN" altLang="en-US" sz="2400" b="1" dirty="0" smtClean="0">
              <a:solidFill>
                <a:schemeClr val="tx1">
                  <a:lumMod val="75000"/>
                  <a:lumOff val="25000"/>
                </a:schemeClr>
              </a:solidFill>
              <a:latin typeface="华文楷体" panose="02010600040101010101" charset="-122"/>
              <a:ea typeface="华文楷体" panose="02010600040101010101" charset="-122"/>
            </a:endParaRPr>
          </a:p>
          <a:p>
            <a:endParaRPr lang="zh-CN" altLang="en-US" sz="2400" b="1" dirty="0" smtClean="0">
              <a:solidFill>
                <a:schemeClr val="tx1">
                  <a:lumMod val="75000"/>
                  <a:lumOff val="25000"/>
                </a:schemeClr>
              </a:solidFill>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0" fill="hold"/>
                                        <p:tgtEl>
                                          <p:spTgt spid="10"/>
                                        </p:tgtEl>
                                        <p:attrNameLst>
                                          <p:attrName>ppt_x</p:attrName>
                                        </p:attrNameLst>
                                      </p:cBhvr>
                                      <p:tavLst>
                                        <p:tav tm="0">
                                          <p:val>
                                            <p:strVal val="#ppt_x"/>
                                          </p:val>
                                        </p:tav>
                                        <p:tav tm="100000">
                                          <p:val>
                                            <p:strVal val="#ppt_x"/>
                                          </p:val>
                                        </p:tav>
                                      </p:tavLst>
                                    </p:anim>
                                    <p:anim calcmode="lin" valueType="num">
                                      <p:cBhvr additive="base">
                                        <p:cTn id="14"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 name="图片 39"/>
          <p:cNvPicPr>
            <a:picLocks noChangeAspect="1"/>
          </p:cNvPicPr>
          <p:nvPr/>
        </p:nvPicPr>
        <p:blipFill>
          <a:blip r:embed="rId1">
            <a:alphaModFix amt="20000"/>
            <a:clrChange>
              <a:clrFrom>
                <a:srgbClr val="A9A0A1">
                  <a:alpha val="100000"/>
                </a:srgbClr>
              </a:clrFrom>
              <a:clrTo>
                <a:srgbClr val="A9A0A1">
                  <a:alpha val="100000"/>
                  <a:alpha val="0"/>
                </a:srgbClr>
              </a:clrTo>
            </a:clrChange>
          </a:blip>
          <a:stretch>
            <a:fillRect/>
          </a:stretch>
        </p:blipFill>
        <p:spPr>
          <a:xfrm>
            <a:off x="0" y="0"/>
            <a:ext cx="9149715" cy="5156200"/>
          </a:xfrm>
          <a:prstGeom prst="rect">
            <a:avLst/>
          </a:prstGeom>
        </p:spPr>
      </p:pic>
      <p:pic>
        <p:nvPicPr>
          <p:cNvPr id="43" name="图片 42" descr="未标题-2"/>
          <p:cNvPicPr>
            <a:picLocks noChangeAspect="1"/>
          </p:cNvPicPr>
          <p:nvPr>
            <p:custDataLst>
              <p:tags r:id="rId2"/>
            </p:custDataLst>
          </p:nvPr>
        </p:nvPicPr>
        <p:blipFill>
          <a:blip r:embed="rId3"/>
          <a:stretch>
            <a:fillRect/>
          </a:stretch>
        </p:blipFill>
        <p:spPr>
          <a:xfrm>
            <a:off x="0" y="-452120"/>
            <a:ext cx="3413125" cy="1997710"/>
          </a:xfrm>
          <a:prstGeom prst="rect">
            <a:avLst/>
          </a:prstGeom>
        </p:spPr>
      </p:pic>
      <p:pic>
        <p:nvPicPr>
          <p:cNvPr id="5" name="图片 4"/>
          <p:cNvPicPr>
            <a:picLocks noChangeAspect="1"/>
          </p:cNvPicPr>
          <p:nvPr>
            <p:custDataLst>
              <p:tags r:id="rId4"/>
            </p:custDataLst>
          </p:nvPr>
        </p:nvPicPr>
        <p:blipFill>
          <a:blip r:embed="rId5">
            <a:alphaModFix amt="80000"/>
          </a:blip>
          <a:stretch>
            <a:fillRect/>
          </a:stretch>
        </p:blipFill>
        <p:spPr>
          <a:xfrm>
            <a:off x="238760" y="2444115"/>
            <a:ext cx="4230370" cy="2551430"/>
          </a:xfrm>
          <a:prstGeom prst="roundRect">
            <a:avLst/>
          </a:prstGeom>
        </p:spPr>
      </p:pic>
      <p:sp>
        <p:nvSpPr>
          <p:cNvPr id="2" name="文本框 1"/>
          <p:cNvSpPr txBox="1"/>
          <p:nvPr/>
        </p:nvSpPr>
        <p:spPr>
          <a:xfrm>
            <a:off x="386080" y="1131570"/>
            <a:ext cx="8437880" cy="1092200"/>
          </a:xfrm>
          <a:prstGeom prst="rect">
            <a:avLst/>
          </a:prstGeom>
          <a:noFill/>
        </p:spPr>
        <p:txBody>
          <a:bodyPr wrap="square" rtlCol="0">
            <a:noAutofit/>
          </a:bodyPr>
          <a:p>
            <a:pPr algn="l"/>
            <a:r>
              <a:rPr lang="en-US" altLang="zh-CN" sz="2000">
                <a:latin typeface="华文楷体" panose="02010600040101010101" charset="-122"/>
                <a:ea typeface="华文楷体" panose="02010600040101010101" charset="-122"/>
                <a:cs typeface="华文楷体" panose="02010600040101010101" charset="-122"/>
                <a:sym typeface="+mn-ea"/>
              </a:rPr>
              <a:t>        </a:t>
            </a:r>
            <a:r>
              <a:rPr lang="zh-CN" altLang="en-US" sz="2000">
                <a:latin typeface="华文楷体" panose="02010600040101010101" charset="-122"/>
                <a:ea typeface="华文楷体" panose="02010600040101010101" charset="-122"/>
                <a:cs typeface="华文楷体" panose="02010600040101010101" charset="-122"/>
                <a:sym typeface="+mn-ea"/>
              </a:rPr>
              <a:t>尊敬的各位领导、老师、同学，大家好!做为东大食堂的新进单位，首先非常感谢各位领导和师生的关心和包容让快乐食间能够快速平稳的融入东大为全校师生提供服务。</a:t>
            </a:r>
            <a:endParaRPr lang="zh-CN" altLang="en-US" sz="2000">
              <a:latin typeface="华文楷体" panose="02010600040101010101" charset="-122"/>
              <a:ea typeface="华文楷体" panose="02010600040101010101" charset="-122"/>
              <a:cs typeface="华文楷体" panose="02010600040101010101" charset="-122"/>
              <a:sym typeface="+mn-ea"/>
            </a:endParaRPr>
          </a:p>
          <a:p>
            <a:pPr algn="l"/>
            <a:r>
              <a:rPr lang="en-US" altLang="zh-CN" sz="2000">
                <a:latin typeface="华文楷体" panose="02010600040101010101" charset="-122"/>
                <a:ea typeface="华文楷体" panose="02010600040101010101" charset="-122"/>
                <a:cs typeface="华文楷体" panose="02010600040101010101" charset="-122"/>
                <a:sym typeface="+mn-ea"/>
              </a:rPr>
              <a:t>        </a:t>
            </a:r>
            <a:endParaRPr lang="zh-CN" altLang="en-US" sz="2000"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endParaRPr>
          </a:p>
        </p:txBody>
      </p:sp>
      <p:sp>
        <p:nvSpPr>
          <p:cNvPr id="3" name="文本框 2"/>
          <p:cNvSpPr txBox="1"/>
          <p:nvPr/>
        </p:nvSpPr>
        <p:spPr>
          <a:xfrm>
            <a:off x="4572000" y="2283460"/>
            <a:ext cx="4478020" cy="2671445"/>
          </a:xfrm>
          <a:prstGeom prst="rect">
            <a:avLst/>
          </a:prstGeom>
          <a:noFill/>
        </p:spPr>
        <p:txBody>
          <a:bodyPr wrap="none" rtlCol="0">
            <a:noAutofit/>
          </a:bodyPr>
          <a:p>
            <a:pPr algn="l"/>
            <a:r>
              <a:rPr lang="en-US" altLang="zh-CN" sz="2000">
                <a:latin typeface="华文楷体" panose="02010600040101010101" charset="-122"/>
                <a:ea typeface="华文楷体" panose="02010600040101010101" charset="-122"/>
                <a:cs typeface="华文楷体" panose="02010600040101010101" charset="-122"/>
                <a:sym typeface="+mn-ea"/>
              </a:rPr>
              <a:t>        </a:t>
            </a:r>
            <a:r>
              <a:rPr lang="zh-CN" altLang="en-US" sz="2000">
                <a:latin typeface="华文楷体" panose="02010600040101010101" charset="-122"/>
                <a:ea typeface="华文楷体" panose="02010600040101010101" charset="-122"/>
                <a:cs typeface="华文楷体" panose="02010600040101010101" charset="-122"/>
                <a:sym typeface="+mn-ea"/>
              </a:rPr>
              <a:t>快乐食间将公司核心经营理念</a:t>
            </a:r>
            <a:endParaRPr lang="zh-CN" altLang="en-US" sz="2000">
              <a:latin typeface="华文楷体" panose="02010600040101010101" charset="-122"/>
              <a:ea typeface="华文楷体" panose="02010600040101010101" charset="-122"/>
              <a:cs typeface="华文楷体" panose="02010600040101010101" charset="-122"/>
              <a:sym typeface="+mn-ea"/>
            </a:endParaRPr>
          </a:p>
          <a:p>
            <a:pPr algn="l"/>
            <a:r>
              <a:rPr lang="zh-CN" altLang="en-US" sz="2000">
                <a:latin typeface="华文楷体" panose="02010600040101010101" charset="-122"/>
                <a:ea typeface="华文楷体" panose="02010600040101010101" charset="-122"/>
                <a:cs typeface="华文楷体" panose="02010600040101010101" charset="-122"/>
                <a:sym typeface="+mn-ea"/>
              </a:rPr>
              <a:t>“以师生满意为中心，用良心做事”</a:t>
            </a:r>
            <a:endParaRPr lang="zh-CN" altLang="en-US" sz="2000">
              <a:latin typeface="华文楷体" panose="02010600040101010101" charset="-122"/>
              <a:ea typeface="华文楷体" panose="02010600040101010101" charset="-122"/>
              <a:cs typeface="华文楷体" panose="02010600040101010101" charset="-122"/>
              <a:sym typeface="+mn-ea"/>
            </a:endParaRPr>
          </a:p>
          <a:p>
            <a:pPr algn="l"/>
            <a:r>
              <a:rPr lang="zh-CN" altLang="en-US" sz="2000">
                <a:latin typeface="华文楷体" panose="02010600040101010101" charset="-122"/>
                <a:ea typeface="华文楷体" panose="02010600040101010101" charset="-122"/>
                <a:cs typeface="华文楷体" panose="02010600040101010101" charset="-122"/>
                <a:sym typeface="+mn-ea"/>
              </a:rPr>
              <a:t>与东大“生为首位”的观念高度融合，</a:t>
            </a:r>
            <a:endParaRPr lang="zh-CN" altLang="en-US" sz="2000">
              <a:latin typeface="华文楷体" panose="02010600040101010101" charset="-122"/>
              <a:ea typeface="华文楷体" panose="02010600040101010101" charset="-122"/>
              <a:cs typeface="华文楷体" panose="02010600040101010101" charset="-122"/>
              <a:sym typeface="+mn-ea"/>
            </a:endParaRPr>
          </a:p>
          <a:p>
            <a:pPr algn="l"/>
            <a:r>
              <a:rPr lang="zh-CN" altLang="en-US" sz="2000">
                <a:latin typeface="华文楷体" panose="02010600040101010101" charset="-122"/>
                <a:ea typeface="华文楷体" panose="02010600040101010101" charset="-122"/>
                <a:cs typeface="华文楷体" panose="02010600040101010101" charset="-122"/>
                <a:sym typeface="+mn-ea"/>
              </a:rPr>
              <a:t>为广大师生们做好每一餐饭，服务好</a:t>
            </a:r>
            <a:endParaRPr lang="zh-CN" altLang="en-US" sz="2000">
              <a:latin typeface="华文楷体" panose="02010600040101010101" charset="-122"/>
              <a:ea typeface="华文楷体" panose="02010600040101010101" charset="-122"/>
              <a:cs typeface="华文楷体" panose="02010600040101010101" charset="-122"/>
              <a:sym typeface="+mn-ea"/>
            </a:endParaRPr>
          </a:p>
          <a:p>
            <a:pPr algn="l"/>
            <a:r>
              <a:rPr lang="zh-CN" altLang="en-US" sz="2000">
                <a:latin typeface="华文楷体" panose="02010600040101010101" charset="-122"/>
                <a:ea typeface="华文楷体" panose="02010600040101010101" charset="-122"/>
                <a:cs typeface="华文楷体" panose="02010600040101010101" charset="-122"/>
                <a:sym typeface="+mn-ea"/>
              </a:rPr>
              <a:t>每一位师生。经过一个学期的经营，</a:t>
            </a:r>
            <a:endParaRPr lang="zh-CN" altLang="en-US" sz="2000">
              <a:latin typeface="华文楷体" panose="02010600040101010101" charset="-122"/>
              <a:ea typeface="华文楷体" panose="02010600040101010101" charset="-122"/>
              <a:cs typeface="华文楷体" panose="02010600040101010101" charset="-122"/>
              <a:sym typeface="+mn-ea"/>
            </a:endParaRPr>
          </a:p>
          <a:p>
            <a:pPr algn="l"/>
            <a:r>
              <a:rPr lang="zh-CN" altLang="en-US" sz="2000">
                <a:latin typeface="华文楷体" panose="02010600040101010101" charset="-122"/>
                <a:ea typeface="华文楷体" panose="02010600040101010101" charset="-122"/>
                <a:cs typeface="华文楷体" panose="02010600040101010101" charset="-122"/>
                <a:sym typeface="+mn-ea"/>
              </a:rPr>
              <a:t>现将梅园食堂2023下半学期的工作汇报</a:t>
            </a:r>
            <a:endParaRPr lang="zh-CN" altLang="en-US" sz="2000">
              <a:latin typeface="华文楷体" panose="02010600040101010101" charset="-122"/>
              <a:ea typeface="华文楷体" panose="02010600040101010101" charset="-122"/>
              <a:cs typeface="华文楷体" panose="02010600040101010101" charset="-122"/>
              <a:sym typeface="+mn-ea"/>
            </a:endParaRPr>
          </a:p>
          <a:p>
            <a:pPr algn="l"/>
            <a:r>
              <a:rPr lang="zh-CN" altLang="en-US" sz="2000">
                <a:latin typeface="华文楷体" panose="02010600040101010101" charset="-122"/>
                <a:ea typeface="华文楷体" panose="02010600040101010101" charset="-122"/>
                <a:cs typeface="华文楷体" panose="02010600040101010101" charset="-122"/>
                <a:sym typeface="+mn-ea"/>
              </a:rPr>
              <a:t>如下。</a:t>
            </a:r>
            <a:endParaRPr lang="zh-CN" altLang="en-US" sz="2000"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服务育人</a:t>
            </a:r>
            <a:endParaRPr lang="zh-CN" altLang="en-US" sz="3200" b="1">
              <a:latin typeface="华文楷体" panose="02010600040101010101" charset="-122"/>
              <a:ea typeface="华文楷体" panose="02010600040101010101" charset="-122"/>
            </a:endParaRPr>
          </a:p>
        </p:txBody>
      </p:sp>
      <p:sp>
        <p:nvSpPr>
          <p:cNvPr id="15" name="文本框 14"/>
          <p:cNvSpPr txBox="1"/>
          <p:nvPr/>
        </p:nvSpPr>
        <p:spPr>
          <a:xfrm>
            <a:off x="396240" y="4227830"/>
            <a:ext cx="1740535" cy="762635"/>
          </a:xfrm>
          <a:prstGeom prst="rect">
            <a:avLst/>
          </a:prstGeom>
          <a:noFill/>
        </p:spPr>
        <p:txBody>
          <a:bodyPr wrap="square" rtlCol="0">
            <a:noAutofit/>
          </a:bodyPr>
          <a:p>
            <a:r>
              <a:rPr lang="zh-CN" altLang="en-US" dirty="0" smtClean="0">
                <a:solidFill>
                  <a:srgbClr val="C00000"/>
                </a:solidFill>
                <a:latin typeface="微软雅黑" panose="020B0503020204020204" pitchFamily="34" charset="-122"/>
                <a:ea typeface="微软雅黑" panose="020B0503020204020204" pitchFamily="34" charset="-122"/>
              </a:rPr>
              <a:t>所有窗口</a:t>
            </a:r>
            <a:r>
              <a:rPr lang="zh-CN" altLang="en-US" dirty="0" smtClean="0">
                <a:solidFill>
                  <a:srgbClr val="C00000"/>
                </a:solidFill>
                <a:latin typeface="微软雅黑" panose="020B0503020204020204" pitchFamily="34" charset="-122"/>
                <a:ea typeface="微软雅黑" panose="020B0503020204020204" pitchFamily="34" charset="-122"/>
              </a:rPr>
              <a:t>主食免费加</a:t>
            </a:r>
            <a:endParaRPr lang="zh-CN" altLang="en-US" dirty="0" smtClean="0">
              <a:solidFill>
                <a:srgbClr val="C0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060065" y="4227830"/>
            <a:ext cx="1341120" cy="645160"/>
          </a:xfrm>
          <a:prstGeom prst="rect">
            <a:avLst/>
          </a:prstGeom>
          <a:noFill/>
        </p:spPr>
        <p:txBody>
          <a:bodyPr wrap="square" rtlCol="0">
            <a:spAutoFit/>
          </a:bodyPr>
          <a:p>
            <a:r>
              <a:rPr lang="zh-CN" altLang="en-US" dirty="0" smtClean="0">
                <a:solidFill>
                  <a:srgbClr val="C00000"/>
                </a:solidFill>
                <a:latin typeface="微软雅黑" panose="020B0503020204020204" pitchFamily="34" charset="-122"/>
                <a:ea typeface="微软雅黑" panose="020B0503020204020204" pitchFamily="34" charset="-122"/>
              </a:rPr>
              <a:t>每个楼层</a:t>
            </a:r>
            <a:endParaRPr lang="zh-CN" altLang="en-US" dirty="0" smtClean="0">
              <a:solidFill>
                <a:srgbClr val="C00000"/>
              </a:solidFill>
              <a:latin typeface="微软雅黑" panose="020B0503020204020204" pitchFamily="34" charset="-122"/>
              <a:ea typeface="微软雅黑" panose="020B0503020204020204" pitchFamily="34" charset="-122"/>
            </a:endParaRPr>
          </a:p>
          <a:p>
            <a:r>
              <a:rPr lang="zh-CN" altLang="en-US" dirty="0" smtClean="0">
                <a:solidFill>
                  <a:srgbClr val="C00000"/>
                </a:solidFill>
                <a:latin typeface="微软雅黑" panose="020B0503020204020204" pitchFamily="34" charset="-122"/>
                <a:ea typeface="微软雅黑" panose="020B0503020204020204" pitchFamily="34" charset="-122"/>
              </a:rPr>
              <a:t>加装开水</a:t>
            </a:r>
            <a:r>
              <a:rPr lang="zh-CN" altLang="en-US" dirty="0" smtClean="0">
                <a:solidFill>
                  <a:srgbClr val="C00000"/>
                </a:solidFill>
                <a:latin typeface="微软雅黑" panose="020B0503020204020204" pitchFamily="34" charset="-122"/>
                <a:ea typeface="微软雅黑" panose="020B0503020204020204" pitchFamily="34" charset="-122"/>
              </a:rPr>
              <a:t>机</a:t>
            </a:r>
            <a:endParaRPr lang="zh-CN" altLang="en-US" dirty="0" smtClean="0">
              <a:solidFill>
                <a:srgbClr val="C0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063490" y="4227830"/>
            <a:ext cx="1647825" cy="737235"/>
          </a:xfrm>
          <a:prstGeom prst="rect">
            <a:avLst/>
          </a:prstGeom>
          <a:noFill/>
        </p:spPr>
        <p:txBody>
          <a:bodyPr wrap="square" rtlCol="0">
            <a:spAutoFit/>
          </a:bodyPr>
          <a:p>
            <a:r>
              <a:rPr lang="zh-CN" altLang="en-US" sz="1400" dirty="0" smtClean="0">
                <a:solidFill>
                  <a:srgbClr val="C00000"/>
                </a:solidFill>
                <a:latin typeface="微软雅黑" panose="020B0503020204020204" pitchFamily="34" charset="-122"/>
                <a:ea typeface="微软雅黑" panose="020B0503020204020204" pitchFamily="34" charset="-122"/>
              </a:rPr>
              <a:t>免费提供季节性饮品如：红枣枸杞茶</a:t>
            </a:r>
            <a:r>
              <a:rPr lang="en-US" altLang="zh-CN" sz="1400" dirty="0" smtClean="0">
                <a:solidFill>
                  <a:srgbClr val="C00000"/>
                </a:solidFill>
                <a:latin typeface="微软雅黑" panose="020B0503020204020204" pitchFamily="34" charset="-122"/>
                <a:ea typeface="微软雅黑" panose="020B0503020204020204" pitchFamily="34" charset="-122"/>
              </a:rPr>
              <a:t>/</a:t>
            </a:r>
            <a:r>
              <a:rPr lang="zh-CN" altLang="en-US" sz="1400" dirty="0" smtClean="0">
                <a:solidFill>
                  <a:srgbClr val="C00000"/>
                </a:solidFill>
                <a:latin typeface="微软雅黑" panose="020B0503020204020204" pitchFamily="34" charset="-122"/>
                <a:ea typeface="微软雅黑" panose="020B0503020204020204" pitchFamily="34" charset="-122"/>
              </a:rPr>
              <a:t>酸梅汤</a:t>
            </a:r>
            <a:r>
              <a:rPr lang="en-US" altLang="zh-CN" sz="1400" dirty="0" smtClean="0">
                <a:solidFill>
                  <a:srgbClr val="C00000"/>
                </a:solidFill>
                <a:latin typeface="微软雅黑" panose="020B0503020204020204" pitchFamily="34" charset="-122"/>
                <a:ea typeface="微软雅黑" panose="020B0503020204020204" pitchFamily="34" charset="-122"/>
              </a:rPr>
              <a:t>/</a:t>
            </a:r>
            <a:r>
              <a:rPr lang="zh-CN" altLang="en-US" sz="1400" dirty="0" smtClean="0">
                <a:solidFill>
                  <a:srgbClr val="C00000"/>
                </a:solidFill>
                <a:latin typeface="微软雅黑" panose="020B0503020204020204" pitchFamily="34" charset="-122"/>
                <a:ea typeface="微软雅黑" panose="020B0503020204020204" pitchFamily="34" charset="-122"/>
              </a:rPr>
              <a:t>绿豆汤等</a:t>
            </a:r>
            <a:endParaRPr lang="zh-CN" altLang="en-US" sz="1400" dirty="0" smtClean="0">
              <a:solidFill>
                <a:srgbClr val="C00000"/>
              </a:solidFill>
              <a:latin typeface="微软雅黑" panose="020B0503020204020204" pitchFamily="34" charset="-122"/>
              <a:ea typeface="微软雅黑" panose="020B0503020204020204" pitchFamily="34" charset="-122"/>
            </a:endParaRPr>
          </a:p>
        </p:txBody>
      </p:sp>
      <p:sp>
        <p:nvSpPr>
          <p:cNvPr id="10" name="Rectangle: Rounded Corners 1"/>
          <p:cNvSpPr/>
          <p:nvPr>
            <p:custDataLst>
              <p:tags r:id="rId5"/>
            </p:custDataLst>
          </p:nvPr>
        </p:nvSpPr>
        <p:spPr bwMode="auto">
          <a:xfrm>
            <a:off x="1389380" y="1249045"/>
            <a:ext cx="6981825" cy="501015"/>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chemeClr val="tx1"/>
                </a:solidFill>
                <a:latin typeface="华文楷体" panose="02010600040101010101" charset="-122"/>
                <a:ea typeface="华文楷体" panose="02010600040101010101" charset="-122"/>
              </a:rPr>
              <a:t>为师生用餐提供细节暖心</a:t>
            </a:r>
            <a:r>
              <a:rPr lang="zh-CN" altLang="en-US" b="1" dirty="0">
                <a:solidFill>
                  <a:schemeClr val="tx1"/>
                </a:solidFill>
                <a:latin typeface="华文楷体" panose="02010600040101010101" charset="-122"/>
                <a:ea typeface="华文楷体" panose="02010600040101010101" charset="-122"/>
              </a:rPr>
              <a:t>的服务</a:t>
            </a:r>
            <a:endParaRPr lang="zh-CN" altLang="en-US" b="1" dirty="0">
              <a:solidFill>
                <a:schemeClr val="tx1"/>
              </a:solidFill>
              <a:latin typeface="华文楷体" panose="02010600040101010101" charset="-122"/>
              <a:ea typeface="华文楷体" panose="02010600040101010101" charset="-122"/>
            </a:endParaRPr>
          </a:p>
        </p:txBody>
      </p:sp>
      <p:pic>
        <p:nvPicPr>
          <p:cNvPr id="4" name="图片 3"/>
          <p:cNvPicPr>
            <a:picLocks noChangeAspect="1"/>
          </p:cNvPicPr>
          <p:nvPr>
            <p:custDataLst>
              <p:tags r:id="rId6"/>
            </p:custDataLst>
          </p:nvPr>
        </p:nvPicPr>
        <p:blipFill>
          <a:blip r:embed="rId7"/>
          <a:srcRect/>
          <a:stretch>
            <a:fillRect/>
          </a:stretch>
        </p:blipFill>
        <p:spPr>
          <a:xfrm>
            <a:off x="467995" y="1851660"/>
            <a:ext cx="1805940" cy="1083310"/>
          </a:xfrm>
          <a:prstGeom prst="rect">
            <a:avLst/>
          </a:prstGeom>
        </p:spPr>
      </p:pic>
      <p:pic>
        <p:nvPicPr>
          <p:cNvPr id="5" name="图片 4"/>
          <p:cNvPicPr>
            <a:picLocks noChangeAspect="1"/>
          </p:cNvPicPr>
          <p:nvPr/>
        </p:nvPicPr>
        <p:blipFill>
          <a:blip r:embed="rId8"/>
          <a:srcRect/>
          <a:stretch>
            <a:fillRect/>
          </a:stretch>
        </p:blipFill>
        <p:spPr>
          <a:xfrm>
            <a:off x="467995" y="2787650"/>
            <a:ext cx="1800225" cy="1384935"/>
          </a:xfrm>
          <a:prstGeom prst="rect">
            <a:avLst/>
          </a:prstGeom>
        </p:spPr>
      </p:pic>
      <p:pic>
        <p:nvPicPr>
          <p:cNvPr id="6" name="图片 5"/>
          <p:cNvPicPr>
            <a:picLocks noChangeAspect="1"/>
          </p:cNvPicPr>
          <p:nvPr/>
        </p:nvPicPr>
        <p:blipFill>
          <a:blip r:embed="rId9"/>
          <a:srcRect/>
          <a:stretch>
            <a:fillRect/>
          </a:stretch>
        </p:blipFill>
        <p:spPr>
          <a:xfrm>
            <a:off x="2915920" y="1851660"/>
            <a:ext cx="1611630" cy="2309495"/>
          </a:xfrm>
          <a:prstGeom prst="rect">
            <a:avLst/>
          </a:prstGeom>
        </p:spPr>
      </p:pic>
      <p:pic>
        <p:nvPicPr>
          <p:cNvPr id="7" name="图片 6"/>
          <p:cNvPicPr>
            <a:picLocks noChangeAspect="1"/>
          </p:cNvPicPr>
          <p:nvPr/>
        </p:nvPicPr>
        <p:blipFill>
          <a:blip r:embed="rId10"/>
          <a:srcRect/>
          <a:stretch>
            <a:fillRect/>
          </a:stretch>
        </p:blipFill>
        <p:spPr>
          <a:xfrm>
            <a:off x="5022215" y="1851660"/>
            <a:ext cx="1682750" cy="2358390"/>
          </a:xfrm>
          <a:prstGeom prst="rect">
            <a:avLst/>
          </a:prstGeom>
        </p:spPr>
      </p:pic>
      <p:pic>
        <p:nvPicPr>
          <p:cNvPr id="8" name="图片 7"/>
          <p:cNvPicPr>
            <a:picLocks noChangeAspect="1"/>
          </p:cNvPicPr>
          <p:nvPr/>
        </p:nvPicPr>
        <p:blipFill>
          <a:blip r:embed="rId11"/>
          <a:srcRect/>
          <a:stretch>
            <a:fillRect/>
          </a:stretch>
        </p:blipFill>
        <p:spPr>
          <a:xfrm>
            <a:off x="7092315" y="1830070"/>
            <a:ext cx="1577340" cy="2372360"/>
          </a:xfrm>
          <a:prstGeom prst="rect">
            <a:avLst/>
          </a:prstGeom>
        </p:spPr>
      </p:pic>
      <p:sp>
        <p:nvSpPr>
          <p:cNvPr id="11" name="文本框 10"/>
          <p:cNvSpPr txBox="1"/>
          <p:nvPr/>
        </p:nvSpPr>
        <p:spPr>
          <a:xfrm>
            <a:off x="7164070" y="4227830"/>
            <a:ext cx="1246505" cy="739775"/>
          </a:xfrm>
          <a:prstGeom prst="rect">
            <a:avLst/>
          </a:prstGeom>
          <a:noFill/>
        </p:spPr>
        <p:txBody>
          <a:bodyPr wrap="none" rtlCol="0">
            <a:noAutofit/>
          </a:bodyPr>
          <a:p>
            <a:r>
              <a:rPr lang="zh-CN" altLang="en-US" dirty="0" smtClean="0">
                <a:solidFill>
                  <a:srgbClr val="C00000"/>
                </a:solidFill>
                <a:latin typeface="微软雅黑" panose="020B0503020204020204" pitchFamily="34" charset="-122"/>
                <a:ea typeface="微软雅黑" panose="020B0503020204020204" pitchFamily="34" charset="-122"/>
              </a:rPr>
              <a:t>餐具回收区</a:t>
            </a:r>
            <a:endParaRPr lang="zh-CN" altLang="en-US" dirty="0" smtClean="0">
              <a:solidFill>
                <a:srgbClr val="C00000"/>
              </a:solidFill>
              <a:latin typeface="微软雅黑" panose="020B0503020204020204" pitchFamily="34" charset="-122"/>
              <a:ea typeface="微软雅黑" panose="020B0503020204020204" pitchFamily="34" charset="-122"/>
            </a:endParaRPr>
          </a:p>
          <a:p>
            <a:r>
              <a:rPr lang="zh-CN" altLang="en-US" dirty="0" smtClean="0">
                <a:solidFill>
                  <a:srgbClr val="C00000"/>
                </a:solidFill>
                <a:latin typeface="微软雅黑" panose="020B0503020204020204" pitchFamily="34" charset="-122"/>
                <a:ea typeface="微软雅黑" panose="020B0503020204020204" pitchFamily="34" charset="-122"/>
              </a:rPr>
              <a:t>厕所区域</a:t>
            </a:r>
            <a:r>
              <a:rPr lang="zh-CN" altLang="en-US" dirty="0" smtClean="0">
                <a:solidFill>
                  <a:srgbClr val="C00000"/>
                </a:solidFill>
                <a:latin typeface="微软雅黑" panose="020B0503020204020204" pitchFamily="34" charset="-122"/>
                <a:ea typeface="微软雅黑" panose="020B0503020204020204" pitchFamily="34" charset="-122"/>
              </a:rPr>
              <a:t>等</a:t>
            </a:r>
            <a:endParaRPr lang="zh-CN" altLang="en-US" dirty="0" smtClean="0">
              <a:solidFill>
                <a:srgbClr val="C00000"/>
              </a:solidFill>
              <a:latin typeface="微软雅黑" panose="020B0503020204020204" pitchFamily="34" charset="-122"/>
              <a:ea typeface="微软雅黑" panose="020B0503020204020204" pitchFamily="34" charset="-122"/>
            </a:endParaRPr>
          </a:p>
          <a:p>
            <a:r>
              <a:rPr lang="zh-CN" altLang="en-US" dirty="0" smtClean="0">
                <a:solidFill>
                  <a:srgbClr val="C00000"/>
                </a:solidFill>
                <a:latin typeface="微软雅黑" panose="020B0503020204020204" pitchFamily="34" charset="-122"/>
                <a:ea typeface="微软雅黑" panose="020B0503020204020204" pitchFamily="34" charset="-122"/>
              </a:rPr>
              <a:t>加装餐巾纸</a:t>
            </a:r>
            <a:endParaRPr lang="zh-CN" altLang="en-US"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服务育人</a:t>
            </a:r>
            <a:endParaRPr lang="zh-CN" altLang="en-US" sz="3200" b="1">
              <a:latin typeface="华文楷体" panose="02010600040101010101" charset="-122"/>
              <a:ea typeface="华文楷体" panose="02010600040101010101" charset="-122"/>
            </a:endParaRPr>
          </a:p>
        </p:txBody>
      </p:sp>
      <p:sp>
        <p:nvSpPr>
          <p:cNvPr id="10" name="Rectangle: Rounded Corners 1"/>
          <p:cNvSpPr/>
          <p:nvPr>
            <p:custDataLst>
              <p:tags r:id="rId5"/>
            </p:custDataLst>
          </p:nvPr>
        </p:nvSpPr>
        <p:spPr bwMode="auto">
          <a:xfrm>
            <a:off x="1389380" y="1249045"/>
            <a:ext cx="6981825" cy="501015"/>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chemeClr val="tx1"/>
                </a:solidFill>
                <a:latin typeface="华文楷体" panose="02010600040101010101" charset="-122"/>
                <a:ea typeface="华文楷体" panose="02010600040101010101" charset="-122"/>
              </a:rPr>
              <a:t>国庆节食堂组织了节日晚会，免费提供饮料小吃等，邀请</a:t>
            </a:r>
            <a:r>
              <a:rPr lang="zh-CN" altLang="en-US" b="1" dirty="0">
                <a:solidFill>
                  <a:schemeClr val="tx1"/>
                </a:solidFill>
                <a:latin typeface="华文楷体" panose="02010600040101010101" charset="-122"/>
                <a:ea typeface="华文楷体" panose="02010600040101010101" charset="-122"/>
              </a:rPr>
              <a:t>同学一起观看</a:t>
            </a:r>
            <a:r>
              <a:rPr lang="zh-CN" altLang="en-US" b="1" dirty="0">
                <a:solidFill>
                  <a:schemeClr val="tx1"/>
                </a:solidFill>
                <a:latin typeface="华文楷体" panose="02010600040101010101" charset="-122"/>
                <a:ea typeface="华文楷体" panose="02010600040101010101" charset="-122"/>
              </a:rPr>
              <a:t>国庆阅兵，庆祝祖国繁荣</a:t>
            </a:r>
            <a:r>
              <a:rPr lang="zh-CN" altLang="en-US" b="1" dirty="0">
                <a:solidFill>
                  <a:schemeClr val="tx1"/>
                </a:solidFill>
                <a:latin typeface="华文楷体" panose="02010600040101010101" charset="-122"/>
                <a:ea typeface="华文楷体" panose="02010600040101010101" charset="-122"/>
              </a:rPr>
              <a:t>富强，培养学生爱国情怀。</a:t>
            </a:r>
            <a:endParaRPr lang="zh-CN" altLang="en-US" b="1" dirty="0">
              <a:solidFill>
                <a:schemeClr val="tx1"/>
              </a:solidFill>
              <a:latin typeface="华文楷体" panose="02010600040101010101" charset="-122"/>
              <a:ea typeface="华文楷体" panose="02010600040101010101" charset="-122"/>
            </a:endParaRPr>
          </a:p>
        </p:txBody>
      </p:sp>
      <p:pic>
        <p:nvPicPr>
          <p:cNvPr id="3" name="图片 2"/>
          <p:cNvPicPr>
            <a:picLocks noChangeAspect="1"/>
          </p:cNvPicPr>
          <p:nvPr/>
        </p:nvPicPr>
        <p:blipFill>
          <a:blip r:embed="rId6"/>
          <a:stretch>
            <a:fillRect/>
          </a:stretch>
        </p:blipFill>
        <p:spPr>
          <a:xfrm>
            <a:off x="107950" y="1779905"/>
            <a:ext cx="3627755" cy="1671320"/>
          </a:xfrm>
          <a:prstGeom prst="roundRect">
            <a:avLst/>
          </a:prstGeom>
        </p:spPr>
      </p:pic>
      <p:pic>
        <p:nvPicPr>
          <p:cNvPr id="9" name="图片 8"/>
          <p:cNvPicPr>
            <a:picLocks noChangeAspect="1"/>
          </p:cNvPicPr>
          <p:nvPr/>
        </p:nvPicPr>
        <p:blipFill>
          <a:blip r:embed="rId7"/>
          <a:srcRect/>
          <a:stretch>
            <a:fillRect/>
          </a:stretch>
        </p:blipFill>
        <p:spPr>
          <a:xfrm>
            <a:off x="756285" y="3291840"/>
            <a:ext cx="3947795" cy="1818640"/>
          </a:xfrm>
          <a:prstGeom prst="roundRect">
            <a:avLst/>
          </a:prstGeom>
        </p:spPr>
      </p:pic>
      <p:pic>
        <p:nvPicPr>
          <p:cNvPr id="12" name="图片 11"/>
          <p:cNvPicPr>
            <a:picLocks noChangeAspect="1"/>
          </p:cNvPicPr>
          <p:nvPr/>
        </p:nvPicPr>
        <p:blipFill>
          <a:blip r:embed="rId8"/>
          <a:stretch>
            <a:fillRect/>
          </a:stretch>
        </p:blipFill>
        <p:spPr>
          <a:xfrm>
            <a:off x="4356100" y="1779905"/>
            <a:ext cx="3651250" cy="1681480"/>
          </a:xfrm>
          <a:prstGeom prst="roundRect">
            <a:avLst/>
          </a:prstGeom>
        </p:spPr>
      </p:pic>
      <p:pic>
        <p:nvPicPr>
          <p:cNvPr id="13" name="图片 12"/>
          <p:cNvPicPr>
            <a:picLocks noChangeAspect="1"/>
          </p:cNvPicPr>
          <p:nvPr/>
        </p:nvPicPr>
        <p:blipFill>
          <a:blip r:embed="rId9"/>
          <a:stretch>
            <a:fillRect/>
          </a:stretch>
        </p:blipFill>
        <p:spPr>
          <a:xfrm>
            <a:off x="5341620" y="3363595"/>
            <a:ext cx="3783965" cy="1743075"/>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服务育人</a:t>
            </a:r>
            <a:endParaRPr lang="zh-CN" altLang="en-US" sz="3200" b="1">
              <a:latin typeface="华文楷体" panose="02010600040101010101" charset="-122"/>
              <a:ea typeface="华文楷体" panose="02010600040101010101" charset="-122"/>
            </a:endParaRPr>
          </a:p>
        </p:txBody>
      </p:sp>
      <p:sp>
        <p:nvSpPr>
          <p:cNvPr id="10" name="Rectangle: Rounded Corners 1"/>
          <p:cNvSpPr/>
          <p:nvPr>
            <p:custDataLst>
              <p:tags r:id="rId5"/>
            </p:custDataLst>
          </p:nvPr>
        </p:nvSpPr>
        <p:spPr bwMode="auto">
          <a:xfrm>
            <a:off x="1390650" y="1249045"/>
            <a:ext cx="6980555" cy="588010"/>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chemeClr val="tx1"/>
                </a:solidFill>
                <a:latin typeface="华文楷体" panose="02010600040101010101" charset="-122"/>
                <a:ea typeface="华文楷体" panose="02010600040101010101" charset="-122"/>
              </a:rPr>
              <a:t>中秋佳节发放月饼并为留校学生举办中秋晚会，一起共度佳节，为节日没能回家的同学送去</a:t>
            </a:r>
            <a:r>
              <a:rPr lang="zh-CN" altLang="en-US" b="1" dirty="0">
                <a:solidFill>
                  <a:schemeClr val="tx1"/>
                </a:solidFill>
                <a:latin typeface="华文楷体" panose="02010600040101010101" charset="-122"/>
                <a:ea typeface="华文楷体" panose="02010600040101010101" charset="-122"/>
              </a:rPr>
              <a:t>温暖。</a:t>
            </a:r>
            <a:endParaRPr lang="en-US" altLang="zh-CN" b="1" dirty="0">
              <a:solidFill>
                <a:schemeClr val="tx1"/>
              </a:solidFill>
              <a:latin typeface="华文楷体" panose="02010600040101010101" charset="-122"/>
              <a:ea typeface="华文楷体" panose="02010600040101010101" charset="-122"/>
            </a:endParaRPr>
          </a:p>
        </p:txBody>
      </p:sp>
      <p:pic>
        <p:nvPicPr>
          <p:cNvPr id="4" name="图片 3"/>
          <p:cNvPicPr>
            <a:picLocks noChangeAspect="1"/>
          </p:cNvPicPr>
          <p:nvPr/>
        </p:nvPicPr>
        <p:blipFill>
          <a:blip r:embed="rId6"/>
          <a:stretch>
            <a:fillRect/>
          </a:stretch>
        </p:blipFill>
        <p:spPr>
          <a:xfrm>
            <a:off x="107950" y="1851660"/>
            <a:ext cx="2599055" cy="1948815"/>
          </a:xfrm>
          <a:prstGeom prst="rect">
            <a:avLst/>
          </a:prstGeom>
        </p:spPr>
      </p:pic>
      <p:pic>
        <p:nvPicPr>
          <p:cNvPr id="5" name="图片 4"/>
          <p:cNvPicPr>
            <a:picLocks noChangeAspect="1"/>
          </p:cNvPicPr>
          <p:nvPr/>
        </p:nvPicPr>
        <p:blipFill>
          <a:blip r:embed="rId7"/>
          <a:stretch>
            <a:fillRect/>
          </a:stretch>
        </p:blipFill>
        <p:spPr>
          <a:xfrm>
            <a:off x="2195830" y="2284095"/>
            <a:ext cx="2539365" cy="1906270"/>
          </a:xfrm>
          <a:prstGeom prst="rect">
            <a:avLst/>
          </a:prstGeom>
        </p:spPr>
      </p:pic>
      <p:pic>
        <p:nvPicPr>
          <p:cNvPr id="6" name="图片 5"/>
          <p:cNvPicPr>
            <a:picLocks noChangeAspect="1"/>
          </p:cNvPicPr>
          <p:nvPr/>
        </p:nvPicPr>
        <p:blipFill>
          <a:blip r:embed="rId8"/>
          <a:stretch>
            <a:fillRect/>
          </a:stretch>
        </p:blipFill>
        <p:spPr>
          <a:xfrm>
            <a:off x="4284345" y="2643505"/>
            <a:ext cx="2822575" cy="1808480"/>
          </a:xfrm>
          <a:prstGeom prst="rect">
            <a:avLst/>
          </a:prstGeom>
        </p:spPr>
      </p:pic>
      <p:pic>
        <p:nvPicPr>
          <p:cNvPr id="7" name="图片 6"/>
          <p:cNvPicPr>
            <a:picLocks noChangeAspect="1"/>
          </p:cNvPicPr>
          <p:nvPr/>
        </p:nvPicPr>
        <p:blipFill>
          <a:blip r:embed="rId9"/>
          <a:stretch>
            <a:fillRect/>
          </a:stretch>
        </p:blipFill>
        <p:spPr>
          <a:xfrm>
            <a:off x="6518275" y="3147695"/>
            <a:ext cx="2577465" cy="1933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服务育人</a:t>
            </a:r>
            <a:endParaRPr lang="zh-CN" altLang="en-US" sz="3200" b="1">
              <a:latin typeface="华文楷体" panose="02010600040101010101" charset="-122"/>
              <a:ea typeface="华文楷体" panose="02010600040101010101" charset="-122"/>
            </a:endParaRPr>
          </a:p>
        </p:txBody>
      </p:sp>
      <p:sp>
        <p:nvSpPr>
          <p:cNvPr id="10" name="Rectangle: Rounded Corners 1"/>
          <p:cNvSpPr/>
          <p:nvPr>
            <p:custDataLst>
              <p:tags r:id="rId5"/>
            </p:custDataLst>
          </p:nvPr>
        </p:nvSpPr>
        <p:spPr bwMode="auto">
          <a:xfrm>
            <a:off x="1390650" y="1249045"/>
            <a:ext cx="6980555" cy="588010"/>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chemeClr val="tx1"/>
                </a:solidFill>
                <a:latin typeface="华文楷体" panose="02010600040101010101" charset="-122"/>
                <a:ea typeface="华文楷体" panose="02010600040101010101" charset="-122"/>
              </a:rPr>
              <a:t>积极开展各类新品上新福利活动，让同学通过趣味游戏的形式，获得各类</a:t>
            </a:r>
            <a:r>
              <a:rPr lang="zh-CN" altLang="en-US" b="1" dirty="0">
                <a:solidFill>
                  <a:schemeClr val="tx1"/>
                </a:solidFill>
                <a:latin typeface="华文楷体" panose="02010600040101010101" charset="-122"/>
                <a:ea typeface="华文楷体" panose="02010600040101010101" charset="-122"/>
              </a:rPr>
              <a:t>丰富奖品。</a:t>
            </a:r>
            <a:endParaRPr lang="zh-CN" altLang="en-US" b="1" dirty="0">
              <a:solidFill>
                <a:schemeClr val="tx1"/>
              </a:solidFill>
              <a:latin typeface="华文楷体" panose="02010600040101010101" charset="-122"/>
              <a:ea typeface="华文楷体" panose="02010600040101010101" charset="-122"/>
            </a:endParaRPr>
          </a:p>
        </p:txBody>
      </p:sp>
      <p:pic>
        <p:nvPicPr>
          <p:cNvPr id="3" name="图片 2"/>
          <p:cNvPicPr>
            <a:picLocks noChangeAspect="1"/>
          </p:cNvPicPr>
          <p:nvPr/>
        </p:nvPicPr>
        <p:blipFill>
          <a:blip r:embed="rId6"/>
          <a:stretch>
            <a:fillRect/>
          </a:stretch>
        </p:blipFill>
        <p:spPr>
          <a:xfrm>
            <a:off x="36195" y="1851660"/>
            <a:ext cx="2365375" cy="1774190"/>
          </a:xfrm>
          <a:prstGeom prst="rect">
            <a:avLst/>
          </a:prstGeom>
        </p:spPr>
      </p:pic>
      <p:pic>
        <p:nvPicPr>
          <p:cNvPr id="8" name="图片 7"/>
          <p:cNvPicPr>
            <a:picLocks noChangeAspect="1"/>
          </p:cNvPicPr>
          <p:nvPr/>
        </p:nvPicPr>
        <p:blipFill>
          <a:blip r:embed="rId7"/>
          <a:stretch>
            <a:fillRect/>
          </a:stretch>
        </p:blipFill>
        <p:spPr>
          <a:xfrm>
            <a:off x="2124075" y="2284095"/>
            <a:ext cx="2455545" cy="1841500"/>
          </a:xfrm>
          <a:prstGeom prst="rect">
            <a:avLst/>
          </a:prstGeom>
        </p:spPr>
      </p:pic>
      <p:pic>
        <p:nvPicPr>
          <p:cNvPr id="9" name="图片 8"/>
          <p:cNvPicPr>
            <a:picLocks noChangeAspect="1"/>
          </p:cNvPicPr>
          <p:nvPr/>
        </p:nvPicPr>
        <p:blipFill>
          <a:blip r:embed="rId8"/>
          <a:stretch>
            <a:fillRect/>
          </a:stretch>
        </p:blipFill>
        <p:spPr>
          <a:xfrm>
            <a:off x="4284345" y="2860040"/>
            <a:ext cx="2475230" cy="1857375"/>
          </a:xfrm>
          <a:prstGeom prst="rect">
            <a:avLst/>
          </a:prstGeom>
        </p:spPr>
      </p:pic>
      <p:pic>
        <p:nvPicPr>
          <p:cNvPr id="11" name="图片 10"/>
          <p:cNvPicPr>
            <a:picLocks noChangeAspect="1"/>
          </p:cNvPicPr>
          <p:nvPr/>
        </p:nvPicPr>
        <p:blipFill>
          <a:blip r:embed="rId9"/>
          <a:stretch>
            <a:fillRect/>
          </a:stretch>
        </p:blipFill>
        <p:spPr>
          <a:xfrm>
            <a:off x="6659880" y="3291840"/>
            <a:ext cx="2445385" cy="1833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服务育人</a:t>
            </a:r>
            <a:endParaRPr lang="zh-CN" altLang="en-US" sz="3200" b="1">
              <a:latin typeface="华文楷体" panose="02010600040101010101" charset="-122"/>
              <a:ea typeface="华文楷体" panose="02010600040101010101" charset="-122"/>
            </a:endParaRPr>
          </a:p>
        </p:txBody>
      </p:sp>
      <p:sp>
        <p:nvSpPr>
          <p:cNvPr id="10" name="Rectangle: Rounded Corners 1"/>
          <p:cNvSpPr/>
          <p:nvPr>
            <p:custDataLst>
              <p:tags r:id="rId5"/>
            </p:custDataLst>
          </p:nvPr>
        </p:nvSpPr>
        <p:spPr bwMode="auto">
          <a:xfrm>
            <a:off x="1390650" y="1249045"/>
            <a:ext cx="6980555" cy="588010"/>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chemeClr val="tx1"/>
                </a:solidFill>
                <a:latin typeface="华文楷体" panose="02010600040101010101" charset="-122"/>
                <a:ea typeface="华文楷体" panose="02010600040101010101" charset="-122"/>
              </a:rPr>
              <a:t>开展学生第二课堂</a:t>
            </a:r>
            <a:r>
              <a:rPr lang="en-US" altLang="zh-CN" b="1" dirty="0">
                <a:solidFill>
                  <a:schemeClr val="tx1"/>
                </a:solidFill>
                <a:latin typeface="华文楷体" panose="02010600040101010101" charset="-122"/>
                <a:ea typeface="华文楷体" panose="02010600040101010101" charset="-122"/>
              </a:rPr>
              <a:t>.</a:t>
            </a:r>
            <a:r>
              <a:rPr lang="zh-CN" altLang="en-US" b="1" dirty="0">
                <a:solidFill>
                  <a:schemeClr val="tx1"/>
                </a:solidFill>
                <a:latin typeface="华文楷体" panose="02010600040101010101" charset="-122"/>
                <a:ea typeface="华文楷体" panose="02010600040101010101" charset="-122"/>
              </a:rPr>
              <a:t>烹饪课程劳动育人实践活动，从课本到生活，从书房到厨房，</a:t>
            </a:r>
            <a:r>
              <a:rPr lang="zh-CN" altLang="en-US" b="1" dirty="0">
                <a:latin typeface="华文楷体" panose="02010600040101010101" charset="-122"/>
                <a:ea typeface="华文楷体" panose="02010600040101010101" charset="-122"/>
                <a:sym typeface="+mn-ea"/>
              </a:rPr>
              <a:t>丰富学生课外生活。</a:t>
            </a:r>
            <a:endParaRPr lang="zh-CN" altLang="en-US" b="1" dirty="0">
              <a:solidFill>
                <a:schemeClr val="tx1"/>
              </a:solidFill>
              <a:latin typeface="华文楷体" panose="02010600040101010101" charset="-122"/>
              <a:ea typeface="华文楷体" panose="02010600040101010101" charset="-122"/>
            </a:endParaRPr>
          </a:p>
        </p:txBody>
      </p:sp>
      <p:pic>
        <p:nvPicPr>
          <p:cNvPr id="3" name="图片 2"/>
          <p:cNvPicPr>
            <a:picLocks noChangeAspect="1"/>
          </p:cNvPicPr>
          <p:nvPr/>
        </p:nvPicPr>
        <p:blipFill>
          <a:blip r:embed="rId6"/>
          <a:stretch>
            <a:fillRect/>
          </a:stretch>
        </p:blipFill>
        <p:spPr>
          <a:xfrm>
            <a:off x="36195" y="1851660"/>
            <a:ext cx="2383790" cy="1788160"/>
          </a:xfrm>
          <a:prstGeom prst="rect">
            <a:avLst/>
          </a:prstGeom>
        </p:spPr>
      </p:pic>
      <p:pic>
        <p:nvPicPr>
          <p:cNvPr id="8" name="图片 7"/>
          <p:cNvPicPr>
            <a:picLocks noChangeAspect="1"/>
          </p:cNvPicPr>
          <p:nvPr/>
        </p:nvPicPr>
        <p:blipFill>
          <a:blip r:embed="rId7"/>
          <a:srcRect/>
          <a:stretch>
            <a:fillRect/>
          </a:stretch>
        </p:blipFill>
        <p:spPr>
          <a:xfrm>
            <a:off x="2052320" y="2284095"/>
            <a:ext cx="2853690" cy="1555115"/>
          </a:xfrm>
          <a:prstGeom prst="rect">
            <a:avLst/>
          </a:prstGeom>
        </p:spPr>
      </p:pic>
      <p:pic>
        <p:nvPicPr>
          <p:cNvPr id="9" name="图片 8"/>
          <p:cNvPicPr>
            <a:picLocks noChangeAspect="1"/>
          </p:cNvPicPr>
          <p:nvPr/>
        </p:nvPicPr>
        <p:blipFill>
          <a:blip r:embed="rId8"/>
          <a:stretch>
            <a:fillRect/>
          </a:stretch>
        </p:blipFill>
        <p:spPr>
          <a:xfrm>
            <a:off x="4211955" y="2643505"/>
            <a:ext cx="2448560" cy="1835785"/>
          </a:xfrm>
          <a:prstGeom prst="rect">
            <a:avLst/>
          </a:prstGeom>
        </p:spPr>
      </p:pic>
      <p:pic>
        <p:nvPicPr>
          <p:cNvPr id="11" name="图片 10"/>
          <p:cNvPicPr>
            <a:picLocks noChangeAspect="1"/>
          </p:cNvPicPr>
          <p:nvPr/>
        </p:nvPicPr>
        <p:blipFill>
          <a:blip r:embed="rId9"/>
          <a:stretch>
            <a:fillRect/>
          </a:stretch>
        </p:blipFill>
        <p:spPr>
          <a:xfrm>
            <a:off x="6299835" y="3094990"/>
            <a:ext cx="2696845" cy="20237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服务育人</a:t>
            </a:r>
            <a:endParaRPr lang="zh-CN" altLang="en-US" sz="3200" b="1">
              <a:latin typeface="华文楷体" panose="02010600040101010101" charset="-122"/>
              <a:ea typeface="华文楷体" panose="02010600040101010101" charset="-122"/>
            </a:endParaRPr>
          </a:p>
        </p:txBody>
      </p:sp>
      <p:sp>
        <p:nvSpPr>
          <p:cNvPr id="10" name="Rectangle: Rounded Corners 1"/>
          <p:cNvSpPr/>
          <p:nvPr>
            <p:custDataLst>
              <p:tags r:id="rId5"/>
            </p:custDataLst>
          </p:nvPr>
        </p:nvSpPr>
        <p:spPr bwMode="auto">
          <a:xfrm>
            <a:off x="1390650" y="1249045"/>
            <a:ext cx="6980555" cy="588010"/>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chemeClr val="tx1"/>
                </a:solidFill>
                <a:latin typeface="华文楷体" panose="02010600040101010101" charset="-122"/>
                <a:ea typeface="华文楷体" panose="02010600040101010101" charset="-122"/>
              </a:rPr>
              <a:t>协助青协自愿者同学到食堂开展社会实践活动，亲自动手劳动，切身体验食堂工作人员日常工作辛苦。</a:t>
            </a:r>
            <a:endParaRPr lang="zh-CN" altLang="en-US" b="1" dirty="0">
              <a:solidFill>
                <a:schemeClr val="tx1"/>
              </a:solidFill>
              <a:latin typeface="华文楷体" panose="02010600040101010101" charset="-122"/>
              <a:ea typeface="华文楷体" panose="02010600040101010101" charset="-122"/>
            </a:endParaRPr>
          </a:p>
        </p:txBody>
      </p:sp>
      <p:pic>
        <p:nvPicPr>
          <p:cNvPr id="4" name="图片 3"/>
          <p:cNvPicPr>
            <a:picLocks noChangeAspect="1"/>
          </p:cNvPicPr>
          <p:nvPr/>
        </p:nvPicPr>
        <p:blipFill>
          <a:blip r:embed="rId6"/>
          <a:stretch>
            <a:fillRect/>
          </a:stretch>
        </p:blipFill>
        <p:spPr>
          <a:xfrm>
            <a:off x="36195" y="1851660"/>
            <a:ext cx="2240915" cy="1681480"/>
          </a:xfrm>
          <a:prstGeom prst="rect">
            <a:avLst/>
          </a:prstGeom>
        </p:spPr>
      </p:pic>
      <p:pic>
        <p:nvPicPr>
          <p:cNvPr id="5" name="图片 4"/>
          <p:cNvPicPr>
            <a:picLocks noChangeAspect="1"/>
          </p:cNvPicPr>
          <p:nvPr/>
        </p:nvPicPr>
        <p:blipFill>
          <a:blip r:embed="rId7"/>
          <a:stretch>
            <a:fillRect/>
          </a:stretch>
        </p:blipFill>
        <p:spPr>
          <a:xfrm>
            <a:off x="2124075" y="2284095"/>
            <a:ext cx="2296160" cy="1723390"/>
          </a:xfrm>
          <a:prstGeom prst="rect">
            <a:avLst/>
          </a:prstGeom>
        </p:spPr>
      </p:pic>
      <p:pic>
        <p:nvPicPr>
          <p:cNvPr id="6" name="图片 5"/>
          <p:cNvPicPr>
            <a:picLocks noChangeAspect="1"/>
          </p:cNvPicPr>
          <p:nvPr/>
        </p:nvPicPr>
        <p:blipFill>
          <a:blip r:embed="rId8"/>
          <a:srcRect/>
          <a:stretch>
            <a:fillRect/>
          </a:stretch>
        </p:blipFill>
        <p:spPr>
          <a:xfrm>
            <a:off x="4067810" y="2787650"/>
            <a:ext cx="2590165" cy="1616710"/>
          </a:xfrm>
          <a:prstGeom prst="rect">
            <a:avLst/>
          </a:prstGeom>
        </p:spPr>
      </p:pic>
      <p:pic>
        <p:nvPicPr>
          <p:cNvPr id="7" name="图片 6"/>
          <p:cNvPicPr>
            <a:picLocks noChangeAspect="1"/>
          </p:cNvPicPr>
          <p:nvPr/>
        </p:nvPicPr>
        <p:blipFill>
          <a:blip r:embed="rId9"/>
          <a:srcRect/>
          <a:stretch>
            <a:fillRect/>
          </a:stretch>
        </p:blipFill>
        <p:spPr>
          <a:xfrm>
            <a:off x="6167120" y="3314065"/>
            <a:ext cx="2908935" cy="1689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服务育人</a:t>
            </a:r>
            <a:endParaRPr lang="zh-CN" altLang="en-US" sz="3200" b="1">
              <a:latin typeface="华文楷体" panose="02010600040101010101" charset="-122"/>
              <a:ea typeface="华文楷体" panose="02010600040101010101" charset="-122"/>
            </a:endParaRPr>
          </a:p>
        </p:txBody>
      </p:sp>
      <p:sp>
        <p:nvSpPr>
          <p:cNvPr id="10" name="Rectangle: Rounded Corners 1"/>
          <p:cNvSpPr/>
          <p:nvPr>
            <p:custDataLst>
              <p:tags r:id="rId5"/>
            </p:custDataLst>
          </p:nvPr>
        </p:nvSpPr>
        <p:spPr bwMode="auto">
          <a:xfrm>
            <a:off x="1390650" y="1249045"/>
            <a:ext cx="6980555" cy="588010"/>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chemeClr val="tx1"/>
                </a:solidFill>
                <a:latin typeface="华文楷体" panose="02010600040101010101" charset="-122"/>
                <a:ea typeface="华文楷体" panose="02010600040101010101" charset="-122"/>
              </a:rPr>
              <a:t>接待学生监管团队成员每天到食堂检查日常生产工作</a:t>
            </a:r>
            <a:endParaRPr lang="zh-CN" altLang="en-US" b="1" dirty="0">
              <a:solidFill>
                <a:schemeClr val="tx1"/>
              </a:solidFill>
              <a:latin typeface="华文楷体" panose="02010600040101010101" charset="-122"/>
              <a:ea typeface="华文楷体" panose="02010600040101010101" charset="-122"/>
            </a:endParaRPr>
          </a:p>
        </p:txBody>
      </p:sp>
      <p:pic>
        <p:nvPicPr>
          <p:cNvPr id="3" name="图片 2"/>
          <p:cNvPicPr>
            <a:picLocks noChangeAspect="1"/>
          </p:cNvPicPr>
          <p:nvPr/>
        </p:nvPicPr>
        <p:blipFill>
          <a:blip r:embed="rId6"/>
          <a:stretch>
            <a:fillRect/>
          </a:stretch>
        </p:blipFill>
        <p:spPr>
          <a:xfrm>
            <a:off x="0" y="1851660"/>
            <a:ext cx="2202180" cy="1652270"/>
          </a:xfrm>
          <a:prstGeom prst="rect">
            <a:avLst/>
          </a:prstGeom>
        </p:spPr>
      </p:pic>
      <p:pic>
        <p:nvPicPr>
          <p:cNvPr id="8" name="图片 7"/>
          <p:cNvPicPr>
            <a:picLocks noChangeAspect="1"/>
          </p:cNvPicPr>
          <p:nvPr/>
        </p:nvPicPr>
        <p:blipFill>
          <a:blip r:embed="rId7"/>
          <a:stretch>
            <a:fillRect/>
          </a:stretch>
        </p:blipFill>
        <p:spPr>
          <a:xfrm>
            <a:off x="2052320" y="2284095"/>
            <a:ext cx="2294890" cy="1721485"/>
          </a:xfrm>
          <a:prstGeom prst="rect">
            <a:avLst/>
          </a:prstGeom>
        </p:spPr>
      </p:pic>
      <p:pic>
        <p:nvPicPr>
          <p:cNvPr id="9" name="图片 8"/>
          <p:cNvPicPr>
            <a:picLocks noChangeAspect="1"/>
          </p:cNvPicPr>
          <p:nvPr/>
        </p:nvPicPr>
        <p:blipFill>
          <a:blip r:embed="rId8"/>
          <a:stretch>
            <a:fillRect/>
          </a:stretch>
        </p:blipFill>
        <p:spPr>
          <a:xfrm>
            <a:off x="4067810" y="2787650"/>
            <a:ext cx="2543810" cy="1908175"/>
          </a:xfrm>
          <a:prstGeom prst="rect">
            <a:avLst/>
          </a:prstGeom>
        </p:spPr>
      </p:pic>
      <p:pic>
        <p:nvPicPr>
          <p:cNvPr id="11" name="图片 10"/>
          <p:cNvPicPr>
            <a:picLocks noChangeAspect="1"/>
          </p:cNvPicPr>
          <p:nvPr/>
        </p:nvPicPr>
        <p:blipFill>
          <a:blip r:embed="rId9"/>
          <a:stretch>
            <a:fillRect/>
          </a:stretch>
        </p:blipFill>
        <p:spPr>
          <a:xfrm>
            <a:off x="6485255" y="3291840"/>
            <a:ext cx="2517775" cy="1806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服务育人</a:t>
            </a:r>
            <a:endParaRPr lang="zh-CN" altLang="en-US" sz="3200" b="1">
              <a:latin typeface="华文楷体" panose="02010600040101010101" charset="-122"/>
              <a:ea typeface="华文楷体" panose="02010600040101010101" charset="-122"/>
            </a:endParaRPr>
          </a:p>
        </p:txBody>
      </p:sp>
      <p:sp>
        <p:nvSpPr>
          <p:cNvPr id="10" name="Rectangle: Rounded Corners 1"/>
          <p:cNvSpPr/>
          <p:nvPr>
            <p:custDataLst>
              <p:tags r:id="rId5"/>
            </p:custDataLst>
          </p:nvPr>
        </p:nvSpPr>
        <p:spPr bwMode="auto">
          <a:xfrm>
            <a:off x="1390650" y="1249045"/>
            <a:ext cx="6980555" cy="588010"/>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chemeClr val="tx1"/>
                </a:solidFill>
                <a:latin typeface="华文楷体" panose="02010600040101010101" charset="-122"/>
                <a:ea typeface="华文楷体" panose="02010600040101010101" charset="-122"/>
              </a:rPr>
              <a:t>每月开展学生权益座谈会，与学生代表面对面沟通，从而更清楚了解学生实际需求。帮助学生，获得学生认可。</a:t>
            </a:r>
            <a:endParaRPr lang="zh-CN" altLang="en-US" b="1" dirty="0">
              <a:solidFill>
                <a:schemeClr val="tx1"/>
              </a:solidFill>
              <a:latin typeface="华文楷体" panose="02010600040101010101" charset="-122"/>
              <a:ea typeface="华文楷体" panose="02010600040101010101" charset="-122"/>
            </a:endParaRPr>
          </a:p>
        </p:txBody>
      </p:sp>
      <p:pic>
        <p:nvPicPr>
          <p:cNvPr id="4" name="图片 3"/>
          <p:cNvPicPr>
            <a:picLocks noChangeAspect="1"/>
          </p:cNvPicPr>
          <p:nvPr/>
        </p:nvPicPr>
        <p:blipFill>
          <a:blip r:embed="rId6"/>
          <a:stretch>
            <a:fillRect/>
          </a:stretch>
        </p:blipFill>
        <p:spPr>
          <a:xfrm>
            <a:off x="107950" y="1851660"/>
            <a:ext cx="2271395" cy="1704975"/>
          </a:xfrm>
          <a:prstGeom prst="rect">
            <a:avLst/>
          </a:prstGeom>
        </p:spPr>
      </p:pic>
      <p:pic>
        <p:nvPicPr>
          <p:cNvPr id="5" name="图片 4"/>
          <p:cNvPicPr>
            <a:picLocks noChangeAspect="1"/>
          </p:cNvPicPr>
          <p:nvPr/>
        </p:nvPicPr>
        <p:blipFill>
          <a:blip r:embed="rId7"/>
          <a:stretch>
            <a:fillRect/>
          </a:stretch>
        </p:blipFill>
        <p:spPr>
          <a:xfrm>
            <a:off x="2268220" y="2211705"/>
            <a:ext cx="2445385" cy="1835150"/>
          </a:xfrm>
          <a:prstGeom prst="rect">
            <a:avLst/>
          </a:prstGeom>
        </p:spPr>
      </p:pic>
      <p:pic>
        <p:nvPicPr>
          <p:cNvPr id="6" name="图片 5"/>
          <p:cNvPicPr>
            <a:picLocks noChangeAspect="1"/>
          </p:cNvPicPr>
          <p:nvPr/>
        </p:nvPicPr>
        <p:blipFill>
          <a:blip r:embed="rId8"/>
          <a:stretch>
            <a:fillRect/>
          </a:stretch>
        </p:blipFill>
        <p:spPr>
          <a:xfrm>
            <a:off x="4427855" y="2787650"/>
            <a:ext cx="2397760" cy="1798955"/>
          </a:xfrm>
          <a:prstGeom prst="rect">
            <a:avLst/>
          </a:prstGeom>
        </p:spPr>
      </p:pic>
      <p:pic>
        <p:nvPicPr>
          <p:cNvPr id="7" name="图片 6"/>
          <p:cNvPicPr>
            <a:picLocks noChangeAspect="1"/>
          </p:cNvPicPr>
          <p:nvPr/>
        </p:nvPicPr>
        <p:blipFill>
          <a:blip r:embed="rId9"/>
          <a:srcRect/>
          <a:stretch>
            <a:fillRect/>
          </a:stretch>
        </p:blipFill>
        <p:spPr>
          <a:xfrm>
            <a:off x="6804025" y="2284095"/>
            <a:ext cx="2260600" cy="2503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 name="图片 39"/>
          <p:cNvPicPr>
            <a:picLocks noChangeAspect="1"/>
          </p:cNvPicPr>
          <p:nvPr>
            <p:custDataLst>
              <p:tags r:id="rId1"/>
            </p:custDataLst>
          </p:nvPr>
        </p:nvPicPr>
        <p:blipFill>
          <a:blip r:embed="rId2">
            <a:alphaModFix amt="20000"/>
            <a:clrChange>
              <a:clrFrom>
                <a:srgbClr val="A9A0A1">
                  <a:alpha val="100000"/>
                </a:srgbClr>
              </a:clrFrom>
              <a:clrTo>
                <a:srgbClr val="A9A0A1">
                  <a:alpha val="100000"/>
                  <a:alpha val="0"/>
                </a:srgbClr>
              </a:clrTo>
            </a:clrChange>
          </a:blip>
          <a:srcRect/>
          <a:stretch>
            <a:fillRect/>
          </a:stretch>
        </p:blipFill>
        <p:spPr>
          <a:xfrm>
            <a:off x="0" y="-20320"/>
            <a:ext cx="9143365" cy="5152390"/>
          </a:xfrm>
          <a:prstGeom prst="rect">
            <a:avLst/>
          </a:prstGeom>
        </p:spPr>
      </p:pic>
      <p:pic>
        <p:nvPicPr>
          <p:cNvPr id="43" name="图片 42" descr="未标题-2"/>
          <p:cNvPicPr>
            <a:picLocks noChangeAspect="1"/>
          </p:cNvPicPr>
          <p:nvPr>
            <p:custDataLst>
              <p:tags r:id="rId3"/>
            </p:custDataLst>
          </p:nvPr>
        </p:nvPicPr>
        <p:blipFill>
          <a:blip r:embed="rId4"/>
          <a:stretch>
            <a:fillRect/>
          </a:stretch>
        </p:blipFill>
        <p:spPr>
          <a:xfrm>
            <a:off x="0" y="-452120"/>
            <a:ext cx="3413125" cy="1997710"/>
          </a:xfrm>
          <a:prstGeom prst="rect">
            <a:avLst/>
          </a:prstGeom>
        </p:spPr>
      </p:pic>
      <p:graphicFrame>
        <p:nvGraphicFramePr>
          <p:cNvPr id="9" name="图示 8"/>
          <p:cNvGraphicFramePr/>
          <p:nvPr>
            <p:custDataLst>
              <p:tags r:id="rId5"/>
            </p:custDataLst>
          </p:nvPr>
        </p:nvGraphicFramePr>
        <p:xfrm>
          <a:off x="835660" y="1851660"/>
          <a:ext cx="6684010" cy="11887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图示 9"/>
          <p:cNvGraphicFramePr/>
          <p:nvPr>
            <p:custDataLst>
              <p:tags r:id="rId11"/>
            </p:custDataLst>
          </p:nvPr>
        </p:nvGraphicFramePr>
        <p:xfrm>
          <a:off x="539750" y="3579495"/>
          <a:ext cx="8219440" cy="8369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文本框 1"/>
          <p:cNvSpPr txBox="1"/>
          <p:nvPr/>
        </p:nvSpPr>
        <p:spPr>
          <a:xfrm>
            <a:off x="4067810" y="2211705"/>
            <a:ext cx="4662170" cy="684530"/>
          </a:xfrm>
          <a:prstGeom prst="rect">
            <a:avLst/>
          </a:prstGeom>
          <a:noFill/>
        </p:spPr>
        <p:txBody>
          <a:bodyPr wrap="none" rtlCol="0">
            <a:noAutofit/>
          </a:bodyPr>
          <a:p>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1">
                    <a:lumMod val="75000"/>
                    <a:lumOff val="25000"/>
                  </a:schemeClr>
                </a:solidFill>
                <a:latin typeface="华文楷体" panose="02010600040101010101" charset="-122"/>
                <a:ea typeface="华文楷体" panose="02010600040101010101" charset="-122"/>
              </a:rPr>
              <a:t>不断进取</a:t>
            </a:r>
            <a:r>
              <a:rPr lang="en-US" altLang="zh-CN" sz="2400" b="1" dirty="0" smtClean="0">
                <a:solidFill>
                  <a:schemeClr val="tx1">
                    <a:lumMod val="75000"/>
                    <a:lumOff val="25000"/>
                  </a:schemeClr>
                </a:solidFill>
                <a:latin typeface="华文楷体" panose="02010600040101010101" charset="-122"/>
                <a:ea typeface="华文楷体" panose="02010600040101010101" charset="-122"/>
              </a:rPr>
              <a:t> </a:t>
            </a:r>
            <a:r>
              <a:rPr lang="zh-CN" altLang="en-US" sz="2400" b="1" dirty="0" smtClean="0">
                <a:solidFill>
                  <a:schemeClr val="tx1">
                    <a:lumMod val="75000"/>
                    <a:lumOff val="25000"/>
                  </a:schemeClr>
                </a:solidFill>
                <a:latin typeface="华文楷体" panose="02010600040101010101" charset="-122"/>
                <a:ea typeface="华文楷体" panose="02010600040101010101" charset="-122"/>
              </a:rPr>
              <a:t>止于至善</a:t>
            </a:r>
            <a:r>
              <a:rPr lang="en-US" altLang="zh-CN" sz="2400" b="1" dirty="0" smtClean="0">
                <a:solidFill>
                  <a:schemeClr val="tx1">
                    <a:lumMod val="75000"/>
                    <a:lumOff val="25000"/>
                  </a:schemeClr>
                </a:solidFill>
                <a:latin typeface="华文楷体" panose="02010600040101010101" charset="-122"/>
                <a:ea typeface="华文楷体" panose="02010600040101010101" charset="-122"/>
              </a:rPr>
              <a:t> </a:t>
            </a:r>
            <a:endParaRPr lang="en-US" altLang="zh-CN" sz="2400" b="1" dirty="0" smtClean="0">
              <a:solidFill>
                <a:schemeClr val="tx1">
                  <a:lumMod val="75000"/>
                  <a:lumOff val="25000"/>
                </a:schemeClr>
              </a:solidFill>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0" fill="hold"/>
                                        <p:tgtEl>
                                          <p:spTgt spid="10"/>
                                        </p:tgtEl>
                                        <p:attrNameLst>
                                          <p:attrName>ppt_x</p:attrName>
                                        </p:attrNameLst>
                                      </p:cBhvr>
                                      <p:tavLst>
                                        <p:tav tm="0">
                                          <p:val>
                                            <p:strVal val="#ppt_x"/>
                                          </p:val>
                                        </p:tav>
                                        <p:tav tm="100000">
                                          <p:val>
                                            <p:strVal val="#ppt_x"/>
                                          </p:val>
                                        </p:tav>
                                      </p:tavLst>
                                    </p:anim>
                                    <p:anim calcmode="lin" valueType="num">
                                      <p:cBhvr additive="base">
                                        <p:cTn id="14"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0"/>
            <a:ext cx="9145270" cy="5167630"/>
          </a:xfrm>
          <a:prstGeom prst="rect">
            <a:avLst/>
          </a:prstGeom>
        </p:spPr>
      </p:pic>
      <p:sp>
        <p:nvSpPr>
          <p:cNvPr id="2" name="圆角矩形 1"/>
          <p:cNvSpPr/>
          <p:nvPr>
            <p:custDataLst>
              <p:tags r:id="rId4"/>
            </p:custDataLst>
          </p:nvPr>
        </p:nvSpPr>
        <p:spPr>
          <a:xfrm>
            <a:off x="3275965" y="55562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活动创新</a:t>
            </a:r>
            <a:endParaRPr lang="zh-CN" altLang="en-US" sz="3200" b="1">
              <a:latin typeface="华文楷体" panose="02010600040101010101" charset="-122"/>
              <a:ea typeface="华文楷体" panose="02010600040101010101" charset="-122"/>
            </a:endParaRPr>
          </a:p>
        </p:txBody>
      </p:sp>
      <p:pic>
        <p:nvPicPr>
          <p:cNvPr id="8" name="图片 7"/>
          <p:cNvPicPr>
            <a:picLocks noChangeAspect="1"/>
          </p:cNvPicPr>
          <p:nvPr/>
        </p:nvPicPr>
        <p:blipFill>
          <a:blip r:embed="rId5"/>
          <a:srcRect/>
          <a:stretch>
            <a:fillRect/>
          </a:stretch>
        </p:blipFill>
        <p:spPr>
          <a:xfrm>
            <a:off x="107950" y="1851660"/>
            <a:ext cx="2376170" cy="1309370"/>
          </a:xfrm>
          <a:prstGeom prst="rect">
            <a:avLst/>
          </a:prstGeom>
        </p:spPr>
      </p:pic>
      <p:pic>
        <p:nvPicPr>
          <p:cNvPr id="9" name="图片 8"/>
          <p:cNvPicPr>
            <a:picLocks noChangeAspect="1"/>
          </p:cNvPicPr>
          <p:nvPr/>
        </p:nvPicPr>
        <p:blipFill>
          <a:blip r:embed="rId6"/>
          <a:srcRect/>
          <a:stretch>
            <a:fillRect/>
          </a:stretch>
        </p:blipFill>
        <p:spPr>
          <a:xfrm>
            <a:off x="4140200" y="1851660"/>
            <a:ext cx="1682750" cy="2591435"/>
          </a:xfrm>
          <a:prstGeom prst="rect">
            <a:avLst/>
          </a:prstGeom>
        </p:spPr>
      </p:pic>
      <p:pic>
        <p:nvPicPr>
          <p:cNvPr id="11" name="图片 10"/>
          <p:cNvPicPr>
            <a:picLocks noChangeAspect="1"/>
          </p:cNvPicPr>
          <p:nvPr/>
        </p:nvPicPr>
        <p:blipFill>
          <a:blip r:embed="rId7"/>
          <a:srcRect/>
          <a:stretch>
            <a:fillRect/>
          </a:stretch>
        </p:blipFill>
        <p:spPr>
          <a:xfrm>
            <a:off x="5868035" y="1851660"/>
            <a:ext cx="1592580" cy="2557780"/>
          </a:xfrm>
          <a:prstGeom prst="rect">
            <a:avLst/>
          </a:prstGeom>
        </p:spPr>
      </p:pic>
      <p:pic>
        <p:nvPicPr>
          <p:cNvPr id="12" name="图片 11"/>
          <p:cNvPicPr>
            <a:picLocks noChangeAspect="1"/>
          </p:cNvPicPr>
          <p:nvPr/>
        </p:nvPicPr>
        <p:blipFill>
          <a:blip r:embed="rId8"/>
          <a:srcRect/>
          <a:stretch>
            <a:fillRect/>
          </a:stretch>
        </p:blipFill>
        <p:spPr>
          <a:xfrm>
            <a:off x="7524115" y="1924050"/>
            <a:ext cx="1508125" cy="2519680"/>
          </a:xfrm>
          <a:prstGeom prst="rect">
            <a:avLst/>
          </a:prstGeom>
        </p:spPr>
      </p:pic>
      <p:pic>
        <p:nvPicPr>
          <p:cNvPr id="13" name="图片 12"/>
          <p:cNvPicPr>
            <a:picLocks noChangeAspect="1"/>
          </p:cNvPicPr>
          <p:nvPr/>
        </p:nvPicPr>
        <p:blipFill>
          <a:blip r:embed="rId9"/>
          <a:srcRect/>
          <a:stretch>
            <a:fillRect/>
          </a:stretch>
        </p:blipFill>
        <p:spPr>
          <a:xfrm>
            <a:off x="107950" y="3147695"/>
            <a:ext cx="2376170" cy="1240155"/>
          </a:xfrm>
          <a:prstGeom prst="rect">
            <a:avLst/>
          </a:prstGeom>
        </p:spPr>
      </p:pic>
      <p:sp>
        <p:nvSpPr>
          <p:cNvPr id="14" name="文本框 13"/>
          <p:cNvSpPr txBox="1"/>
          <p:nvPr/>
        </p:nvSpPr>
        <p:spPr>
          <a:xfrm>
            <a:off x="252095" y="4443730"/>
            <a:ext cx="1211580" cy="568325"/>
          </a:xfrm>
          <a:prstGeom prst="rect">
            <a:avLst/>
          </a:prstGeom>
          <a:noFill/>
        </p:spPr>
        <p:txBody>
          <a:bodyPr wrap="none" rtlCol="0">
            <a:noAutofit/>
          </a:bodyPr>
          <a:p>
            <a:pPr algn="ctr"/>
            <a:r>
              <a:rPr lang="zh-CN" altLang="en-US" sz="1600" dirty="0" smtClean="0">
                <a:solidFill>
                  <a:srgbClr val="C00000"/>
                </a:solidFill>
                <a:latin typeface="微软雅黑" panose="020B0503020204020204" pitchFamily="34" charset="-122"/>
                <a:ea typeface="微软雅黑" panose="020B0503020204020204" pitchFamily="34" charset="-122"/>
              </a:rPr>
              <a:t>基本大伙和自选</a:t>
            </a:r>
            <a:r>
              <a:rPr lang="zh-CN" altLang="en-US" sz="1600" dirty="0" smtClean="0">
                <a:solidFill>
                  <a:srgbClr val="C00000"/>
                </a:solidFill>
                <a:latin typeface="微软雅黑" panose="020B0503020204020204" pitchFamily="34" charset="-122"/>
                <a:ea typeface="微软雅黑" panose="020B0503020204020204" pitchFamily="34" charset="-122"/>
              </a:rPr>
              <a:t>餐</a:t>
            </a:r>
            <a:endParaRPr lang="zh-CN" altLang="en-US" sz="1600" dirty="0" smtClean="0">
              <a:solidFill>
                <a:srgbClr val="C00000"/>
              </a:solidFill>
              <a:latin typeface="微软雅黑" panose="020B0503020204020204" pitchFamily="34" charset="-122"/>
              <a:ea typeface="微软雅黑" panose="020B0503020204020204" pitchFamily="34" charset="-122"/>
            </a:endParaRPr>
          </a:p>
          <a:p>
            <a:pPr algn="ctr"/>
            <a:r>
              <a:rPr lang="en-US" altLang="zh-CN" sz="1600" dirty="0" smtClean="0">
                <a:solidFill>
                  <a:srgbClr val="C00000"/>
                </a:solidFill>
                <a:latin typeface="微软雅黑" panose="020B0503020204020204" pitchFamily="34" charset="-122"/>
                <a:ea typeface="微软雅黑" panose="020B0503020204020204" pitchFamily="34" charset="-122"/>
              </a:rPr>
              <a:t>7</a:t>
            </a:r>
            <a:r>
              <a:rPr lang="zh-CN" altLang="en-US" sz="1600" dirty="0" smtClean="0">
                <a:solidFill>
                  <a:srgbClr val="C00000"/>
                </a:solidFill>
                <a:latin typeface="微软雅黑" panose="020B0503020204020204" pitchFamily="34" charset="-122"/>
                <a:ea typeface="微软雅黑" panose="020B0503020204020204" pitchFamily="34" charset="-122"/>
              </a:rPr>
              <a:t>点爱心餐</a:t>
            </a:r>
            <a:endParaRPr lang="zh-CN" altLang="en-US" sz="1600" dirty="0" smtClean="0">
              <a:solidFill>
                <a:srgbClr val="C00000"/>
              </a:solidFill>
              <a:latin typeface="微软雅黑" panose="020B0503020204020204" pitchFamily="34" charset="-122"/>
              <a:ea typeface="微软雅黑" panose="020B0503020204020204" pitchFamily="34" charset="-122"/>
            </a:endParaRPr>
          </a:p>
        </p:txBody>
      </p:sp>
      <p:sp>
        <p:nvSpPr>
          <p:cNvPr id="15" name="Rectangle: Rounded Corners 1"/>
          <p:cNvSpPr/>
          <p:nvPr>
            <p:custDataLst>
              <p:tags r:id="rId10"/>
            </p:custDataLst>
          </p:nvPr>
        </p:nvSpPr>
        <p:spPr bwMode="auto">
          <a:xfrm>
            <a:off x="1378585" y="1131570"/>
            <a:ext cx="7077710" cy="675005"/>
          </a:xfrm>
          <a:prstGeom prst="roundRect">
            <a:avLst>
              <a:gd name="adj" fmla="val 50000"/>
            </a:avLst>
          </a:prstGeom>
          <a:solidFill>
            <a:schemeClr val="accent5">
              <a:lumMod val="20000"/>
              <a:lumOff val="80000"/>
            </a:schemeClr>
          </a:solidFill>
          <a:ln w="19050">
            <a:noFill/>
            <a:round/>
          </a:ln>
        </p:spPr>
        <p:txBody>
          <a:bodyPr anchor="ctr"/>
          <a:p>
            <a:pPr algn="l"/>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结合中华民族</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节粮爱粮的传统美德和学生需求，</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推出了</a:t>
            </a:r>
            <a:r>
              <a:rPr lang="en-US" altLang="zh-CN" sz="1600" dirty="0" smtClean="0">
                <a:solidFill>
                  <a:srgbClr val="C00000"/>
                </a:solidFill>
                <a:latin typeface="微软雅黑" panose="020B0503020204020204" pitchFamily="34" charset="-122"/>
                <a:ea typeface="微软雅黑" panose="020B0503020204020204" pitchFamily="34" charset="-122"/>
                <a:sym typeface="+mn-ea"/>
              </a:rPr>
              <a:t>7</a:t>
            </a:r>
            <a:r>
              <a:rPr lang="zh-CN" altLang="en-US" sz="1600" dirty="0" smtClean="0">
                <a:solidFill>
                  <a:srgbClr val="C00000"/>
                </a:solidFill>
                <a:latin typeface="微软雅黑" panose="020B0503020204020204" pitchFamily="34" charset="-122"/>
                <a:ea typeface="微软雅黑" panose="020B0503020204020204" pitchFamily="34" charset="-122"/>
                <a:sym typeface="+mn-ea"/>
              </a:rPr>
              <a:t>点爱心餐、</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a:r>
              <a:rPr lang="zh-CN" altLang="en-US" sz="1600" dirty="0" smtClean="0">
                <a:solidFill>
                  <a:srgbClr val="C00000"/>
                </a:solidFill>
                <a:latin typeface="微软雅黑" panose="020B0503020204020204" pitchFamily="34" charset="-122"/>
                <a:ea typeface="微软雅黑" panose="020B0503020204020204" pitchFamily="34" charset="-122"/>
                <a:sym typeface="+mn-ea"/>
              </a:rPr>
              <a:t>早鸟计划</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sz="1600" dirty="0" smtClean="0">
                <a:solidFill>
                  <a:srgbClr val="C00000"/>
                </a:solidFill>
                <a:latin typeface="微软雅黑" panose="020B0503020204020204" pitchFamily="34" charset="-122"/>
                <a:ea typeface="微软雅黑" panose="020B0503020204020204" pitchFamily="34" charset="-122"/>
                <a:sym typeface="+mn-ea"/>
              </a:rPr>
              <a:t>7:30</a:t>
            </a:r>
            <a:r>
              <a:rPr lang="zh-CN" altLang="en-US" sz="1600" dirty="0" smtClean="0">
                <a:solidFill>
                  <a:srgbClr val="C00000"/>
                </a:solidFill>
                <a:latin typeface="微软雅黑" panose="020B0503020204020204" pitchFamily="34" charset="-122"/>
                <a:ea typeface="微软雅黑" panose="020B0503020204020204" pitchFamily="34" charset="-122"/>
                <a:sym typeface="+mn-ea"/>
              </a:rPr>
              <a:t>十元活动</a:t>
            </a:r>
            <a:r>
              <a:rPr lang="zh-CN" altLang="en-US" sz="1600" dirty="0" smtClean="0">
                <a:solidFill>
                  <a:schemeClr val="tx1"/>
                </a:solidFill>
                <a:latin typeface="微软雅黑" panose="020B0503020204020204" pitchFamily="34" charset="-122"/>
                <a:ea typeface="微软雅黑" panose="020B0503020204020204" pitchFamily="34" charset="-122"/>
                <a:sym typeface="+mn-ea"/>
              </a:rPr>
              <a:t>等一系列公益福利活动</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受到同学的一致好评。</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4427855" y="4443730"/>
            <a:ext cx="1198880" cy="583565"/>
          </a:xfrm>
          <a:prstGeom prst="rect">
            <a:avLst/>
          </a:prstGeom>
          <a:noFill/>
        </p:spPr>
        <p:txBody>
          <a:bodyPr wrap="none" rtlCol="0">
            <a:spAutoFit/>
          </a:bodyPr>
          <a:p>
            <a:pPr algn="ctr"/>
            <a:r>
              <a:rPr lang="zh-CN" altLang="en-US" sz="1600" dirty="0" smtClean="0">
                <a:solidFill>
                  <a:srgbClr val="C00000"/>
                </a:solidFill>
                <a:latin typeface="微软雅黑" panose="020B0503020204020204" pitchFamily="34" charset="-122"/>
                <a:ea typeface="微软雅黑" panose="020B0503020204020204" pitchFamily="34" charset="-122"/>
              </a:rPr>
              <a:t>重庆这碗面</a:t>
            </a:r>
            <a:endParaRPr lang="zh-CN" altLang="en-US" sz="1600" dirty="0" smtClean="0">
              <a:solidFill>
                <a:srgbClr val="C00000"/>
              </a:solidFill>
              <a:latin typeface="微软雅黑" panose="020B0503020204020204" pitchFamily="34" charset="-122"/>
              <a:ea typeface="微软雅黑" panose="020B0503020204020204" pitchFamily="34" charset="-122"/>
            </a:endParaRPr>
          </a:p>
          <a:p>
            <a:pPr algn="ctr"/>
            <a:r>
              <a:rPr lang="zh-CN" altLang="en-US" sz="1600" dirty="0" smtClean="0">
                <a:solidFill>
                  <a:srgbClr val="C00000"/>
                </a:solidFill>
                <a:latin typeface="微软雅黑" panose="020B0503020204020204" pitchFamily="34" charset="-122"/>
                <a:ea typeface="微软雅黑" panose="020B0503020204020204" pitchFamily="34" charset="-122"/>
              </a:rPr>
              <a:t>早鸟计划</a:t>
            </a:r>
            <a:endParaRPr lang="zh-CN" altLang="en-US" sz="1600" dirty="0" smtClean="0">
              <a:solidFill>
                <a:srgbClr val="C0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012180" y="4443730"/>
            <a:ext cx="1402715" cy="583565"/>
          </a:xfrm>
          <a:prstGeom prst="rect">
            <a:avLst/>
          </a:prstGeom>
          <a:noFill/>
        </p:spPr>
        <p:txBody>
          <a:bodyPr wrap="none" rtlCol="0">
            <a:spAutoFit/>
          </a:bodyPr>
          <a:p>
            <a:pPr algn="ctr"/>
            <a:r>
              <a:rPr lang="zh-CN" altLang="en-US" sz="1600" dirty="0" smtClean="0">
                <a:solidFill>
                  <a:srgbClr val="C00000"/>
                </a:solidFill>
                <a:latin typeface="微软雅黑" panose="020B0503020204020204" pitchFamily="34" charset="-122"/>
                <a:ea typeface="微软雅黑" panose="020B0503020204020204" pitchFamily="34" charset="-122"/>
              </a:rPr>
              <a:t>特色档口</a:t>
            </a:r>
            <a:endParaRPr lang="zh-CN" altLang="en-US" sz="1600" dirty="0" smtClean="0">
              <a:solidFill>
                <a:srgbClr val="C00000"/>
              </a:solidFill>
              <a:latin typeface="微软雅黑" panose="020B0503020204020204" pitchFamily="34" charset="-122"/>
              <a:ea typeface="微软雅黑" panose="020B0503020204020204" pitchFamily="34" charset="-122"/>
            </a:endParaRPr>
          </a:p>
          <a:p>
            <a:pPr algn="ctr"/>
            <a:r>
              <a:rPr lang="en-US" altLang="zh-CN" sz="1600" dirty="0" smtClean="0">
                <a:solidFill>
                  <a:srgbClr val="C00000"/>
                </a:solidFill>
                <a:latin typeface="微软雅黑" panose="020B0503020204020204" pitchFamily="34" charset="-122"/>
                <a:ea typeface="微软雅黑" panose="020B0503020204020204" pitchFamily="34" charset="-122"/>
              </a:rPr>
              <a:t>7:30</a:t>
            </a:r>
            <a:r>
              <a:rPr lang="zh-CN" altLang="en-US" sz="1600" dirty="0" smtClean="0">
                <a:solidFill>
                  <a:srgbClr val="C00000"/>
                </a:solidFill>
                <a:latin typeface="微软雅黑" panose="020B0503020204020204" pitchFamily="34" charset="-122"/>
                <a:ea typeface="微软雅黑" panose="020B0503020204020204" pitchFamily="34" charset="-122"/>
              </a:rPr>
              <a:t>十元活动</a:t>
            </a:r>
            <a:endParaRPr lang="zh-CN" altLang="en-US" sz="1600" dirty="0" smtClean="0">
              <a:solidFill>
                <a:srgbClr val="C0000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740015" y="4515485"/>
            <a:ext cx="995680" cy="337185"/>
          </a:xfrm>
          <a:prstGeom prst="rect">
            <a:avLst/>
          </a:prstGeom>
          <a:noFill/>
        </p:spPr>
        <p:txBody>
          <a:bodyPr wrap="none" rtlCol="0">
            <a:spAutoFit/>
          </a:bodyPr>
          <a:p>
            <a:r>
              <a:rPr lang="zh-CN" altLang="en-US" sz="1600" dirty="0" smtClean="0">
                <a:solidFill>
                  <a:srgbClr val="C00000"/>
                </a:solidFill>
                <a:latin typeface="微软雅黑" panose="020B0503020204020204" pitchFamily="34" charset="-122"/>
                <a:ea typeface="微软雅黑" panose="020B0503020204020204" pitchFamily="34" charset="-122"/>
              </a:rPr>
              <a:t>同学</a:t>
            </a:r>
            <a:r>
              <a:rPr lang="zh-CN" altLang="en-US" sz="1600" dirty="0" smtClean="0">
                <a:solidFill>
                  <a:srgbClr val="C00000"/>
                </a:solidFill>
                <a:latin typeface="微软雅黑" panose="020B0503020204020204" pitchFamily="34" charset="-122"/>
                <a:ea typeface="微软雅黑" panose="020B0503020204020204" pitchFamily="34" charset="-122"/>
              </a:rPr>
              <a:t>好评</a:t>
            </a:r>
            <a:endParaRPr lang="zh-CN" altLang="en-US" sz="1600" dirty="0" smtClean="0">
              <a:solidFill>
                <a:srgbClr val="C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11"/>
            </p:custDataLst>
          </p:nvPr>
        </p:nvPicPr>
        <p:blipFill>
          <a:blip r:embed="rId12"/>
          <a:stretch>
            <a:fillRect/>
          </a:stretch>
        </p:blipFill>
        <p:spPr>
          <a:xfrm>
            <a:off x="2484120" y="1835150"/>
            <a:ext cx="1538605" cy="2567305"/>
          </a:xfrm>
          <a:prstGeom prst="rect">
            <a:avLst/>
          </a:prstGeom>
        </p:spPr>
      </p:pic>
      <p:sp>
        <p:nvSpPr>
          <p:cNvPr id="5" name="文本框 4"/>
          <p:cNvSpPr txBox="1"/>
          <p:nvPr>
            <p:custDataLst>
              <p:tags r:id="rId13"/>
            </p:custDataLst>
          </p:nvPr>
        </p:nvSpPr>
        <p:spPr>
          <a:xfrm>
            <a:off x="2598420" y="4515485"/>
            <a:ext cx="1402080" cy="337185"/>
          </a:xfrm>
          <a:prstGeom prst="rect">
            <a:avLst/>
          </a:prstGeom>
          <a:noFill/>
        </p:spPr>
        <p:txBody>
          <a:bodyPr wrap="none" rtlCol="0">
            <a:spAutoFit/>
          </a:bodyPr>
          <a:p>
            <a:pPr algn="ctr"/>
            <a:r>
              <a:rPr lang="zh-CN" altLang="en-US" sz="1600" dirty="0" smtClean="0">
                <a:solidFill>
                  <a:srgbClr val="C00000"/>
                </a:solidFill>
                <a:latin typeface="微软雅黑" panose="020B0503020204020204" pitchFamily="34" charset="-122"/>
                <a:ea typeface="微软雅黑" panose="020B0503020204020204" pitchFamily="34" charset="-122"/>
              </a:rPr>
              <a:t>获得学生</a:t>
            </a:r>
            <a:r>
              <a:rPr lang="zh-CN" altLang="en-US" sz="1600" dirty="0" smtClean="0">
                <a:solidFill>
                  <a:srgbClr val="C00000"/>
                </a:solidFill>
                <a:latin typeface="微软雅黑" panose="020B0503020204020204" pitchFamily="34" charset="-122"/>
                <a:ea typeface="微软雅黑" panose="020B0503020204020204" pitchFamily="34" charset="-122"/>
              </a:rPr>
              <a:t>好评</a:t>
            </a:r>
            <a:endParaRPr lang="zh-CN" altLang="en-US" sz="1600"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 name="图片 39"/>
          <p:cNvPicPr>
            <a:picLocks noChangeAspect="1"/>
          </p:cNvPicPr>
          <p:nvPr>
            <p:custDataLst>
              <p:tags r:id="rId1"/>
            </p:custDataLst>
          </p:nvPr>
        </p:nvPicPr>
        <p:blipFill>
          <a:blip r:embed="rId2">
            <a:alphaModFix amt="20000"/>
            <a:clrChange>
              <a:clrFrom>
                <a:srgbClr val="A9A0A1">
                  <a:alpha val="100000"/>
                </a:srgbClr>
              </a:clrFrom>
              <a:clrTo>
                <a:srgbClr val="A9A0A1">
                  <a:alpha val="100000"/>
                  <a:alpha val="0"/>
                </a:srgbClr>
              </a:clrTo>
            </a:clrChange>
          </a:blip>
          <a:srcRect/>
          <a:stretch>
            <a:fillRect/>
          </a:stretch>
        </p:blipFill>
        <p:spPr>
          <a:xfrm>
            <a:off x="6350" y="0"/>
            <a:ext cx="9143365" cy="5152390"/>
          </a:xfrm>
          <a:prstGeom prst="rect">
            <a:avLst/>
          </a:prstGeom>
        </p:spPr>
      </p:pic>
      <p:pic>
        <p:nvPicPr>
          <p:cNvPr id="43" name="图片 42" descr="未标题-2"/>
          <p:cNvPicPr>
            <a:picLocks noChangeAspect="1"/>
          </p:cNvPicPr>
          <p:nvPr>
            <p:custDataLst>
              <p:tags r:id="rId3"/>
            </p:custDataLst>
          </p:nvPr>
        </p:nvPicPr>
        <p:blipFill>
          <a:blip r:embed="rId4"/>
          <a:stretch>
            <a:fillRect/>
          </a:stretch>
        </p:blipFill>
        <p:spPr>
          <a:xfrm>
            <a:off x="0" y="-452120"/>
            <a:ext cx="3413125" cy="1997710"/>
          </a:xfrm>
          <a:prstGeom prst="rect">
            <a:avLst/>
          </a:prstGeom>
        </p:spPr>
      </p:pic>
      <p:sp>
        <p:nvSpPr>
          <p:cNvPr id="4" name="文本框 3"/>
          <p:cNvSpPr txBox="1"/>
          <p:nvPr/>
        </p:nvSpPr>
        <p:spPr>
          <a:xfrm>
            <a:off x="3707765" y="345440"/>
            <a:ext cx="2447290" cy="656590"/>
          </a:xfrm>
          <a:prstGeom prst="rect">
            <a:avLst/>
          </a:prstGeom>
          <a:noFill/>
        </p:spPr>
        <p:txBody>
          <a:bodyPr wrap="none" rtlCol="0">
            <a:noAutofit/>
          </a:bodyPr>
          <a:p>
            <a:pPr algn="l"/>
            <a:r>
              <a:rPr lang="zh-CN" altLang="en-GB" sz="4400" b="1" dirty="0">
                <a:solidFill>
                  <a:schemeClr val="accent1">
                    <a:lumMod val="75000"/>
                  </a:schemeClr>
                </a:solidFill>
                <a:latin typeface="华文楷体" panose="02010600040101010101" charset="-122"/>
                <a:ea typeface="华文楷体" panose="02010600040101010101" charset="-122"/>
                <a:sym typeface="+mn-ea"/>
              </a:rPr>
              <a:t>汇报内容</a:t>
            </a:r>
            <a:endParaRPr lang="zh-CN" altLang="en-GB" sz="4400" b="1" dirty="0" smtClean="0">
              <a:solidFill>
                <a:schemeClr val="accent1">
                  <a:lumMod val="75000"/>
                </a:schemeClr>
              </a:solidFill>
              <a:latin typeface="华文楷体" panose="02010600040101010101" charset="-122"/>
              <a:ea typeface="华文楷体" panose="02010600040101010101" charset="-122"/>
              <a:cs typeface="华文楷体" panose="02010600040101010101" charset="-122"/>
              <a:sym typeface="+mn-ea"/>
            </a:endParaRPr>
          </a:p>
        </p:txBody>
      </p:sp>
      <p:sp>
        <p:nvSpPr>
          <p:cNvPr id="6" name="文本框 5"/>
          <p:cNvSpPr txBox="1"/>
          <p:nvPr/>
        </p:nvSpPr>
        <p:spPr>
          <a:xfrm>
            <a:off x="4787900" y="2643505"/>
            <a:ext cx="4336415" cy="1887855"/>
          </a:xfrm>
          <a:prstGeom prst="rect">
            <a:avLst/>
          </a:prstGeom>
          <a:noFill/>
        </p:spPr>
        <p:txBody>
          <a:bodyPr wrap="none" rtlCol="0">
            <a:noAutofit/>
          </a:bodyPr>
          <a:p>
            <a:pPr algn="l"/>
            <a:endParaRPr lang="zh-CN" altLang="en-US" sz="2000"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endParaRPr>
          </a:p>
        </p:txBody>
      </p:sp>
      <p:graphicFrame>
        <p:nvGraphicFramePr>
          <p:cNvPr id="9" name="图示 8"/>
          <p:cNvGraphicFramePr/>
          <p:nvPr>
            <p:custDataLst>
              <p:tags r:id="rId5"/>
            </p:custDataLst>
          </p:nvPr>
        </p:nvGraphicFramePr>
        <p:xfrm>
          <a:off x="539750" y="1131570"/>
          <a:ext cx="8112760" cy="23660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图示 9"/>
          <p:cNvGraphicFramePr/>
          <p:nvPr>
            <p:custDataLst>
              <p:tags r:id="rId11"/>
            </p:custDataLst>
          </p:nvPr>
        </p:nvGraphicFramePr>
        <p:xfrm>
          <a:off x="539750" y="3579495"/>
          <a:ext cx="8219440" cy="8369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文本框 1"/>
          <p:cNvSpPr txBox="1"/>
          <p:nvPr/>
        </p:nvSpPr>
        <p:spPr>
          <a:xfrm>
            <a:off x="3644900" y="1284605"/>
            <a:ext cx="3408045" cy="500380"/>
          </a:xfrm>
          <a:prstGeom prst="rect">
            <a:avLst/>
          </a:prstGeom>
          <a:noFill/>
        </p:spPr>
        <p:txBody>
          <a:bodyPr wrap="none" rtlCol="0">
            <a:noAutofit/>
          </a:bodyPr>
          <a:p>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1">
                    <a:lumMod val="75000"/>
                    <a:lumOff val="25000"/>
                  </a:schemeClr>
                </a:solidFill>
                <a:latin typeface="华文楷体" panose="02010600040101010101" charset="-122"/>
                <a:ea typeface="华文楷体" panose="02010600040101010101" charset="-122"/>
              </a:rPr>
              <a:t>安全是根本</a:t>
            </a:r>
            <a:r>
              <a:rPr lang="en-US" altLang="zh-CN" sz="2400" b="1" dirty="0" smtClean="0">
                <a:solidFill>
                  <a:schemeClr val="tx1">
                    <a:lumMod val="75000"/>
                    <a:lumOff val="25000"/>
                  </a:schemeClr>
                </a:solidFill>
                <a:latin typeface="华文楷体" panose="02010600040101010101" charset="-122"/>
                <a:ea typeface="华文楷体" panose="02010600040101010101" charset="-122"/>
              </a:rPr>
              <a:t> </a:t>
            </a:r>
            <a:endParaRPr lang="en-US" altLang="zh-CN" sz="2400" b="1" dirty="0" smtClean="0">
              <a:solidFill>
                <a:schemeClr val="tx1">
                  <a:lumMod val="75000"/>
                  <a:lumOff val="25000"/>
                </a:schemeClr>
              </a:solidFill>
              <a:latin typeface="华文楷体" panose="02010600040101010101" charset="-122"/>
              <a:ea typeface="华文楷体" panose="02010600040101010101" charset="-122"/>
            </a:endParaRPr>
          </a:p>
        </p:txBody>
      </p:sp>
      <p:sp>
        <p:nvSpPr>
          <p:cNvPr id="3" name="文本框 2"/>
          <p:cNvSpPr txBox="1"/>
          <p:nvPr/>
        </p:nvSpPr>
        <p:spPr>
          <a:xfrm>
            <a:off x="3780155" y="2067560"/>
            <a:ext cx="2359660" cy="422910"/>
          </a:xfrm>
          <a:prstGeom prst="rect">
            <a:avLst/>
          </a:prstGeom>
          <a:noFill/>
        </p:spPr>
        <p:txBody>
          <a:bodyPr wrap="none" rtlCol="0">
            <a:noAutofit/>
          </a:bodyPr>
          <a:p>
            <a:r>
              <a:rPr lang="en-US" altLang="zh-CN" sz="2400" b="1" dirty="0" smtClean="0">
                <a:solidFill>
                  <a:schemeClr val="tx1">
                    <a:lumMod val="75000"/>
                    <a:lumOff val="25000"/>
                  </a:schemeClr>
                </a:solidFill>
                <a:latin typeface="华文楷体" panose="02010600040101010101" charset="-122"/>
                <a:ea typeface="华文楷体" panose="02010600040101010101" charset="-122"/>
              </a:rPr>
              <a:t> </a:t>
            </a:r>
            <a:r>
              <a:rPr lang="zh-CN" altLang="en-US" sz="2400" b="1" dirty="0" smtClean="0">
                <a:solidFill>
                  <a:schemeClr val="tx1">
                    <a:lumMod val="75000"/>
                    <a:lumOff val="25000"/>
                  </a:schemeClr>
                </a:solidFill>
                <a:latin typeface="华文楷体" panose="02010600040101010101" charset="-122"/>
                <a:ea typeface="华文楷体" panose="02010600040101010101" charset="-122"/>
              </a:rPr>
              <a:t>好吃才是硬道理</a:t>
            </a:r>
            <a:endParaRPr lang="zh-CN" altLang="en-US" sz="2400" b="1" dirty="0" smtClean="0">
              <a:solidFill>
                <a:schemeClr val="tx1">
                  <a:lumMod val="75000"/>
                  <a:lumOff val="25000"/>
                </a:schemeClr>
              </a:solidFill>
              <a:latin typeface="华文楷体" panose="02010600040101010101" charset="-122"/>
              <a:ea typeface="华文楷体" panose="02010600040101010101" charset="-122"/>
            </a:endParaRPr>
          </a:p>
        </p:txBody>
      </p:sp>
      <p:sp>
        <p:nvSpPr>
          <p:cNvPr id="7" name="文本框 6"/>
          <p:cNvSpPr txBox="1"/>
          <p:nvPr/>
        </p:nvSpPr>
        <p:spPr>
          <a:xfrm>
            <a:off x="3850640" y="2879090"/>
            <a:ext cx="3389630" cy="480060"/>
          </a:xfrm>
          <a:prstGeom prst="rect">
            <a:avLst/>
          </a:prstGeom>
          <a:noFill/>
        </p:spPr>
        <p:txBody>
          <a:bodyPr wrap="none" rtlCol="0">
            <a:noAutofit/>
          </a:bodyPr>
          <a:p>
            <a:r>
              <a:rPr lang="zh-CN" altLang="en-US" sz="2400" b="1" dirty="0" smtClean="0">
                <a:solidFill>
                  <a:schemeClr val="tx1">
                    <a:lumMod val="75000"/>
                    <a:lumOff val="25000"/>
                  </a:schemeClr>
                </a:solidFill>
                <a:latin typeface="华文楷体" panose="02010600040101010101" charset="-122"/>
                <a:ea typeface="华文楷体" panose="02010600040101010101" charset="-122"/>
              </a:rPr>
              <a:t>坚持生为首位，不断提升服务</a:t>
            </a:r>
            <a:r>
              <a:rPr lang="zh-CN" altLang="en-US" sz="2400" b="1" dirty="0" smtClean="0">
                <a:solidFill>
                  <a:schemeClr val="tx1">
                    <a:lumMod val="75000"/>
                    <a:lumOff val="25000"/>
                  </a:schemeClr>
                </a:solidFill>
                <a:latin typeface="华文楷体" panose="02010600040101010101" charset="-122"/>
                <a:ea typeface="华文楷体" panose="02010600040101010101" charset="-122"/>
              </a:rPr>
              <a:t>质量</a:t>
            </a:r>
            <a:endParaRPr lang="zh-CN" altLang="en-US" sz="2400" b="1" dirty="0" smtClean="0">
              <a:solidFill>
                <a:schemeClr val="tx1">
                  <a:lumMod val="75000"/>
                  <a:lumOff val="25000"/>
                </a:schemeClr>
              </a:solidFill>
              <a:latin typeface="华文楷体" panose="02010600040101010101" charset="-122"/>
              <a:ea typeface="华文楷体" panose="02010600040101010101" charset="-122"/>
            </a:endParaRPr>
          </a:p>
        </p:txBody>
      </p:sp>
      <p:sp>
        <p:nvSpPr>
          <p:cNvPr id="8" name="文本框 7"/>
          <p:cNvSpPr txBox="1"/>
          <p:nvPr/>
        </p:nvSpPr>
        <p:spPr>
          <a:xfrm>
            <a:off x="3851910" y="3796030"/>
            <a:ext cx="3044825" cy="509905"/>
          </a:xfrm>
          <a:prstGeom prst="rect">
            <a:avLst/>
          </a:prstGeom>
          <a:noFill/>
        </p:spPr>
        <p:txBody>
          <a:bodyPr wrap="none" rtlCol="0">
            <a:noAutofit/>
          </a:bodyPr>
          <a:p>
            <a:r>
              <a:rPr lang="zh-CN" altLang="en-US" sz="2400" b="1" dirty="0" smtClean="0">
                <a:solidFill>
                  <a:schemeClr val="tx1">
                    <a:lumMod val="75000"/>
                    <a:lumOff val="25000"/>
                  </a:schemeClr>
                </a:solidFill>
                <a:latin typeface="华文楷体" panose="02010600040101010101" charset="-122"/>
                <a:ea typeface="华文楷体" panose="02010600040101010101" charset="-122"/>
              </a:rPr>
              <a:t>不断进取，止于至善</a:t>
            </a:r>
            <a:endParaRPr lang="zh-CN" altLang="en-US" sz="2400" b="1" dirty="0" smtClean="0">
              <a:solidFill>
                <a:schemeClr val="tx1">
                  <a:lumMod val="75000"/>
                  <a:lumOff val="25000"/>
                </a:schemeClr>
              </a:solidFill>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0" fill="hold"/>
                                        <p:tgtEl>
                                          <p:spTgt spid="10"/>
                                        </p:tgtEl>
                                        <p:attrNameLst>
                                          <p:attrName>ppt_x</p:attrName>
                                        </p:attrNameLst>
                                      </p:cBhvr>
                                      <p:tavLst>
                                        <p:tav tm="0">
                                          <p:val>
                                            <p:strVal val="#ppt_x"/>
                                          </p:val>
                                        </p:tav>
                                        <p:tav tm="100000">
                                          <p:val>
                                            <p:strVal val="#ppt_x"/>
                                          </p:val>
                                        </p:tav>
                                      </p:tavLst>
                                    </p:anim>
                                    <p:anim calcmode="lin" valueType="num">
                                      <p:cBhvr additive="base">
                                        <p:cTn id="14"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75965" y="55562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品类</a:t>
            </a:r>
            <a:r>
              <a:rPr lang="zh-CN" altLang="en-US" sz="3200" b="1">
                <a:latin typeface="华文楷体" panose="02010600040101010101" charset="-122"/>
                <a:ea typeface="华文楷体" panose="02010600040101010101" charset="-122"/>
              </a:rPr>
              <a:t>创新</a:t>
            </a:r>
            <a:endParaRPr lang="zh-CN" altLang="en-US" sz="3200" b="1">
              <a:latin typeface="华文楷体" panose="02010600040101010101" charset="-122"/>
              <a:ea typeface="华文楷体" panose="02010600040101010101" charset="-122"/>
            </a:endParaRPr>
          </a:p>
        </p:txBody>
      </p:sp>
      <p:sp>
        <p:nvSpPr>
          <p:cNvPr id="15" name="Rectangle: Rounded Corners 1"/>
          <p:cNvSpPr/>
          <p:nvPr>
            <p:custDataLst>
              <p:tags r:id="rId5"/>
            </p:custDataLst>
          </p:nvPr>
        </p:nvSpPr>
        <p:spPr bwMode="auto">
          <a:xfrm>
            <a:off x="1378585" y="1131570"/>
            <a:ext cx="7077710" cy="675005"/>
          </a:xfrm>
          <a:prstGeom prst="roundRect">
            <a:avLst>
              <a:gd name="adj" fmla="val 50000"/>
            </a:avLst>
          </a:prstGeom>
          <a:solidFill>
            <a:schemeClr val="accent5">
              <a:lumMod val="20000"/>
              <a:lumOff val="80000"/>
            </a:schemeClr>
          </a:solidFill>
          <a:ln w="19050">
            <a:noFill/>
            <a:round/>
          </a:ln>
        </p:spPr>
        <p:txBody>
          <a:bodyPr anchor="ctr"/>
          <a:p>
            <a:pPr algn="l"/>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为给东大师生提供多元化，更有品质的美食，食堂经营了</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必胜客</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茶百道</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一鸣真鲜奶吧</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等知名餐饮品牌，满足师生各类</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需求</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3" name="图片 2" descr="a5740cdee3ac2eb3b3f952519fbdeb8"/>
          <p:cNvPicPr>
            <a:picLocks noChangeAspect="1"/>
          </p:cNvPicPr>
          <p:nvPr/>
        </p:nvPicPr>
        <p:blipFill>
          <a:blip r:embed="rId6"/>
          <a:stretch>
            <a:fillRect/>
          </a:stretch>
        </p:blipFill>
        <p:spPr>
          <a:xfrm>
            <a:off x="252095" y="2283460"/>
            <a:ext cx="2710180" cy="1806575"/>
          </a:xfrm>
          <a:prstGeom prst="rect">
            <a:avLst/>
          </a:prstGeom>
        </p:spPr>
      </p:pic>
      <p:pic>
        <p:nvPicPr>
          <p:cNvPr id="6" name="图片 5"/>
          <p:cNvPicPr>
            <a:picLocks noChangeAspect="1"/>
          </p:cNvPicPr>
          <p:nvPr/>
        </p:nvPicPr>
        <p:blipFill>
          <a:blip r:embed="rId7"/>
          <a:stretch>
            <a:fillRect/>
          </a:stretch>
        </p:blipFill>
        <p:spPr>
          <a:xfrm>
            <a:off x="3131820" y="2283460"/>
            <a:ext cx="2822575" cy="1805940"/>
          </a:xfrm>
          <a:prstGeom prst="rect">
            <a:avLst/>
          </a:prstGeom>
        </p:spPr>
      </p:pic>
      <p:pic>
        <p:nvPicPr>
          <p:cNvPr id="7" name="图片 6"/>
          <p:cNvPicPr>
            <a:picLocks noChangeAspect="1"/>
          </p:cNvPicPr>
          <p:nvPr/>
        </p:nvPicPr>
        <p:blipFill>
          <a:blip r:embed="rId8"/>
          <a:stretch>
            <a:fillRect/>
          </a:stretch>
        </p:blipFill>
        <p:spPr>
          <a:xfrm>
            <a:off x="5980430" y="2283460"/>
            <a:ext cx="3042285" cy="1793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75965" y="55562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服务创新</a:t>
            </a:r>
            <a:endParaRPr lang="zh-CN" altLang="en-US" sz="3200" b="1">
              <a:latin typeface="华文楷体" panose="02010600040101010101" charset="-122"/>
              <a:ea typeface="华文楷体" panose="02010600040101010101" charset="-122"/>
            </a:endParaRPr>
          </a:p>
        </p:txBody>
      </p:sp>
      <p:sp>
        <p:nvSpPr>
          <p:cNvPr id="15" name="Rectangle: Rounded Corners 1"/>
          <p:cNvSpPr/>
          <p:nvPr>
            <p:custDataLst>
              <p:tags r:id="rId5"/>
            </p:custDataLst>
          </p:nvPr>
        </p:nvSpPr>
        <p:spPr bwMode="auto">
          <a:xfrm>
            <a:off x="1378585" y="1131570"/>
            <a:ext cx="7077710" cy="741680"/>
          </a:xfrm>
          <a:prstGeom prst="roundRect">
            <a:avLst>
              <a:gd name="adj" fmla="val 50000"/>
            </a:avLst>
          </a:prstGeom>
          <a:solidFill>
            <a:schemeClr val="accent5">
              <a:lumMod val="20000"/>
              <a:lumOff val="80000"/>
            </a:schemeClr>
          </a:solidFill>
          <a:ln w="19050">
            <a:noFill/>
            <a:round/>
          </a:ln>
        </p:spPr>
        <p:txBody>
          <a:bodyPr anchor="ctr"/>
          <a:p>
            <a:pPr algn="l"/>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食堂新增点歌渠道，让师生在就餐过程中更加放松愉快。特别装修了包间，为师生提供接待订餐服务。每月开展新品试吃活动，让学生</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能参与到食堂的菜品研发</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中。</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6" name="图片 5" descr="ed6d8942c15be9ae0a0e454c484ae5a"/>
          <p:cNvPicPr>
            <a:picLocks noChangeAspect="1"/>
          </p:cNvPicPr>
          <p:nvPr/>
        </p:nvPicPr>
        <p:blipFill>
          <a:blip r:embed="rId6"/>
          <a:stretch>
            <a:fillRect/>
          </a:stretch>
        </p:blipFill>
        <p:spPr>
          <a:xfrm>
            <a:off x="252095" y="2066925"/>
            <a:ext cx="2667000" cy="2033270"/>
          </a:xfrm>
          <a:prstGeom prst="rect">
            <a:avLst/>
          </a:prstGeom>
        </p:spPr>
      </p:pic>
      <p:pic>
        <p:nvPicPr>
          <p:cNvPr id="7" name="图片 6"/>
          <p:cNvPicPr>
            <a:picLocks noChangeAspect="1"/>
          </p:cNvPicPr>
          <p:nvPr/>
        </p:nvPicPr>
        <p:blipFill>
          <a:blip r:embed="rId7"/>
          <a:stretch>
            <a:fillRect/>
          </a:stretch>
        </p:blipFill>
        <p:spPr>
          <a:xfrm>
            <a:off x="3275965" y="2066925"/>
            <a:ext cx="2772410" cy="2033270"/>
          </a:xfrm>
          <a:prstGeom prst="rect">
            <a:avLst/>
          </a:prstGeom>
        </p:spPr>
      </p:pic>
      <p:pic>
        <p:nvPicPr>
          <p:cNvPr id="10" name="图片 9"/>
          <p:cNvPicPr>
            <a:picLocks noChangeAspect="1"/>
          </p:cNvPicPr>
          <p:nvPr>
            <p:custDataLst>
              <p:tags r:id="rId8"/>
            </p:custDataLst>
          </p:nvPr>
        </p:nvPicPr>
        <p:blipFill>
          <a:blip r:embed="rId9"/>
          <a:stretch>
            <a:fillRect/>
          </a:stretch>
        </p:blipFill>
        <p:spPr>
          <a:xfrm>
            <a:off x="6371590" y="2067560"/>
            <a:ext cx="2583180" cy="2001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0"/>
            <a:ext cx="9145270" cy="5167630"/>
          </a:xfrm>
          <a:prstGeom prst="rect">
            <a:avLst/>
          </a:prstGeom>
        </p:spPr>
      </p:pic>
      <p:sp>
        <p:nvSpPr>
          <p:cNvPr id="14" name="文本框 13"/>
          <p:cNvSpPr txBox="1"/>
          <p:nvPr/>
        </p:nvSpPr>
        <p:spPr>
          <a:xfrm>
            <a:off x="252095" y="4443730"/>
            <a:ext cx="1211580" cy="568325"/>
          </a:xfrm>
          <a:prstGeom prst="rect">
            <a:avLst/>
          </a:prstGeom>
          <a:noFill/>
        </p:spPr>
        <p:txBody>
          <a:bodyPr wrap="none" rtlCol="0">
            <a:noAutofit/>
          </a:bodyPr>
          <a:p>
            <a:pPr algn="ctr"/>
            <a:endParaRPr lang="zh-CN" altLang="en-US" sz="1600" dirty="0" smtClean="0">
              <a:solidFill>
                <a:srgbClr val="C00000"/>
              </a:solidFill>
              <a:latin typeface="微软雅黑" panose="020B0503020204020204" pitchFamily="34" charset="-122"/>
              <a:ea typeface="微软雅黑" panose="020B0503020204020204" pitchFamily="34" charset="-122"/>
            </a:endParaRPr>
          </a:p>
        </p:txBody>
      </p:sp>
      <p:sp>
        <p:nvSpPr>
          <p:cNvPr id="49" name="圆角矩形 48"/>
          <p:cNvSpPr/>
          <p:nvPr>
            <p:custDataLst>
              <p:tags r:id="rId4"/>
            </p:custDataLst>
          </p:nvPr>
        </p:nvSpPr>
        <p:spPr>
          <a:xfrm>
            <a:off x="295275" y="1181735"/>
            <a:ext cx="8731250" cy="3812540"/>
          </a:xfrm>
          <a:prstGeom prst="roundRect">
            <a:avLst/>
          </a:prstGeom>
          <a:solidFill>
            <a:schemeClr val="accent3">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7200"/>
              <a:t>                                    </a:t>
            </a:r>
            <a:endParaRPr lang="zh-CN" altLang="en-US" sz="7200"/>
          </a:p>
        </p:txBody>
      </p:sp>
      <p:cxnSp>
        <p:nvCxnSpPr>
          <p:cNvPr id="7" name="直接连接符 6"/>
          <p:cNvCxnSpPr/>
          <p:nvPr/>
        </p:nvCxnSpPr>
        <p:spPr>
          <a:xfrm>
            <a:off x="323850" y="2499995"/>
            <a:ext cx="8712200" cy="0"/>
          </a:xfrm>
          <a:prstGeom prst="line">
            <a:avLst/>
          </a:prstGeom>
        </p:spPr>
        <p:style>
          <a:lnRef idx="2">
            <a:schemeClr val="accent1"/>
          </a:lnRef>
          <a:fillRef idx="0">
            <a:srgbClr val="FFFFFF"/>
          </a:fillRef>
          <a:effectRef idx="0">
            <a:srgbClr val="FFFFFF"/>
          </a:effectRef>
          <a:fontRef idx="minor">
            <a:schemeClr val="tx1"/>
          </a:fontRef>
        </p:style>
      </p:cxnSp>
      <p:cxnSp>
        <p:nvCxnSpPr>
          <p:cNvPr id="10" name="直接连接符 9"/>
          <p:cNvCxnSpPr>
            <a:stCxn id="49" idx="0"/>
            <a:endCxn id="49" idx="2"/>
          </p:cNvCxnSpPr>
          <p:nvPr/>
        </p:nvCxnSpPr>
        <p:spPr>
          <a:xfrm>
            <a:off x="4660900" y="1181735"/>
            <a:ext cx="0" cy="3812540"/>
          </a:xfrm>
          <a:prstGeom prst="line">
            <a:avLst/>
          </a:prstGeom>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23850" y="1635760"/>
            <a:ext cx="8712200" cy="71755"/>
          </a:xfrm>
          <a:prstGeom prst="line">
            <a:avLst/>
          </a:prstGeom>
        </p:spPr>
        <p:style>
          <a:lnRef idx="2">
            <a:schemeClr val="accent1"/>
          </a:lnRef>
          <a:fillRef idx="0">
            <a:srgbClr val="FFFFFF"/>
          </a:fillRef>
          <a:effectRef idx="0">
            <a:srgbClr val="FFFFFF"/>
          </a:effectRef>
          <a:fontRef idx="minor">
            <a:schemeClr val="tx1"/>
          </a:fontRef>
        </p:style>
      </p:cxnSp>
      <p:sp>
        <p:nvSpPr>
          <p:cNvPr id="21" name="文本框 20"/>
          <p:cNvSpPr txBox="1"/>
          <p:nvPr/>
        </p:nvSpPr>
        <p:spPr>
          <a:xfrm>
            <a:off x="1908175" y="1203960"/>
            <a:ext cx="1195070" cy="422275"/>
          </a:xfrm>
          <a:prstGeom prst="rect">
            <a:avLst/>
          </a:prstGeom>
          <a:noFill/>
        </p:spPr>
        <p:txBody>
          <a:bodyPr wrap="none" rtlCol="0">
            <a:noAutofit/>
          </a:bodyPr>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现存不足</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652135" y="1203960"/>
            <a:ext cx="1529715" cy="347980"/>
          </a:xfrm>
          <a:prstGeom prst="rect">
            <a:avLst/>
          </a:prstGeom>
          <a:noFill/>
        </p:spPr>
        <p:txBody>
          <a:bodyPr wrap="square" rtlCol="0">
            <a:noAutofit/>
          </a:bodyPr>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整改措施</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72185" y="1707515"/>
            <a:ext cx="3318510" cy="683260"/>
          </a:xfrm>
          <a:prstGeom prst="rect">
            <a:avLst/>
          </a:prstGeom>
          <a:noFill/>
        </p:spPr>
        <p:txBody>
          <a:bodyPr wrap="none" rtlCol="0">
            <a:noAutofit/>
          </a:bodyPr>
          <a:p>
            <a:pPr algn="ctr" fontAlgn="auto">
              <a:lnSpc>
                <a:spcPct val="120000"/>
              </a:lnSpc>
            </a:pPr>
            <a:r>
              <a:rPr lang="zh-CN" altLang="en-US" sz="1600">
                <a:latin typeface="微软雅黑" panose="020B0503020204020204" pitchFamily="34" charset="-122"/>
                <a:ea typeface="微软雅黑" panose="020B0503020204020204" pitchFamily="34" charset="-122"/>
                <a:sym typeface="+mn-ea"/>
              </a:rPr>
              <a:t>员工食品、消防安全意识需不断巩固</a:t>
            </a:r>
            <a:r>
              <a:rPr lang="zh-CN" altLang="en-US" sz="1600">
                <a:latin typeface="微软雅黑" panose="020B0503020204020204" pitchFamily="34" charset="-122"/>
                <a:ea typeface="微软雅黑" panose="020B0503020204020204" pitchFamily="34" charset="-122"/>
                <a:sym typeface="+mn-ea"/>
              </a:rPr>
              <a:t>加强</a:t>
            </a:r>
            <a:endParaRPr lang="zh-CN" altLang="en-US" sz="1600">
              <a:latin typeface="微软雅黑" panose="020B0503020204020204" pitchFamily="34" charset="-122"/>
              <a:ea typeface="微软雅黑" panose="020B0503020204020204" pitchFamily="34" charset="-122"/>
              <a:sym typeface="+mn-ea"/>
            </a:endParaRPr>
          </a:p>
        </p:txBody>
      </p:sp>
      <p:sp>
        <p:nvSpPr>
          <p:cNvPr id="24" name="文本框 23"/>
          <p:cNvSpPr txBox="1"/>
          <p:nvPr/>
        </p:nvSpPr>
        <p:spPr>
          <a:xfrm>
            <a:off x="4580890" y="1710690"/>
            <a:ext cx="4437380" cy="708660"/>
          </a:xfrm>
          <a:prstGeom prst="rect">
            <a:avLst/>
          </a:prstGeom>
          <a:noFill/>
        </p:spPr>
        <p:txBody>
          <a:bodyPr wrap="none" rtlCol="0">
            <a:noAutofit/>
          </a:bodyPr>
          <a:p>
            <a:pPr algn="l" fontAlgn="auto">
              <a:lnSpc>
                <a:spcPct val="12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管理人员每日检查，梳理问题，立即落实整改。</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fontAlgn="auto">
              <a:lnSpc>
                <a:spcPct val="12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定期组织员工进行问题专项培训，养成工作习惯。</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flipV="1">
            <a:off x="252095" y="3291840"/>
            <a:ext cx="8783955" cy="71755"/>
          </a:xfrm>
          <a:prstGeom prst="line">
            <a:avLst/>
          </a:prstGeom>
        </p:spPr>
        <p:style>
          <a:lnRef idx="2">
            <a:schemeClr val="accent1"/>
          </a:lnRef>
          <a:fillRef idx="0">
            <a:srgbClr val="FFFFFF"/>
          </a:fillRef>
          <a:effectRef idx="0">
            <a:srgbClr val="FFFFFF"/>
          </a:effectRef>
          <a:fontRef idx="minor">
            <a:schemeClr val="tx1"/>
          </a:fontRef>
        </p:style>
      </p:cxnSp>
      <p:sp>
        <p:nvSpPr>
          <p:cNvPr id="27" name="文本框 26"/>
          <p:cNvSpPr txBox="1"/>
          <p:nvPr/>
        </p:nvSpPr>
        <p:spPr>
          <a:xfrm>
            <a:off x="899795" y="2643505"/>
            <a:ext cx="3588385" cy="537845"/>
          </a:xfrm>
          <a:prstGeom prst="rect">
            <a:avLst/>
          </a:prstGeom>
          <a:noFill/>
        </p:spPr>
        <p:txBody>
          <a:bodyPr wrap="none" rtlCol="0">
            <a:noAutofit/>
          </a:bodyPr>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部分新员工服务不够主动热情</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323850" y="4083685"/>
            <a:ext cx="8712200" cy="0"/>
          </a:xfrm>
          <a:prstGeom prst="line">
            <a:avLst/>
          </a:prstGeom>
        </p:spPr>
        <p:style>
          <a:lnRef idx="2">
            <a:schemeClr val="accent1"/>
          </a:lnRef>
          <a:fillRef idx="0">
            <a:srgbClr val="FFFFFF"/>
          </a:fillRef>
          <a:effectRef idx="0">
            <a:srgbClr val="FFFFFF"/>
          </a:effectRef>
          <a:fontRef idx="minor">
            <a:schemeClr val="tx1"/>
          </a:fontRef>
        </p:style>
      </p:cxnSp>
      <p:sp>
        <p:nvSpPr>
          <p:cNvPr id="29" name="文本框 28"/>
          <p:cNvSpPr txBox="1"/>
          <p:nvPr/>
        </p:nvSpPr>
        <p:spPr>
          <a:xfrm>
            <a:off x="899795" y="3507740"/>
            <a:ext cx="3235325" cy="454025"/>
          </a:xfrm>
          <a:prstGeom prst="rect">
            <a:avLst/>
          </a:prstGeom>
          <a:noFill/>
        </p:spPr>
        <p:txBody>
          <a:bodyPr wrap="none" rtlCol="0">
            <a:noAutofit/>
          </a:bodyPr>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部分窗口冬季菜品</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的保温效果不佳</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99795" y="4227830"/>
            <a:ext cx="3469005" cy="467995"/>
          </a:xfrm>
          <a:prstGeom prst="rect">
            <a:avLst/>
          </a:prstGeom>
          <a:noFill/>
        </p:spPr>
        <p:txBody>
          <a:bodyPr wrap="none" rtlCol="0">
            <a:noAutofit/>
          </a:bodyPr>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基建方面</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维修不及时，影响学生就餐</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体验</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4643755" y="2571750"/>
            <a:ext cx="4188460" cy="607060"/>
          </a:xfrm>
          <a:prstGeom prst="rect">
            <a:avLst/>
          </a:prstGeom>
          <a:noFill/>
        </p:spPr>
        <p:txBody>
          <a:bodyPr wrap="none" rtlCol="0">
            <a:noAutofit/>
          </a:bodyPr>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组织员工进行服务相关培训，提升服务品质</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开展食堂服务评优活动，提高积极性。</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643755" y="3435985"/>
            <a:ext cx="4171315" cy="655320"/>
          </a:xfrm>
          <a:prstGeom prst="rect">
            <a:avLst/>
          </a:prstGeom>
          <a:noFill/>
        </p:spPr>
        <p:txBody>
          <a:bodyPr wrap="none" rtlCol="0">
            <a:noAutofit/>
          </a:bodyPr>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及时增加保温设备，菜品少炒勤炒，确保出</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餐菜品温热</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643755" y="4227830"/>
            <a:ext cx="4125595" cy="648970"/>
          </a:xfrm>
          <a:prstGeom prst="rect">
            <a:avLst/>
          </a:prstGeom>
          <a:noFill/>
        </p:spPr>
        <p:txBody>
          <a:bodyPr wrap="none" rtlCol="0">
            <a:noAutofit/>
          </a:bodyPr>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及时沟通相关部门，快速解决</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问题。</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圆角矩形 1"/>
          <p:cNvSpPr/>
          <p:nvPr>
            <p:custDataLst>
              <p:tags r:id="rId5"/>
            </p:custDataLst>
          </p:nvPr>
        </p:nvSpPr>
        <p:spPr>
          <a:xfrm>
            <a:off x="3072765" y="555625"/>
            <a:ext cx="4178935"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latin typeface="华文楷体" panose="02010600040101010101" charset="-122"/>
                <a:ea typeface="华文楷体" panose="02010600040101010101" charset="-122"/>
              </a:rPr>
              <a:t>目前的不足和整改措施</a:t>
            </a:r>
            <a:endParaRPr lang="zh-CN" altLang="en-US" sz="2800" b="1">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ox(in)">
                                      <p:cBhvr>
                                        <p:cTn id="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49"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圆角 7"/>
          <p:cNvSpPr/>
          <p:nvPr/>
        </p:nvSpPr>
        <p:spPr>
          <a:xfrm>
            <a:off x="1510665" y="1237615"/>
            <a:ext cx="5981065" cy="2270125"/>
          </a:xfrm>
          <a:prstGeom prst="roundRect">
            <a:avLst>
              <a:gd name="adj" fmla="val 3342"/>
            </a:avLst>
          </a:prstGeom>
          <a:solidFill>
            <a:srgbClr val="5AA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ndParaRPr>
          </a:p>
        </p:txBody>
      </p:sp>
      <p:sp>
        <p:nvSpPr>
          <p:cNvPr id="14" name="矩形 13"/>
          <p:cNvSpPr/>
          <p:nvPr/>
        </p:nvSpPr>
        <p:spPr>
          <a:xfrm>
            <a:off x="2007870" y="1438275"/>
            <a:ext cx="5149215" cy="1857375"/>
          </a:xfrm>
          <a:prstGeom prst="rect">
            <a:avLst/>
          </a:prstGeom>
        </p:spPr>
        <p:txBody>
          <a:bodyPr wrap="square">
            <a:noAutofit/>
          </a:bodyPr>
          <a:lstStyle/>
          <a:p>
            <a:pPr algn="ctr" fontAlgn="auto">
              <a:spcBef>
                <a:spcPts val="0"/>
              </a:spcBef>
              <a:spcAft>
                <a:spcPts val="0"/>
              </a:spcAft>
              <a:defRPr/>
            </a:pPr>
            <a:r>
              <a:rPr lang="zh-CN" altLang="en-US" sz="6000" b="1" spc="300" dirty="0">
                <a:solidFill>
                  <a:schemeClr val="bg1"/>
                </a:solidFill>
                <a:latin typeface="+mn-ea"/>
                <a:sym typeface="微软雅黑" panose="020B0503020204020204" pitchFamily="34" charset="-122"/>
              </a:rPr>
              <a:t>梅园食堂</a:t>
            </a:r>
            <a:endParaRPr lang="zh-CN" altLang="en-US" sz="6000" b="1" spc="300" dirty="0">
              <a:solidFill>
                <a:schemeClr val="bg1"/>
              </a:solidFill>
              <a:latin typeface="+mn-ea"/>
              <a:sym typeface="微软雅黑" panose="020B0503020204020204" pitchFamily="34" charset="-122"/>
            </a:endParaRPr>
          </a:p>
          <a:p>
            <a:pPr algn="ctr" fontAlgn="auto">
              <a:spcBef>
                <a:spcPts val="0"/>
              </a:spcBef>
              <a:spcAft>
                <a:spcPts val="0"/>
              </a:spcAft>
              <a:defRPr/>
            </a:pPr>
            <a:r>
              <a:rPr lang="zh-CN" altLang="en-US" sz="6000" b="1" spc="300" dirty="0">
                <a:solidFill>
                  <a:schemeClr val="bg1"/>
                </a:solidFill>
                <a:latin typeface="+mn-ea"/>
                <a:sym typeface="微软雅黑" panose="020B0503020204020204" pitchFamily="34" charset="-122"/>
              </a:rPr>
              <a:t>感谢您的聆听！</a:t>
            </a:r>
            <a:endParaRPr lang="zh-CN" altLang="en-US" sz="6000" b="1" spc="300" dirty="0">
              <a:solidFill>
                <a:schemeClr val="bg1"/>
              </a:solidFill>
              <a:latin typeface="+mn-ea"/>
              <a:sym typeface="微软雅黑" panose="020B0503020204020204" pitchFamily="34" charset="-122"/>
            </a:endParaRPr>
          </a:p>
        </p:txBody>
      </p:sp>
      <p:sp>
        <p:nvSpPr>
          <p:cNvPr id="16" name="矩形: 圆角 15"/>
          <p:cNvSpPr/>
          <p:nvPr/>
        </p:nvSpPr>
        <p:spPr>
          <a:xfrm>
            <a:off x="1670050" y="1343025"/>
            <a:ext cx="5710555" cy="2058670"/>
          </a:xfrm>
          <a:prstGeom prst="roundRect">
            <a:avLst>
              <a:gd name="adj" fmla="val 334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ndParaRPr>
          </a:p>
        </p:txBody>
      </p:sp>
      <p:pic>
        <p:nvPicPr>
          <p:cNvPr id="5" name="图片 4" descr="未标题-2"/>
          <p:cNvPicPr>
            <a:picLocks noChangeAspect="1"/>
          </p:cNvPicPr>
          <p:nvPr>
            <p:custDataLst>
              <p:tags r:id="rId1"/>
            </p:custDataLst>
          </p:nvPr>
        </p:nvPicPr>
        <p:blipFill>
          <a:blip r:embed="rId2"/>
          <a:stretch>
            <a:fillRect/>
          </a:stretch>
        </p:blipFill>
        <p:spPr>
          <a:xfrm>
            <a:off x="0" y="-452120"/>
            <a:ext cx="2970530" cy="1738630"/>
          </a:xfrm>
          <a:prstGeom prst="rect">
            <a:avLst/>
          </a:prstGeom>
        </p:spPr>
      </p:pic>
      <p:pic>
        <p:nvPicPr>
          <p:cNvPr id="38" name="图片 37" descr="ed3598f9886483fc500093a94cee369"/>
          <p:cNvPicPr>
            <a:picLocks noChangeAspect="1"/>
          </p:cNvPicPr>
          <p:nvPr>
            <p:custDataLst>
              <p:tags r:id="rId3"/>
            </p:custDataLst>
          </p:nvPr>
        </p:nvPicPr>
        <p:blipFill>
          <a:blip r:embed="rId4"/>
          <a:stretch>
            <a:fillRect/>
          </a:stretch>
        </p:blipFill>
        <p:spPr>
          <a:xfrm>
            <a:off x="7164070" y="123825"/>
            <a:ext cx="1842135" cy="631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entr" presetSubtype="0" accel="50000" fill="hold" grpId="1" nodeType="clickEffect">
                                  <p:stCondLst>
                                    <p:cond delay="0"/>
                                  </p:stCondLst>
                                  <p:childTnLst>
                                    <p:set>
                                      <p:cBhvr>
                                        <p:cTn id="15" dur="1" fill="hold">
                                          <p:stCondLst>
                                            <p:cond delay="0"/>
                                          </p:stCondLst>
                                        </p:cTn>
                                        <p:tgtEl>
                                          <p:spTgt spid="8"/>
                                        </p:tgtEl>
                                        <p:attrNameLst>
                                          <p:attrName>style.visibility</p:attrName>
                                        </p:attrNameLst>
                                      </p:cBhvr>
                                      <p:to>
                                        <p:strVal val="visible"/>
                                      </p:to>
                                    </p:set>
                                    <p:animScale>
                                      <p:cBhvr>
                                        <p:cTn id="16" dur="500" fill="hold">
                                          <p:stCondLst>
                                            <p:cond delay="0"/>
                                          </p:stCondLst>
                                        </p:cTn>
                                        <p:tgtEl>
                                          <p:spTgt spid="8"/>
                                        </p:tgtEl>
                                      </p:cBhvr>
                                      <p:from x="0" y="0"/>
                                      <p:to x="100000" y="100000"/>
                                    </p:animScale>
                                    <p:anim to="" calcmode="lin" valueType="num">
                                      <p:cBhvr>
                                        <p:cTn id="17" dur="500" fill="hold">
                                          <p:stCondLst>
                                            <p:cond delay="0"/>
                                          </p:stCondLst>
                                        </p:cTn>
                                        <p:tgtEl>
                                          <p:spTgt spid="8"/>
                                        </p:tgtEl>
                                        <p:attrNameLst>
                                          <p:attrName>ppt_y</p:attrName>
                                        </p:attrNameLst>
                                      </p:cBhvr>
                                      <p:tavLst>
                                        <p:tav tm="0">
                                          <p:val>
                                            <p:strVal val="#ppt_y-0.5"/>
                                          </p:val>
                                        </p:tav>
                                        <p:tav tm="100000">
                                          <p:val>
                                            <p:fltVal val="0.484081"/>
                                          </p:val>
                                        </p:tav>
                                      </p:tavLst>
                                    </p:anim>
                                    <p:animEffect filter="fade">
                                      <p:cBhvr>
                                        <p:cTn id="18" dur="500">
                                          <p:stCondLst>
                                            <p:cond delay="0"/>
                                          </p:stCondLst>
                                        </p:cTn>
                                        <p:tgtEl>
                                          <p:spTgt spid="8"/>
                                        </p:tgtEl>
                                      </p:cBhvr>
                                    </p:animEffect>
                                    <p:anim to="" calcmode="lin" valueType="num">
                                      <p:cBhvr>
                                        <p:cTn id="19" dur="500" fill="hold">
                                          <p:stCondLst>
                                            <p:cond delay="0"/>
                                          </p:stCondLst>
                                        </p:cTn>
                                        <p:tgtEl>
                                          <p:spTgt spid="8"/>
                                        </p:tgtEl>
                                        <p:attrNameLst>
                                          <p:attrName>ppt_x</p:attrName>
                                        </p:attrNameLst>
                                      </p:cBhvr>
                                      <p:tavLst>
                                        <p:tav tm="0">
                                          <p:val>
                                            <p:fltVal val="0.578"/>
                                          </p:val>
                                        </p:tav>
                                        <p:tav tm="100000">
                                          <p:val>
                                            <p:fltVal val="0.506098"/>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6" grpId="0" bldLvl="0" animBg="1"/>
      <p:bldP spid="8"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 name="图片 39"/>
          <p:cNvPicPr>
            <a:picLocks noChangeAspect="1"/>
          </p:cNvPicPr>
          <p:nvPr>
            <p:custDataLst>
              <p:tags r:id="rId1"/>
            </p:custDataLst>
          </p:nvPr>
        </p:nvPicPr>
        <p:blipFill>
          <a:blip r:embed="rId2">
            <a:alphaModFix amt="20000"/>
            <a:clrChange>
              <a:clrFrom>
                <a:srgbClr val="A9A0A1">
                  <a:alpha val="100000"/>
                </a:srgbClr>
              </a:clrFrom>
              <a:clrTo>
                <a:srgbClr val="A9A0A1">
                  <a:alpha val="100000"/>
                  <a:alpha val="0"/>
                </a:srgbClr>
              </a:clrTo>
            </a:clrChange>
          </a:blip>
          <a:srcRect/>
          <a:stretch>
            <a:fillRect/>
          </a:stretch>
        </p:blipFill>
        <p:spPr>
          <a:xfrm>
            <a:off x="0" y="0"/>
            <a:ext cx="9143365" cy="5152390"/>
          </a:xfrm>
          <a:prstGeom prst="rect">
            <a:avLst/>
          </a:prstGeom>
        </p:spPr>
      </p:pic>
      <p:pic>
        <p:nvPicPr>
          <p:cNvPr id="43" name="图片 42" descr="未标题-2"/>
          <p:cNvPicPr>
            <a:picLocks noChangeAspect="1"/>
          </p:cNvPicPr>
          <p:nvPr>
            <p:custDataLst>
              <p:tags r:id="rId3"/>
            </p:custDataLst>
          </p:nvPr>
        </p:nvPicPr>
        <p:blipFill>
          <a:blip r:embed="rId4"/>
          <a:stretch>
            <a:fillRect/>
          </a:stretch>
        </p:blipFill>
        <p:spPr>
          <a:xfrm>
            <a:off x="0" y="-452120"/>
            <a:ext cx="3413125" cy="1997710"/>
          </a:xfrm>
          <a:prstGeom prst="rect">
            <a:avLst/>
          </a:prstGeom>
        </p:spPr>
      </p:pic>
      <p:sp>
        <p:nvSpPr>
          <p:cNvPr id="6" name="文本框 5"/>
          <p:cNvSpPr txBox="1"/>
          <p:nvPr/>
        </p:nvSpPr>
        <p:spPr>
          <a:xfrm>
            <a:off x="4787900" y="2643505"/>
            <a:ext cx="4336415" cy="1887855"/>
          </a:xfrm>
          <a:prstGeom prst="rect">
            <a:avLst/>
          </a:prstGeom>
          <a:noFill/>
        </p:spPr>
        <p:txBody>
          <a:bodyPr wrap="none" rtlCol="0">
            <a:noAutofit/>
          </a:bodyPr>
          <a:p>
            <a:pPr algn="l"/>
            <a:endParaRPr lang="zh-CN" altLang="en-US" sz="2000"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endParaRPr>
          </a:p>
        </p:txBody>
      </p:sp>
      <p:graphicFrame>
        <p:nvGraphicFramePr>
          <p:cNvPr id="9" name="图示 8"/>
          <p:cNvGraphicFramePr/>
          <p:nvPr>
            <p:custDataLst>
              <p:tags r:id="rId5"/>
            </p:custDataLst>
          </p:nvPr>
        </p:nvGraphicFramePr>
        <p:xfrm>
          <a:off x="835660" y="1851660"/>
          <a:ext cx="6684010" cy="11887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图示 9"/>
          <p:cNvGraphicFramePr/>
          <p:nvPr>
            <p:custDataLst>
              <p:tags r:id="rId11"/>
            </p:custDataLst>
          </p:nvPr>
        </p:nvGraphicFramePr>
        <p:xfrm>
          <a:off x="612140" y="3579495"/>
          <a:ext cx="8219440" cy="8369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文本框 1"/>
          <p:cNvSpPr txBox="1"/>
          <p:nvPr/>
        </p:nvSpPr>
        <p:spPr>
          <a:xfrm>
            <a:off x="4572000" y="2211705"/>
            <a:ext cx="4662170" cy="684530"/>
          </a:xfrm>
          <a:prstGeom prst="rect">
            <a:avLst/>
          </a:prstGeom>
          <a:noFill/>
        </p:spPr>
        <p:txBody>
          <a:bodyPr wrap="none" rtlCol="0">
            <a:noAutofit/>
          </a:bodyPr>
          <a:p>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1">
                    <a:lumMod val="75000"/>
                    <a:lumOff val="25000"/>
                  </a:schemeClr>
                </a:solidFill>
                <a:latin typeface="华文楷体" panose="02010600040101010101" charset="-122"/>
                <a:ea typeface="华文楷体" panose="02010600040101010101" charset="-122"/>
              </a:rPr>
              <a:t>安全是根本</a:t>
            </a:r>
            <a:r>
              <a:rPr lang="en-US" altLang="zh-CN" sz="2400" b="1" dirty="0" smtClean="0">
                <a:solidFill>
                  <a:schemeClr val="tx1">
                    <a:lumMod val="75000"/>
                    <a:lumOff val="25000"/>
                  </a:schemeClr>
                </a:solidFill>
                <a:latin typeface="华文楷体" panose="02010600040101010101" charset="-122"/>
                <a:ea typeface="华文楷体" panose="02010600040101010101" charset="-122"/>
              </a:rPr>
              <a:t> </a:t>
            </a:r>
            <a:endParaRPr lang="en-US" altLang="zh-CN" sz="2400" b="1" dirty="0" smtClean="0">
              <a:solidFill>
                <a:schemeClr val="tx1">
                  <a:lumMod val="75000"/>
                  <a:lumOff val="25000"/>
                </a:schemeClr>
              </a:solidFill>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0" fill="hold"/>
                                        <p:tgtEl>
                                          <p:spTgt spid="10"/>
                                        </p:tgtEl>
                                        <p:attrNameLst>
                                          <p:attrName>ppt_x</p:attrName>
                                        </p:attrNameLst>
                                      </p:cBhvr>
                                      <p:tavLst>
                                        <p:tav tm="0">
                                          <p:val>
                                            <p:strVal val="#ppt_x"/>
                                          </p:val>
                                        </p:tav>
                                        <p:tav tm="100000">
                                          <p:val>
                                            <p:strVal val="#ppt_x"/>
                                          </p:val>
                                        </p:tav>
                                      </p:tavLst>
                                    </p:anim>
                                    <p:anim calcmode="lin" valueType="num">
                                      <p:cBhvr additive="base">
                                        <p:cTn id="14"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1778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安全生产</a:t>
            </a:r>
            <a:endParaRPr lang="zh-CN" altLang="en-US" sz="3200" b="1">
              <a:latin typeface="华文楷体" panose="02010600040101010101" charset="-122"/>
              <a:ea typeface="华文楷体" panose="02010600040101010101" charset="-122"/>
            </a:endParaRPr>
          </a:p>
        </p:txBody>
      </p:sp>
      <p:sp>
        <p:nvSpPr>
          <p:cNvPr id="25" name="Rectangle: Rounded Corners 1"/>
          <p:cNvSpPr/>
          <p:nvPr>
            <p:custDataLst>
              <p:tags r:id="rId5"/>
            </p:custDataLst>
          </p:nvPr>
        </p:nvSpPr>
        <p:spPr bwMode="auto">
          <a:xfrm>
            <a:off x="1600835" y="1269365"/>
            <a:ext cx="6361430" cy="1059180"/>
          </a:xfrm>
          <a:prstGeom prst="roundRect">
            <a:avLst>
              <a:gd name="adj" fmla="val 50000"/>
            </a:avLst>
          </a:prstGeom>
          <a:solidFill>
            <a:schemeClr val="accent5">
              <a:lumMod val="20000"/>
              <a:lumOff val="80000"/>
            </a:schemeClr>
          </a:solidFill>
          <a:ln w="19050">
            <a:noFill/>
            <a:round/>
          </a:ln>
        </p:spPr>
        <p:txBody>
          <a:bodyPr anchor="ctr"/>
          <a:p>
            <a:pPr algn="ctr"/>
            <a:endParaRPr dirty="0">
              <a:latin typeface="印品黑体" panose="00000500000000000000" pitchFamily="2" charset="-122"/>
            </a:endParaRPr>
          </a:p>
        </p:txBody>
      </p:sp>
      <p:sp>
        <p:nvSpPr>
          <p:cNvPr id="3" name="文本框 2"/>
          <p:cNvSpPr txBox="1"/>
          <p:nvPr/>
        </p:nvSpPr>
        <p:spPr>
          <a:xfrm>
            <a:off x="1854835" y="1344295"/>
            <a:ext cx="5873115" cy="893445"/>
          </a:xfrm>
          <a:prstGeom prst="rect">
            <a:avLst/>
          </a:prstGeom>
          <a:solidFill>
            <a:schemeClr val="accent3">
              <a:lumMod val="20000"/>
              <a:lumOff val="80000"/>
            </a:schemeClr>
          </a:solidFill>
          <a:ln>
            <a:noFill/>
          </a:ln>
        </p:spPr>
        <p:txBody>
          <a:bodyPr wrap="square" rtlCol="0">
            <a:noAutofit/>
          </a:bodyPr>
          <a:p>
            <a:pPr algn="l"/>
            <a:r>
              <a:rPr lang="zh-CN" altLang="en-US"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rPr>
              <a:t>•每日</a:t>
            </a:r>
            <a:r>
              <a:rPr lang="zh-CN" altLang="en-US" b="1" dirty="0" smtClean="0">
                <a:solidFill>
                  <a:srgbClr val="C00000"/>
                </a:solidFill>
                <a:latin typeface="华文楷体" panose="02010600040101010101" charset="-122"/>
                <a:ea typeface="华文楷体" panose="02010600040101010101" charset="-122"/>
                <a:cs typeface="华文楷体" panose="02010600040101010101" charset="-122"/>
                <a:sym typeface="+mn-ea"/>
              </a:rPr>
              <a:t>晨会晨检</a:t>
            </a:r>
            <a:r>
              <a:rPr lang="zh-CN" altLang="en-US"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rPr>
              <a:t>：员工岗前健康检查、工作总结、要求传达。</a:t>
            </a:r>
            <a:endParaRPr lang="zh-CN" altLang="en-US"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endParaRPr>
          </a:p>
          <a:p>
            <a:pPr algn="l"/>
            <a:r>
              <a:rPr lang="zh-CN" altLang="en-US"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rPr>
              <a:t>•每周</a:t>
            </a:r>
            <a:r>
              <a:rPr lang="zh-CN" altLang="en-US" b="1" dirty="0" smtClean="0">
                <a:solidFill>
                  <a:srgbClr val="C00000"/>
                </a:solidFill>
                <a:latin typeface="华文楷体" panose="02010600040101010101" charset="-122"/>
                <a:ea typeface="华文楷体" panose="02010600040101010101" charset="-122"/>
                <a:cs typeface="华文楷体" panose="02010600040101010101" charset="-122"/>
                <a:sym typeface="+mn-ea"/>
              </a:rPr>
              <a:t>班组会议</a:t>
            </a:r>
            <a:r>
              <a:rPr lang="zh-CN" altLang="en-US"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rPr>
              <a:t>：提出问题，梳理问题，解决问题。</a:t>
            </a:r>
            <a:endParaRPr lang="en-US" altLang="zh-CN"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endParaRPr>
          </a:p>
        </p:txBody>
      </p:sp>
      <p:pic>
        <p:nvPicPr>
          <p:cNvPr id="5" name="图片 4"/>
          <p:cNvPicPr>
            <a:picLocks noChangeAspect="1"/>
          </p:cNvPicPr>
          <p:nvPr>
            <p:custDataLst>
              <p:tags r:id="rId6"/>
            </p:custDataLst>
          </p:nvPr>
        </p:nvPicPr>
        <p:blipFill>
          <a:blip r:embed="rId7"/>
          <a:stretch>
            <a:fillRect/>
          </a:stretch>
        </p:blipFill>
        <p:spPr>
          <a:xfrm>
            <a:off x="252095" y="2499995"/>
            <a:ext cx="2636520" cy="1978025"/>
          </a:xfrm>
          <a:prstGeom prst="hexagon">
            <a:avLst/>
          </a:prstGeom>
        </p:spPr>
      </p:pic>
      <p:pic>
        <p:nvPicPr>
          <p:cNvPr id="7" name="图片 6"/>
          <p:cNvPicPr>
            <a:picLocks noChangeAspect="1"/>
          </p:cNvPicPr>
          <p:nvPr/>
        </p:nvPicPr>
        <p:blipFill>
          <a:blip r:embed="rId8"/>
          <a:srcRect/>
          <a:stretch>
            <a:fillRect/>
          </a:stretch>
        </p:blipFill>
        <p:spPr>
          <a:xfrm>
            <a:off x="3131820" y="2499995"/>
            <a:ext cx="2473960" cy="2014220"/>
          </a:xfrm>
          <a:prstGeom prst="hexagon">
            <a:avLst/>
          </a:prstGeom>
        </p:spPr>
      </p:pic>
      <p:pic>
        <p:nvPicPr>
          <p:cNvPr id="8" name="图片 7"/>
          <p:cNvPicPr>
            <a:picLocks noChangeAspect="1"/>
          </p:cNvPicPr>
          <p:nvPr/>
        </p:nvPicPr>
        <p:blipFill>
          <a:blip r:embed="rId9"/>
          <a:srcRect b="-2689"/>
          <a:stretch>
            <a:fillRect/>
          </a:stretch>
        </p:blipFill>
        <p:spPr>
          <a:xfrm>
            <a:off x="6012180" y="2499995"/>
            <a:ext cx="2693035" cy="2074545"/>
          </a:xfrm>
          <a:prstGeom prst="hexagon">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2032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安全生产</a:t>
            </a:r>
            <a:endParaRPr lang="zh-CN" altLang="en-US" sz="3200" b="1">
              <a:latin typeface="华文楷体" panose="02010600040101010101" charset="-122"/>
              <a:ea typeface="华文楷体" panose="02010600040101010101" charset="-122"/>
            </a:endParaRPr>
          </a:p>
        </p:txBody>
      </p:sp>
      <p:sp>
        <p:nvSpPr>
          <p:cNvPr id="25" name="Rectangle: Rounded Corners 1"/>
          <p:cNvSpPr/>
          <p:nvPr>
            <p:custDataLst>
              <p:tags r:id="rId5"/>
            </p:custDataLst>
          </p:nvPr>
        </p:nvSpPr>
        <p:spPr bwMode="auto">
          <a:xfrm>
            <a:off x="696595" y="1262380"/>
            <a:ext cx="8125460" cy="1577975"/>
          </a:xfrm>
          <a:prstGeom prst="roundRect">
            <a:avLst>
              <a:gd name="adj" fmla="val 50000"/>
            </a:avLst>
          </a:prstGeom>
          <a:solidFill>
            <a:schemeClr val="accent5">
              <a:lumMod val="20000"/>
              <a:lumOff val="80000"/>
            </a:schemeClr>
          </a:solidFill>
          <a:ln w="19050">
            <a:noFill/>
            <a:round/>
          </a:ln>
        </p:spPr>
        <p:txBody>
          <a:bodyPr anchor="ctr"/>
          <a:p>
            <a:pPr algn="ctr"/>
            <a:endParaRPr dirty="0">
              <a:latin typeface="印品黑体" panose="00000500000000000000" pitchFamily="2" charset="-122"/>
            </a:endParaRPr>
          </a:p>
        </p:txBody>
      </p:sp>
      <p:sp>
        <p:nvSpPr>
          <p:cNvPr id="3" name="文本框 2"/>
          <p:cNvSpPr txBox="1"/>
          <p:nvPr/>
        </p:nvSpPr>
        <p:spPr>
          <a:xfrm>
            <a:off x="1113790" y="1344295"/>
            <a:ext cx="7301865" cy="1359535"/>
          </a:xfrm>
          <a:prstGeom prst="rect">
            <a:avLst/>
          </a:prstGeom>
          <a:solidFill>
            <a:schemeClr val="accent3">
              <a:lumMod val="20000"/>
              <a:lumOff val="80000"/>
            </a:schemeClr>
          </a:solidFill>
          <a:ln>
            <a:noFill/>
          </a:ln>
        </p:spPr>
        <p:txBody>
          <a:bodyPr wrap="square" rtlCol="0">
            <a:noAutofit/>
          </a:bodyPr>
          <a:p>
            <a:pPr algn="l"/>
            <a:r>
              <a:rPr lang="zh-CN" altLang="en-US"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rPr>
              <a:t>•</a:t>
            </a:r>
            <a:r>
              <a:rPr lang="zh-CN" altLang="en-US" b="1" dirty="0" smtClean="0">
                <a:solidFill>
                  <a:srgbClr val="C00000"/>
                </a:solidFill>
                <a:latin typeface="华文楷体" panose="02010600040101010101" charset="-122"/>
                <a:ea typeface="华文楷体" panose="02010600040101010101" charset="-122"/>
                <a:cs typeface="华文楷体" panose="02010600040101010101" charset="-122"/>
                <a:sym typeface="+mn-ea"/>
              </a:rPr>
              <a:t>食品安全</a:t>
            </a:r>
            <a:r>
              <a:rPr lang="zh-CN" altLang="en-US"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rPr>
              <a:t>培训：</a:t>
            </a:r>
            <a:r>
              <a:rPr lang="zh-CN" altLang="en-US" sz="1600"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rPr>
              <a:t>每月不少于两次的全员食品安全专项培训，开业培训，假期收尾培训，新员工岗前等层级培训，加强基础管理，提高员工食品安全意识，杜绝食堂安全事件发生。</a:t>
            </a:r>
            <a:endParaRPr lang="zh-CN" altLang="en-US"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endParaRPr>
          </a:p>
          <a:p>
            <a:pPr algn="l"/>
            <a:r>
              <a:rPr lang="zh-CN" altLang="en-US"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rPr>
              <a:t>•</a:t>
            </a:r>
            <a:r>
              <a:rPr lang="zh-CN" altLang="en-US" b="1" dirty="0" smtClean="0">
                <a:solidFill>
                  <a:srgbClr val="C00000"/>
                </a:solidFill>
                <a:latin typeface="华文楷体" panose="02010600040101010101" charset="-122"/>
                <a:ea typeface="华文楷体" panose="02010600040101010101" charset="-122"/>
                <a:cs typeface="华文楷体" panose="02010600040101010101" charset="-122"/>
                <a:sym typeface="+mn-ea"/>
              </a:rPr>
              <a:t>消防安全</a:t>
            </a:r>
            <a:r>
              <a:rPr lang="zh-CN" altLang="en-US"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rPr>
              <a:t>培训：</a:t>
            </a:r>
            <a:r>
              <a:rPr lang="zh-CN" altLang="en-US" sz="1600"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rPr>
              <a:t>通过食堂及学校安全现场培训，进行消防模拟实操演练，</a:t>
            </a:r>
            <a:r>
              <a:rPr lang="zh-CN" altLang="en-US" sz="1600"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rPr>
              <a:t>培训火灾突发后的应急处理技能，</a:t>
            </a:r>
            <a:r>
              <a:rPr lang="zh-CN" altLang="en-US" sz="1600"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rPr>
              <a:t>确保提升每位员工的消防安全意识。</a:t>
            </a:r>
            <a:endParaRPr lang="zh-CN" altLang="en-US" sz="1600" b="1" dirty="0" smtClean="0">
              <a:solidFill>
                <a:schemeClr val="tx1">
                  <a:lumMod val="75000"/>
                  <a:lumOff val="25000"/>
                </a:schemeClr>
              </a:solidFill>
              <a:latin typeface="华文楷体" panose="02010600040101010101" charset="-122"/>
              <a:ea typeface="华文楷体" panose="02010600040101010101" charset="-122"/>
              <a:cs typeface="华文楷体" panose="02010600040101010101" charset="-122"/>
              <a:sym typeface="+mn-ea"/>
            </a:endParaRPr>
          </a:p>
        </p:txBody>
      </p:sp>
      <p:pic>
        <p:nvPicPr>
          <p:cNvPr id="4" name="图片 3"/>
          <p:cNvPicPr>
            <a:picLocks noChangeAspect="1"/>
          </p:cNvPicPr>
          <p:nvPr/>
        </p:nvPicPr>
        <p:blipFill>
          <a:blip r:embed="rId6"/>
          <a:srcRect/>
          <a:stretch>
            <a:fillRect/>
          </a:stretch>
        </p:blipFill>
        <p:spPr>
          <a:xfrm>
            <a:off x="107950" y="2931795"/>
            <a:ext cx="2874645" cy="1601470"/>
          </a:xfrm>
          <a:prstGeom prst="roundRect">
            <a:avLst/>
          </a:prstGeom>
        </p:spPr>
      </p:pic>
      <p:pic>
        <p:nvPicPr>
          <p:cNvPr id="9" name="图片 8"/>
          <p:cNvPicPr>
            <a:picLocks noChangeAspect="1"/>
          </p:cNvPicPr>
          <p:nvPr/>
        </p:nvPicPr>
        <p:blipFill>
          <a:blip r:embed="rId7"/>
          <a:srcRect/>
          <a:stretch>
            <a:fillRect/>
          </a:stretch>
        </p:blipFill>
        <p:spPr>
          <a:xfrm>
            <a:off x="3060065" y="2931795"/>
            <a:ext cx="2879725" cy="1604010"/>
          </a:xfrm>
          <a:prstGeom prst="roundRect">
            <a:avLst/>
          </a:prstGeom>
        </p:spPr>
      </p:pic>
      <p:pic>
        <p:nvPicPr>
          <p:cNvPr id="10" name="图片 9"/>
          <p:cNvPicPr>
            <a:picLocks noChangeAspect="1"/>
          </p:cNvPicPr>
          <p:nvPr/>
        </p:nvPicPr>
        <p:blipFill>
          <a:blip r:embed="rId8"/>
          <a:srcRect/>
          <a:stretch>
            <a:fillRect/>
          </a:stretch>
        </p:blipFill>
        <p:spPr>
          <a:xfrm>
            <a:off x="6012180" y="2931795"/>
            <a:ext cx="2733040" cy="1585595"/>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安全生产</a:t>
            </a:r>
            <a:endParaRPr lang="zh-CN" altLang="en-US" sz="3200" b="1">
              <a:latin typeface="华文楷体" panose="02010600040101010101" charset="-122"/>
              <a:ea typeface="华文楷体" panose="02010600040101010101" charset="-122"/>
            </a:endParaRPr>
          </a:p>
        </p:txBody>
      </p:sp>
      <p:sp>
        <p:nvSpPr>
          <p:cNvPr id="25" name="Rectangle: Rounded Corners 1"/>
          <p:cNvSpPr/>
          <p:nvPr>
            <p:custDataLst>
              <p:tags r:id="rId5"/>
            </p:custDataLst>
          </p:nvPr>
        </p:nvSpPr>
        <p:spPr bwMode="auto">
          <a:xfrm>
            <a:off x="839470" y="1262380"/>
            <a:ext cx="7888605" cy="1156335"/>
          </a:xfrm>
          <a:prstGeom prst="roundRect">
            <a:avLst>
              <a:gd name="adj" fmla="val 50000"/>
            </a:avLst>
          </a:prstGeom>
          <a:solidFill>
            <a:schemeClr val="accent5">
              <a:lumMod val="20000"/>
              <a:lumOff val="80000"/>
            </a:schemeClr>
          </a:solidFill>
          <a:ln w="19050">
            <a:noFill/>
            <a:round/>
          </a:ln>
        </p:spPr>
        <p:txBody>
          <a:bodyPr anchor="ctr"/>
          <a:p>
            <a:pPr algn="ctr"/>
            <a:r>
              <a:rPr lang="zh-CN" dirty="0">
                <a:solidFill>
                  <a:srgbClr val="C00000"/>
                </a:solidFill>
                <a:latin typeface="华文楷体" panose="02010600040101010101" charset="-122"/>
                <a:ea typeface="华文楷体" panose="02010600040101010101" charset="-122"/>
              </a:rPr>
              <a:t>日管控、周排查、月调度</a:t>
            </a:r>
            <a:r>
              <a:rPr lang="zh-CN" dirty="0">
                <a:latin typeface="华文楷体" panose="02010600040101010101" charset="-122"/>
                <a:ea typeface="华文楷体" panose="02010600040101010101" charset="-122"/>
              </a:rPr>
              <a:t>：</a:t>
            </a:r>
            <a:r>
              <a:rPr lang="zh-CN" sz="1600" dirty="0">
                <a:latin typeface="华文楷体" panose="02010600040101010101" charset="-122"/>
                <a:ea typeface="华文楷体" panose="02010600040101010101" charset="-122"/>
              </a:rPr>
              <a:t>安全员每天对档口冰箱、生产加工、收尾工作检查，班组人员每日自查并上传工作照片。每周定期做大清</a:t>
            </a:r>
            <a:r>
              <a:rPr lang="zh-CN" sz="1600" dirty="0">
                <a:latin typeface="华文楷体" panose="02010600040101010101" charset="-122"/>
                <a:ea typeface="华文楷体" panose="02010600040101010101" charset="-122"/>
              </a:rPr>
              <a:t>洁，进行安全风险排查，每月进行食堂安全大检查，梳理问题，形成工作总结，汇报整改情况，做到零安全事故</a:t>
            </a:r>
            <a:r>
              <a:rPr lang="zh-CN" dirty="0">
                <a:latin typeface="华文楷体" panose="02010600040101010101" charset="-122"/>
                <a:ea typeface="华文楷体" panose="02010600040101010101" charset="-122"/>
              </a:rPr>
              <a:t>。</a:t>
            </a:r>
            <a:endParaRPr lang="en-US" altLang="zh-CN" dirty="0">
              <a:latin typeface="华文楷体" panose="02010600040101010101" charset="-122"/>
              <a:ea typeface="华文楷体" panose="02010600040101010101" charset="-122"/>
            </a:endParaRPr>
          </a:p>
        </p:txBody>
      </p:sp>
      <p:pic>
        <p:nvPicPr>
          <p:cNvPr id="6" name="图片 5"/>
          <p:cNvPicPr>
            <a:picLocks noChangeAspect="1"/>
          </p:cNvPicPr>
          <p:nvPr/>
        </p:nvPicPr>
        <p:blipFill>
          <a:blip r:embed="rId6"/>
          <a:srcRect/>
          <a:stretch>
            <a:fillRect/>
          </a:stretch>
        </p:blipFill>
        <p:spPr>
          <a:xfrm>
            <a:off x="323850" y="2643505"/>
            <a:ext cx="1557655" cy="2376170"/>
          </a:xfrm>
          <a:prstGeom prst="flowChartAlternateProcess">
            <a:avLst/>
          </a:prstGeom>
        </p:spPr>
      </p:pic>
      <p:pic>
        <p:nvPicPr>
          <p:cNvPr id="7" name="图片 6"/>
          <p:cNvPicPr>
            <a:picLocks noChangeAspect="1"/>
          </p:cNvPicPr>
          <p:nvPr/>
        </p:nvPicPr>
        <p:blipFill>
          <a:blip r:embed="rId7"/>
          <a:stretch>
            <a:fillRect/>
          </a:stretch>
        </p:blipFill>
        <p:spPr>
          <a:xfrm>
            <a:off x="1979930" y="2643505"/>
            <a:ext cx="1692910" cy="2358390"/>
          </a:xfrm>
          <a:prstGeom prst="flowChartAlternateProcess">
            <a:avLst/>
          </a:prstGeom>
        </p:spPr>
      </p:pic>
      <p:pic>
        <p:nvPicPr>
          <p:cNvPr id="8" name="图片 7"/>
          <p:cNvPicPr>
            <a:picLocks noChangeAspect="1"/>
          </p:cNvPicPr>
          <p:nvPr/>
        </p:nvPicPr>
        <p:blipFill>
          <a:blip r:embed="rId8"/>
          <a:srcRect/>
          <a:stretch>
            <a:fillRect/>
          </a:stretch>
        </p:blipFill>
        <p:spPr>
          <a:xfrm>
            <a:off x="3636010" y="2643505"/>
            <a:ext cx="1597025" cy="2376170"/>
          </a:xfrm>
          <a:prstGeom prst="flowChartAlternateProcess">
            <a:avLst/>
          </a:prstGeom>
        </p:spPr>
      </p:pic>
      <p:pic>
        <p:nvPicPr>
          <p:cNvPr id="11" name="图片 10"/>
          <p:cNvPicPr>
            <a:picLocks noChangeAspect="1"/>
          </p:cNvPicPr>
          <p:nvPr/>
        </p:nvPicPr>
        <p:blipFill>
          <a:blip r:embed="rId9"/>
          <a:stretch>
            <a:fillRect/>
          </a:stretch>
        </p:blipFill>
        <p:spPr>
          <a:xfrm>
            <a:off x="5292090" y="2643505"/>
            <a:ext cx="1631950" cy="2350135"/>
          </a:xfrm>
          <a:prstGeom prst="flowChartAlternateProcess">
            <a:avLst/>
          </a:prstGeom>
        </p:spPr>
      </p:pic>
      <p:pic>
        <p:nvPicPr>
          <p:cNvPr id="12" name="图片 11"/>
          <p:cNvPicPr>
            <a:picLocks noChangeAspect="1"/>
          </p:cNvPicPr>
          <p:nvPr/>
        </p:nvPicPr>
        <p:blipFill>
          <a:blip r:embed="rId10"/>
          <a:srcRect/>
          <a:stretch>
            <a:fillRect/>
          </a:stretch>
        </p:blipFill>
        <p:spPr>
          <a:xfrm>
            <a:off x="7019925" y="2643505"/>
            <a:ext cx="1550670" cy="2334895"/>
          </a:xfrm>
          <a:prstGeom prst="flowChartAlternateProcess">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安全生产</a:t>
            </a:r>
            <a:endParaRPr lang="zh-CN" altLang="en-US" sz="3200" b="1">
              <a:latin typeface="华文楷体" panose="02010600040101010101" charset="-122"/>
              <a:ea typeface="华文楷体" panose="02010600040101010101" charset="-122"/>
            </a:endParaRPr>
          </a:p>
        </p:txBody>
      </p:sp>
      <p:sp>
        <p:nvSpPr>
          <p:cNvPr id="25" name="Rectangle: Rounded Corners 1"/>
          <p:cNvSpPr/>
          <p:nvPr>
            <p:custDataLst>
              <p:tags r:id="rId5"/>
            </p:custDataLst>
          </p:nvPr>
        </p:nvSpPr>
        <p:spPr bwMode="auto">
          <a:xfrm>
            <a:off x="1144270" y="1262380"/>
            <a:ext cx="7583805" cy="716915"/>
          </a:xfrm>
          <a:prstGeom prst="roundRect">
            <a:avLst>
              <a:gd name="adj" fmla="val 50000"/>
            </a:avLst>
          </a:prstGeom>
          <a:solidFill>
            <a:schemeClr val="accent5">
              <a:lumMod val="20000"/>
              <a:lumOff val="80000"/>
            </a:schemeClr>
          </a:solidFill>
          <a:ln w="19050">
            <a:noFill/>
            <a:round/>
          </a:ln>
        </p:spPr>
        <p:txBody>
          <a:bodyPr anchor="ctr"/>
          <a:p>
            <a:pPr algn="ctr"/>
            <a:r>
              <a:rPr lang="zh-CN" altLang="en-US" b="1" dirty="0">
                <a:solidFill>
                  <a:srgbClr val="C00000"/>
                </a:solidFill>
                <a:latin typeface="华文楷体" panose="02010600040101010101" charset="-122"/>
                <a:ea typeface="华文楷体" panose="02010600040101010101" charset="-122"/>
              </a:rPr>
              <a:t>食品留样：</a:t>
            </a:r>
            <a:r>
              <a:rPr lang="zh-CN" altLang="en-US" sz="1600" b="1" dirty="0">
                <a:solidFill>
                  <a:schemeClr val="tx1"/>
                </a:solidFill>
                <a:latin typeface="华文楷体" panose="02010600040101010101" charset="-122"/>
                <a:ea typeface="华文楷体" panose="02010600040101010101" charset="-122"/>
              </a:rPr>
              <a:t>配备专业留样人员每天对每餐食品按要求进行留样存放，完善台账，以备待查。</a:t>
            </a:r>
            <a:endParaRPr lang="zh-CN" altLang="en-US" sz="1600" b="1" dirty="0">
              <a:solidFill>
                <a:schemeClr val="tx1"/>
              </a:solidFill>
              <a:latin typeface="华文楷体" panose="02010600040101010101" charset="-122"/>
              <a:ea typeface="华文楷体" panose="02010600040101010101" charset="-122"/>
            </a:endParaRPr>
          </a:p>
        </p:txBody>
      </p:sp>
      <p:pic>
        <p:nvPicPr>
          <p:cNvPr id="3" name="图片 2"/>
          <p:cNvPicPr>
            <a:picLocks noChangeAspect="1"/>
          </p:cNvPicPr>
          <p:nvPr/>
        </p:nvPicPr>
        <p:blipFill>
          <a:blip r:embed="rId6"/>
          <a:srcRect/>
          <a:stretch>
            <a:fillRect/>
          </a:stretch>
        </p:blipFill>
        <p:spPr>
          <a:xfrm>
            <a:off x="180340" y="2284095"/>
            <a:ext cx="1656080" cy="2526030"/>
          </a:xfrm>
          <a:prstGeom prst="roundRect">
            <a:avLst/>
          </a:prstGeom>
        </p:spPr>
      </p:pic>
      <p:pic>
        <p:nvPicPr>
          <p:cNvPr id="4" name="图片 3"/>
          <p:cNvPicPr>
            <a:picLocks noChangeAspect="1"/>
          </p:cNvPicPr>
          <p:nvPr/>
        </p:nvPicPr>
        <p:blipFill>
          <a:blip r:embed="rId7"/>
          <a:stretch>
            <a:fillRect/>
          </a:stretch>
        </p:blipFill>
        <p:spPr>
          <a:xfrm>
            <a:off x="1835785" y="2284095"/>
            <a:ext cx="2030095" cy="2501900"/>
          </a:xfrm>
          <a:prstGeom prst="roundRect">
            <a:avLst/>
          </a:prstGeom>
        </p:spPr>
      </p:pic>
      <p:pic>
        <p:nvPicPr>
          <p:cNvPr id="5" name="图片 4"/>
          <p:cNvPicPr>
            <a:picLocks noChangeAspect="1"/>
          </p:cNvPicPr>
          <p:nvPr/>
        </p:nvPicPr>
        <p:blipFill>
          <a:blip r:embed="rId8"/>
          <a:srcRect/>
          <a:stretch>
            <a:fillRect/>
          </a:stretch>
        </p:blipFill>
        <p:spPr>
          <a:xfrm>
            <a:off x="3924300" y="2284095"/>
            <a:ext cx="1416685" cy="2496820"/>
          </a:xfrm>
          <a:prstGeom prst="roundRect">
            <a:avLst/>
          </a:prstGeom>
        </p:spPr>
      </p:pic>
      <p:pic>
        <p:nvPicPr>
          <p:cNvPr id="9" name="图片 8"/>
          <p:cNvPicPr>
            <a:picLocks noChangeAspect="1"/>
          </p:cNvPicPr>
          <p:nvPr/>
        </p:nvPicPr>
        <p:blipFill>
          <a:blip r:embed="rId9"/>
          <a:srcRect/>
          <a:stretch>
            <a:fillRect/>
          </a:stretch>
        </p:blipFill>
        <p:spPr>
          <a:xfrm>
            <a:off x="5363845" y="2284095"/>
            <a:ext cx="1765300" cy="2540000"/>
          </a:xfrm>
          <a:prstGeom prst="roundRect">
            <a:avLst/>
          </a:prstGeom>
        </p:spPr>
      </p:pic>
      <p:pic>
        <p:nvPicPr>
          <p:cNvPr id="10" name="图片 9"/>
          <p:cNvPicPr>
            <a:picLocks noChangeAspect="1"/>
          </p:cNvPicPr>
          <p:nvPr/>
        </p:nvPicPr>
        <p:blipFill>
          <a:blip r:embed="rId10"/>
          <a:stretch>
            <a:fillRect/>
          </a:stretch>
        </p:blipFill>
        <p:spPr>
          <a:xfrm>
            <a:off x="7164070" y="2355850"/>
            <a:ext cx="1866900" cy="2484120"/>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 name="图片 42" descr="未标题-2"/>
          <p:cNvPicPr>
            <a:picLocks noChangeAspect="1"/>
          </p:cNvPicPr>
          <p:nvPr>
            <p:custDataLst>
              <p:tags r:id="rId1"/>
            </p:custDataLst>
          </p:nvPr>
        </p:nvPicPr>
        <p:blipFill>
          <a:blip r:embed="rId2"/>
          <a:stretch>
            <a:fillRect/>
          </a:stretch>
        </p:blipFill>
        <p:spPr>
          <a:xfrm>
            <a:off x="0" y="-452120"/>
            <a:ext cx="3413125" cy="1997710"/>
          </a:xfrm>
          <a:prstGeom prst="rect">
            <a:avLst/>
          </a:prstGeom>
        </p:spPr>
      </p:pic>
      <p:pic>
        <p:nvPicPr>
          <p:cNvPr id="40" name="图片 39"/>
          <p:cNvPicPr>
            <a:picLocks noChangeAspect="1"/>
          </p:cNvPicPr>
          <p:nvPr/>
        </p:nvPicPr>
        <p:blipFill>
          <a:blip r:embed="rId3">
            <a:alphaModFix amt="20000"/>
            <a:clrChange>
              <a:clrFrom>
                <a:srgbClr val="A9A0A1">
                  <a:alpha val="100000"/>
                </a:srgbClr>
              </a:clrFrom>
              <a:clrTo>
                <a:srgbClr val="A9A0A1">
                  <a:alpha val="100000"/>
                  <a:alpha val="0"/>
                </a:srgbClr>
              </a:clrTo>
            </a:clrChange>
          </a:blip>
          <a:stretch>
            <a:fillRect/>
          </a:stretch>
        </p:blipFill>
        <p:spPr>
          <a:xfrm>
            <a:off x="0" y="0"/>
            <a:ext cx="9145270" cy="5167630"/>
          </a:xfrm>
          <a:prstGeom prst="rect">
            <a:avLst/>
          </a:prstGeom>
        </p:spPr>
      </p:pic>
      <p:sp>
        <p:nvSpPr>
          <p:cNvPr id="2" name="圆角矩形 1"/>
          <p:cNvSpPr/>
          <p:nvPr>
            <p:custDataLst>
              <p:tags r:id="rId4"/>
            </p:custDataLst>
          </p:nvPr>
        </p:nvSpPr>
        <p:spPr>
          <a:xfrm>
            <a:off x="3204210" y="628015"/>
            <a:ext cx="3528060" cy="56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楷体" panose="02010600040101010101" charset="-122"/>
                <a:ea typeface="华文楷体" panose="02010600040101010101" charset="-122"/>
              </a:rPr>
              <a:t>安全生产</a:t>
            </a:r>
            <a:endParaRPr lang="zh-CN" altLang="en-US" sz="3200" b="1">
              <a:latin typeface="华文楷体" panose="02010600040101010101" charset="-122"/>
              <a:ea typeface="华文楷体" panose="02010600040101010101" charset="-122"/>
            </a:endParaRPr>
          </a:p>
        </p:txBody>
      </p:sp>
      <p:sp>
        <p:nvSpPr>
          <p:cNvPr id="25" name="Rectangle: Rounded Corners 1"/>
          <p:cNvSpPr/>
          <p:nvPr>
            <p:custDataLst>
              <p:tags r:id="rId5"/>
            </p:custDataLst>
          </p:nvPr>
        </p:nvSpPr>
        <p:spPr bwMode="auto">
          <a:xfrm>
            <a:off x="1144270" y="1262380"/>
            <a:ext cx="7583805" cy="716915"/>
          </a:xfrm>
          <a:prstGeom prst="roundRect">
            <a:avLst>
              <a:gd name="adj" fmla="val 50000"/>
            </a:avLst>
          </a:prstGeom>
          <a:solidFill>
            <a:schemeClr val="accent5">
              <a:lumMod val="20000"/>
              <a:lumOff val="80000"/>
            </a:schemeClr>
          </a:solidFill>
          <a:ln w="19050">
            <a:noFill/>
            <a:round/>
          </a:ln>
        </p:spPr>
        <p:txBody>
          <a:bodyPr anchor="ctr"/>
          <a:p>
            <a:pPr algn="ctr"/>
            <a:r>
              <a:rPr lang="zh-CN" altLang="en-US" sz="1600" b="1" dirty="0">
                <a:solidFill>
                  <a:srgbClr val="C00000"/>
                </a:solidFill>
                <a:latin typeface="华文楷体" panose="02010600040101010101" charset="-122"/>
                <a:ea typeface="华文楷体" panose="02010600040101010101" charset="-122"/>
              </a:rPr>
              <a:t>库房管理：</a:t>
            </a:r>
            <a:r>
              <a:rPr lang="zh-CN" altLang="en-US" sz="1600" b="1" dirty="0">
                <a:solidFill>
                  <a:schemeClr val="tx1"/>
                </a:solidFill>
                <a:latin typeface="华文楷体" panose="02010600040101010101" charset="-122"/>
                <a:ea typeface="华文楷体" panose="02010600040101010101" charset="-122"/>
              </a:rPr>
              <a:t>库房保管员及食堂经理</a:t>
            </a:r>
            <a:r>
              <a:rPr lang="zh-CN" altLang="en-US" sz="1600" b="1" dirty="0">
                <a:solidFill>
                  <a:schemeClr val="tx1"/>
                </a:solidFill>
                <a:latin typeface="华文楷体" panose="02010600040101010101" charset="-122"/>
                <a:ea typeface="华文楷体" panose="02010600040101010101" charset="-122"/>
              </a:rPr>
              <a:t>每日对原材料进行验收入库，查证索票，完善台账，严格把控食品安全第一关。</a:t>
            </a:r>
            <a:endParaRPr lang="zh-CN" altLang="en-US" sz="1600" b="1" dirty="0">
              <a:solidFill>
                <a:schemeClr val="tx1"/>
              </a:solidFill>
              <a:latin typeface="华文楷体" panose="02010600040101010101" charset="-122"/>
              <a:ea typeface="华文楷体" panose="02010600040101010101" charset="-122"/>
            </a:endParaRPr>
          </a:p>
        </p:txBody>
      </p:sp>
      <p:pic>
        <p:nvPicPr>
          <p:cNvPr id="6" name="图片 5"/>
          <p:cNvPicPr>
            <a:picLocks noChangeAspect="1"/>
          </p:cNvPicPr>
          <p:nvPr/>
        </p:nvPicPr>
        <p:blipFill>
          <a:blip r:embed="rId6"/>
          <a:srcRect/>
          <a:stretch>
            <a:fillRect/>
          </a:stretch>
        </p:blipFill>
        <p:spPr>
          <a:xfrm>
            <a:off x="107950" y="2426970"/>
            <a:ext cx="2160270" cy="2040890"/>
          </a:xfrm>
          <a:prstGeom prst="foldedCorner">
            <a:avLst/>
          </a:prstGeom>
        </p:spPr>
      </p:pic>
      <p:pic>
        <p:nvPicPr>
          <p:cNvPr id="7" name="图片 6"/>
          <p:cNvPicPr>
            <a:picLocks noChangeAspect="1"/>
          </p:cNvPicPr>
          <p:nvPr/>
        </p:nvPicPr>
        <p:blipFill>
          <a:blip r:embed="rId7"/>
          <a:srcRect/>
          <a:stretch>
            <a:fillRect/>
          </a:stretch>
        </p:blipFill>
        <p:spPr>
          <a:xfrm>
            <a:off x="2362835" y="2427605"/>
            <a:ext cx="1927860" cy="2007235"/>
          </a:xfrm>
          <a:prstGeom prst="foldedCorner">
            <a:avLst/>
          </a:prstGeom>
        </p:spPr>
      </p:pic>
      <p:pic>
        <p:nvPicPr>
          <p:cNvPr id="8" name="图片 7"/>
          <p:cNvPicPr>
            <a:picLocks noChangeAspect="1"/>
          </p:cNvPicPr>
          <p:nvPr/>
        </p:nvPicPr>
        <p:blipFill>
          <a:blip r:embed="rId8"/>
          <a:srcRect/>
          <a:stretch>
            <a:fillRect/>
          </a:stretch>
        </p:blipFill>
        <p:spPr>
          <a:xfrm>
            <a:off x="4356100" y="2427605"/>
            <a:ext cx="2045335" cy="2030095"/>
          </a:xfrm>
          <a:prstGeom prst="foldedCorner">
            <a:avLst/>
          </a:prstGeom>
        </p:spPr>
      </p:pic>
      <p:pic>
        <p:nvPicPr>
          <p:cNvPr id="11" name="图片 10"/>
          <p:cNvPicPr>
            <a:picLocks noChangeAspect="1"/>
          </p:cNvPicPr>
          <p:nvPr/>
        </p:nvPicPr>
        <p:blipFill>
          <a:blip r:embed="rId9"/>
          <a:srcRect/>
          <a:stretch>
            <a:fillRect/>
          </a:stretch>
        </p:blipFill>
        <p:spPr>
          <a:xfrm>
            <a:off x="6487160" y="2475230"/>
            <a:ext cx="2299970" cy="1950085"/>
          </a:xfrm>
          <a:prstGeom prst="foldedCorner">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tags/tag1.xml><?xml version="1.0" encoding="utf-8"?>
<p:tagLst xmlns:p="http://schemas.openxmlformats.org/presentationml/2006/main">
  <p:tag name="KSO_WM_UNIT_PLACING_PICTURE_USER_VIEWPORT" val="{&quot;height&quot;:8124,&quot;width&quot;:14417}"/>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ISPRING_PRESENTATION_TITLE" val="第一PPT模板网-WWW.1PPT.COM"/>
  <p:tag name="ISPRING_SCORM_RATE_SLIDES" val="0"/>
  <p:tag name="ISPRING_SCORM_PASSING_SCORE" val="0.000000"/>
  <p:tag name="ISPRING_ULTRA_SCORM_COURSE_ID" val="CC7F333D-C7D5-409E-85F3-17B5B59235BC"/>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E:\ppt\第三批02\123590"/>
  <p:tag name="ISPRING_FIRST_PUBLISH" val="1"/>
  <p:tag name="ISPRING_SCORM_RATE_QUIZZES" val="0"/>
  <p:tag name="KSO_WPP_MARK_KEY" val="1273f7b7-cc6f-4ed3-b456-3051c26064fb"/>
  <p:tag name="COMMONDATA" val="eyJoZGlkIjoiMWIyOTE1MjljMDg1YWZlZmQ2YzJlMjhiZDE4MjY4OTcifQ=="/>
  <p:tag name="commondata" val="eyJoZGlkIjoiZDQyYmE4N2FmNTJiYTcyNWMxMTMxNjIwOTAwMzNkODE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UNIT_PLACING_PICTURE_USER_VIEWPORT" val="{&quot;height&quot;:3115,&quot;width&quot;:4152}"/>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 name="KSO_WM_UNIT_PLACING_PICTURE_USER_VIEWPORT" val="{&quot;height&quot;:3146,&quot;width&quot;:5375}"/>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UNIT_PLACING_PICTURE_USER_VIEWPORT" val="{&quot;height&quot;:8114,&quot;width&quot;:14399}"/>
  <p:tag name="KSO_WM_UNIT_PLACING_PICTURE_USER_RELATIVERECTANGLE" val="{&quot;bottom&quot;:0,&quot;left&quot;:0,&quot;right&quot;:0,&quot;top&quot;:0}"/>
  <p:tag name="KSO_WM_UNIT_PLACING_PICTURE_COLLAGE_RELATIVERECTANGLE" val="{&quot;bottom&quot;:1.4011195183832388e-16,&quot;left&quot;:0,&quot;right&quot;:0,&quot;top&quot;:1.4011195183832388e-16}"/>
  <p:tag name="KSO_WM_UNIT_PLACING_PICTURE_COLLAGE_VIEWPORT" val="{&quot;height&quot;:8114,&quot;width&quot;:14399.000000000004}"/>
  <p:tag name="KSO_WM_UNIT_PLACING_PICTURE_INFO" val="{&quot;code&quot;:&quot;[1]&quot;,&quot;full_picture&quot;:false,&quot;last_crop_picture&quot;:&quot;[1]&quot;,&quot;scheme&quot;:&quot;1-1&quot;,&quot;spacing&quot;:5}"/>
  <p:tag name="KSO_WM_UNIT_PLACING_PICTURE" val="213640.934"/>
  <p:tag name="KSO_WM_BEAUTIFY_FLAG" val=""/>
  <p:tag name="KSO_WM_UNIT_INDEX" val=""/>
  <p:tag name="KSO_WM_UNIT_ID"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8114,&quot;width&quot;:14399}"/>
  <p:tag name="KSO_WM_UNIT_PLACING_PICTURE_USER_RELATIVERECTANGLE" val="{&quot;bottom&quot;:0,&quot;left&quot;:0,&quot;right&quot;:0,&quot;top&quot;:0}"/>
  <p:tag name="KSO_WM_UNIT_PLACING_PICTURE_COLLAGE_RELATIVERECTANGLE" val="{&quot;bottom&quot;:1.4011195183832388e-16,&quot;left&quot;:0,&quot;right&quot;:0,&quot;top&quot;:1.4011195183832388e-16}"/>
  <p:tag name="KSO_WM_UNIT_PLACING_PICTURE_COLLAGE_VIEWPORT" val="{&quot;height&quot;:8114,&quot;width&quot;:14399.000000000004}"/>
  <p:tag name="KSO_WM_UNIT_PLACING_PICTURE_INFO" val="{&quot;code&quot;:&quot;[1]&quot;,&quot;full_picture&quot;:false,&quot;last_crop_picture&quot;:&quot;[1]&quot;,&quot;scheme&quot;:&quot;1-1&quot;,&quot;spacing&quot;:5}"/>
  <p:tag name="KSO_WM_UNIT_PLACING_PICTURE" val="213640.934"/>
  <p:tag name="KSO_WM_BEAUTIFY_FLAG" val=""/>
  <p:tag name="KSO_WM_UNIT_INDEX" val=""/>
  <p:tag name="KSO_WM_UNIT_ID"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UNIT_PLACING_PICTURE_USER_VIEWPORT" val="{&quot;height&quot;:8114,&quot;width&quot;:14399}"/>
  <p:tag name="KSO_WM_UNIT_PLACING_PICTURE_USER_RELATIVERECTANGLE" val="{&quot;bottom&quot;:0,&quot;left&quot;:0,&quot;right&quot;:0,&quot;top&quot;:0}"/>
  <p:tag name="KSO_WM_UNIT_PLACING_PICTURE_COLLAGE_RELATIVERECTANGLE" val="{&quot;bottom&quot;:1.4011195183832388e-16,&quot;left&quot;:0,&quot;right&quot;:0,&quot;top&quot;:1.4011195183832388e-16}"/>
  <p:tag name="KSO_WM_UNIT_PLACING_PICTURE_COLLAGE_VIEWPORT" val="{&quot;height&quot;:8114,&quot;width&quot;:14399.000000000004}"/>
  <p:tag name="KSO_WM_UNIT_PLACING_PICTURE_INFO" val="{&quot;code&quot;:&quot;[1]&quot;,&quot;full_picture&quot;:false,&quot;last_crop_picture&quot;:&quot;[1]&quot;,&quot;scheme&quot;:&quot;1-1&quot;,&quot;spacing&quot;:5}"/>
  <p:tag name="KSO_WM_UNIT_PLACING_PICTURE" val="213640.934"/>
  <p:tag name="KSO_WM_BEAUTIFY_FLAG" val=""/>
  <p:tag name="KSO_WM_UNIT_INDEX" val=""/>
  <p:tag name="KSO_WM_UNIT_ID"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UNIT_PLACING_PICTURE_USER_VIEWPORT" val="{&quot;height&quot;:1681,&quot;width&quot;:2803}"/>
  <p:tag name="KSO_WM_UNIT_PLACING_PICTURE_USER_RELATIVERECTANGLE" val="{&quot;bottom&quot;:0,&quot;left&quot;:0.11513714866237724,&quot;right&quot;:0.11683034202505926,&quot;top&quot;:0}"/>
  <p:tag name="KSO_WM_UNIT_PLACING_PICTURE_COLLAGE_RELATIVERECTANGLE" val="{&quot;bottom&quot;:0,&quot;left&quot;:0.11513714866237724,&quot;right&quot;:0.11683034202505926,&quot;top&quot;:0}"/>
  <p:tag name="KSO_WM_UNIT_PLACING_PICTURE_COLLAGE_VIEWPORT" val="{&quot;height&quot;:1360,&quot;width&quot;:2268}"/>
  <p:tag name="KSO_WM_UNIT_PLACING_PICTURE_INFO" val="{&quot;code&quot;:&quot;[1]&quot;,&quot;full_picture&quot;:false,&quot;last_crop_picture&quot;:&quot;[1]&quot;,&quot;scheme&quot;:&quot;1-1&quot;,&quot;spacing&quot;:5}"/>
  <p:tag name="KSO_WM_UNIT_PLACING_PICTURE" val="51352.641"/>
  <p:tag name="KSO_WM_BEAUTIFY_FLAG" val=""/>
  <p:tag name="KSO_WM_UNIT_INDEX" val=""/>
  <p:tag name="KSO_WM_UNIT_ID"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UNIT_PLACING_PICTURE_USER_VIEWPORT" val="{&quot;height&quot;:8114,&quot;width&quot;:14399}"/>
  <p:tag name="KSO_WM_UNIT_PLACING_PICTURE_USER_RELATIVERECTANGLE" val="{&quot;bottom&quot;:0,&quot;left&quot;:0,&quot;right&quot;:0,&quot;top&quot;:0}"/>
  <p:tag name="KSO_WM_UNIT_PLACING_PICTURE_COLLAGE_RELATIVERECTANGLE" val="{&quot;bottom&quot;:1.4011195183832388e-16,&quot;left&quot;:0,&quot;right&quot;:0,&quot;top&quot;:1.4011195183832388e-16}"/>
  <p:tag name="KSO_WM_UNIT_PLACING_PICTURE_COLLAGE_VIEWPORT" val="{&quot;height&quot;:8114,&quot;width&quot;:14399.000000000004}"/>
  <p:tag name="KSO_WM_UNIT_PLACING_PICTURE_INFO" val="{&quot;code&quot;:&quot;[1]&quot;,&quot;full_picture&quot;:false,&quot;last_crop_picture&quot;:&quot;[1]&quot;,&quot;scheme&quot;:&quot;1-1&quot;,&quot;spacing&quot;:5}"/>
  <p:tag name="KSO_WM_UNIT_PLACING_PICTURE" val="213640.934"/>
  <p:tag name="KSO_WM_BEAUTIFY_FLAG" val=""/>
  <p:tag name="KSO_WM_UNIT_INDEX" val=""/>
  <p:tag name="KSO_WM_UNIT_ID"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PLACING_PICTURE_USER_VIEWPORT" val="{&quot;height&quot;:8114,&quot;width&quot;:14399}"/>
  <p:tag name="KSO_WM_UNIT_PLACING_PICTURE_USER_RELATIVERECTANGLE" val="{&quot;bottom&quot;:0,&quot;left&quot;:0,&quot;right&quot;:0,&quot;top&quot;:0}"/>
  <p:tag name="KSO_WM_UNIT_PLACING_PICTURE_COLLAGE_RELATIVERECTANGLE" val="{&quot;bottom&quot;:1.4011195183832388e-16,&quot;left&quot;:0,&quot;right&quot;:0,&quot;top&quot;:1.4011195183832388e-16}"/>
  <p:tag name="KSO_WM_UNIT_PLACING_PICTURE_COLLAGE_VIEWPORT" val="{&quot;height&quot;:8114,&quot;width&quot;:14399.000000000004}"/>
  <p:tag name="KSO_WM_UNIT_PLACING_PICTURE_INFO" val="{&quot;code&quot;:&quot;[1]&quot;,&quot;full_picture&quot;:false,&quot;last_crop_picture&quot;:&quot;[1]&quot;,&quot;scheme&quot;:&quot;1-1&quot;,&quot;spacing&quot;:5}"/>
  <p:tag name="KSO_WM_UNIT_PLACING_PICTURE" val="213640.934"/>
  <p:tag name="KSO_WM_BEAUTIFY_FLAG" val=""/>
  <p:tag name="KSO_WM_UNIT_INDEX" val=""/>
  <p:tag name="KSO_WM_UNIT_ID"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_rels/theme1.xml.rels><?xml version="1.0" encoding="UTF-8" standalone="yes"?>
<Relationships xmlns="http://schemas.openxmlformats.org/package/2006/relationships"><Relationship Id="rId2" Type="http://schemas.microsoft.com/office/2007/relationships/hdphoto" Target="../media/image3.wdp"/><Relationship Id="rId1" Type="http://schemas.openxmlformats.org/officeDocument/2006/relationships/image" Target="../media/image2.png"/></Relationships>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5AAD9E"/>
      </a:accent1>
      <a:accent2>
        <a:srgbClr val="ADB5BF"/>
      </a:accent2>
      <a:accent3>
        <a:srgbClr val="5AAD9E"/>
      </a:accent3>
      <a:accent4>
        <a:srgbClr val="ADB5BF"/>
      </a:accent4>
      <a:accent5>
        <a:srgbClr val="5AAD9E"/>
      </a:accent5>
      <a:accent6>
        <a:srgbClr val="ADB5BF"/>
      </a:accent6>
      <a:hlink>
        <a:srgbClr val="5AAD9E"/>
      </a:hlink>
      <a:folHlink>
        <a:srgbClr val="ADB5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Lst>
          </a:blip>
          <a:srcRect/>
          <a:tile tx="0" ty="0" sx="55000" sy="55000" flip="none" algn="ctr"/>
        </a:blipFill>
        <a:ln>
          <a:noFill/>
        </a:ln>
      </a:spPr>
      <a:bodyPr rtlCol="0" anchor="ctr"/>
      <a:lstStyle>
        <a:defPPr algn="ctr">
          <a:defRPr lang="zh-CN" altLang="en-US" sz="2400">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2247</Words>
  <Application>WPS 演示</Application>
  <PresentationFormat>全屏显示(16:9)</PresentationFormat>
  <Paragraphs>227</Paragraphs>
  <Slides>33</Slides>
  <Notes>26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33</vt:i4>
      </vt:variant>
    </vt:vector>
  </HeadingPairs>
  <TitlesOfParts>
    <vt:vector size="43" baseType="lpstr">
      <vt:lpstr>Arial</vt:lpstr>
      <vt:lpstr>宋体</vt:lpstr>
      <vt:lpstr>Wingdings</vt:lpstr>
      <vt:lpstr>微软雅黑</vt:lpstr>
      <vt:lpstr>印品黑体</vt:lpstr>
      <vt:lpstr>黑体</vt:lpstr>
      <vt:lpstr>华文楷体</vt:lpstr>
      <vt:lpstr>Calibri</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孙娇</cp:lastModifiedBy>
  <cp:revision>316</cp:revision>
  <dcterms:created xsi:type="dcterms:W3CDTF">2015-12-11T17:46:00Z</dcterms:created>
  <dcterms:modified xsi:type="dcterms:W3CDTF">2023-12-07T08:00:23Z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7004F4B405AC4DEE869906DB696C0113_13</vt:lpwstr>
  </property>
  <property fmtid="{D5CDD505-2E9C-101B-9397-08002B2CF9AE}" pid="3" name="KSOProductBuildVer">
    <vt:lpwstr>2052-12.1.0.15712</vt:lpwstr>
  </property>
</Properties>
</file>