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0" r:id="rId3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g, Clement (BJ/CP9)" initials="DC(" lastIdx="33" clrIdx="0"/>
  <p:cmAuthor id="2" name="Hu, Rebecca (SZ/CP1)" initials="HR(" lastIdx="36" clrIdx="1"/>
  <p:cmAuthor id="3" name="Chen, Hanley (SH/MC)" initials="CH(" lastIdx="3" clrIdx="2"/>
  <p:cmAuthor id="4" name="Zhang, Yoyo (SH/MC)" initials="ZY(" lastIdx="69" clrIdx="3"/>
  <p:cmAuthor id="5" name="Li, Bowie Y.B. (SH/MC)" initials="LBY(" lastIdx="16" clrIdx="4"/>
  <p:cmAuthor id="6" name="Zhang, Aaron (SH/MC)" initials="ZA(" lastIdx="47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21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2520B86-1C93-46F7-8493-B0921A2447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412476C-5108-4172-8025-8FF76092BD7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11175"/>
            <a:ext cx="4529138" cy="2547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750" y="511175"/>
            <a:ext cx="4529138" cy="2547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0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82.xml"/><Relationship Id="rId2" Type="http://schemas.openxmlformats.org/officeDocument/2006/relationships/image" Target="../media/image14.png"/><Relationship Id="rId1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89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97.xml"/><Relationship Id="rId5" Type="http://schemas.openxmlformats.org/officeDocument/2006/relationships/image" Target="../media/image17.png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102.xml"/><Relationship Id="rId5" Type="http://schemas.openxmlformats.org/officeDocument/2006/relationships/image" Target="../media/image18.png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04.xml"/><Relationship Id="rId2" Type="http://schemas.openxmlformats.org/officeDocument/2006/relationships/image" Target="../media/image19.png"/><Relationship Id="rId1" Type="http://schemas.openxmlformats.org/officeDocument/2006/relationships/tags" Target="../tags/tag10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7" Type="http://schemas.openxmlformats.org/officeDocument/2006/relationships/slideLayout" Target="../slideLayouts/slideLayout6.xml"/><Relationship Id="rId16" Type="http://schemas.openxmlformats.org/officeDocument/2006/relationships/tags" Target="../tags/tag120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0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8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1.xml"/><Relationship Id="rId3" Type="http://schemas.openxmlformats.org/officeDocument/2006/relationships/image" Target="../media/image4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74.xml"/><Relationship Id="rId2" Type="http://schemas.openxmlformats.org/officeDocument/2006/relationships/image" Target="../media/image5.png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79.xml"/><Relationship Id="rId2" Type="http://schemas.openxmlformats.org/officeDocument/2006/relationships/image" Target="../media/image10.png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H_Other_4"/>
          <p:cNvSpPr/>
          <p:nvPr>
            <p:custDataLst>
              <p:tags r:id="rId1"/>
            </p:custDataLst>
          </p:nvPr>
        </p:nvSpPr>
        <p:spPr>
          <a:xfrm>
            <a:off x="399733" y="1172210"/>
            <a:ext cx="1014412" cy="1014413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63" tIns="67679" rIns="135363" bIns="6767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2245995"/>
            <a:ext cx="12192000" cy="1502410"/>
          </a:xfrm>
          <a:prstGeom prst="rect">
            <a:avLst/>
          </a:prstGeom>
          <a:solidFill>
            <a:srgbClr val="118C3B"/>
          </a:solidFill>
          <a:ln>
            <a:noFill/>
          </a:ln>
          <a:effectLst>
            <a:outerShdw blurRad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44" name="TextBox 7"/>
          <p:cNvSpPr>
            <a:spLocks noChangeArrowheads="1"/>
          </p:cNvSpPr>
          <p:nvPr/>
        </p:nvSpPr>
        <p:spPr bwMode="auto">
          <a:xfrm>
            <a:off x="-59690" y="2482850"/>
            <a:ext cx="12085320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微软雅黑" panose="020B0503020204020204" charset="-122"/>
              </a:rPr>
              <a:t>东南大学沙塘园食堂</a:t>
            </a:r>
            <a:r>
              <a:rPr lang="en-US" altLang="zh-CN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微软雅黑" panose="020B0503020204020204" charset="-122"/>
              </a:rPr>
              <a:t>2024</a:t>
            </a:r>
            <a:r>
              <a:rPr lang="zh-CN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微软雅黑" panose="020B0503020204020204" charset="-122"/>
              </a:rPr>
              <a:t>年</a:t>
            </a:r>
            <a:r>
              <a:rPr lang="zh-CN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微软雅黑" panose="020B0503020204020204" charset="-122"/>
              </a:rPr>
              <a:t>上半年工作汇报</a:t>
            </a:r>
            <a:endParaRPr lang="zh-CN" alt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5" name="TextBox 7"/>
          <p:cNvSpPr>
            <a:spLocks noChangeArrowheads="1"/>
          </p:cNvSpPr>
          <p:nvPr/>
        </p:nvSpPr>
        <p:spPr bwMode="auto">
          <a:xfrm>
            <a:off x="-167005" y="3608070"/>
            <a:ext cx="12192000" cy="20612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sym typeface="微软雅黑" panose="020B0503020204020204" charset="-122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微软雅黑" panose="020B0503020204020204" charset="-122"/>
              </a:rPr>
              <a:t> </a:t>
            </a:r>
            <a:r>
              <a:rPr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微软雅黑" panose="020B0503020204020204" charset="-122"/>
              </a:rPr>
              <a:t>汇报人：岳 忠 云    </a:t>
            </a:r>
            <a:endParaRPr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sym typeface="微软雅黑" panose="020B0503020204020204" charset="-122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微软雅黑" panose="020B0503020204020204" charset="-122"/>
              </a:rPr>
              <a:t>   </a:t>
            </a:r>
            <a:endParaRPr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sym typeface="微软雅黑" panose="020B0503020204020204" charset="-122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微软雅黑" panose="020B0503020204020204" charset="-122"/>
              </a:rPr>
              <a:t>  202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微软雅黑" panose="020B0503020204020204" charset="-122"/>
              </a:rPr>
              <a:t>4</a:t>
            </a:r>
            <a:r>
              <a:rPr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微软雅黑" panose="020B0503020204020204" charset="-122"/>
              </a:rPr>
              <a:t>年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微软雅黑" panose="020B0503020204020204" charset="-122"/>
              </a:rPr>
              <a:t>6</a:t>
            </a:r>
            <a:r>
              <a:rPr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微软雅黑" panose="020B0503020204020204" charset="-122"/>
              </a:rPr>
              <a:t>月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微软雅黑" panose="020B0503020204020204" charset="-122"/>
              </a:rPr>
              <a:t>3</a:t>
            </a:r>
            <a:r>
              <a:rPr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微软雅黑" panose="020B0503020204020204" charset="-122"/>
              </a:rPr>
              <a:t>日</a:t>
            </a:r>
            <a:endParaRPr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6096000" y="4941888"/>
            <a:ext cx="6083300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H_Other_4"/>
          <p:cNvSpPr/>
          <p:nvPr>
            <p:custDataLst>
              <p:tags r:id="rId2"/>
            </p:custDataLst>
          </p:nvPr>
        </p:nvSpPr>
        <p:spPr>
          <a:xfrm>
            <a:off x="10199688" y="5537835"/>
            <a:ext cx="555625" cy="554038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63" tIns="67679" rIns="135363" bIns="6767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  <a:sym typeface="+mn-lt"/>
            </a:endParaRPr>
          </a:p>
        </p:txBody>
      </p:sp>
      <p:sp>
        <p:nvSpPr>
          <p:cNvPr id="50" name="MH_Other_4"/>
          <p:cNvSpPr/>
          <p:nvPr>
            <p:custDataLst>
              <p:tags r:id="rId3"/>
            </p:custDataLst>
          </p:nvPr>
        </p:nvSpPr>
        <p:spPr>
          <a:xfrm>
            <a:off x="10574338" y="5863273"/>
            <a:ext cx="361950" cy="363537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63" tIns="67679" rIns="135363" bIns="6767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  <a:sym typeface="+mn-lt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691515" y="1400810"/>
            <a:ext cx="431800" cy="52197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1522" name="文本框 1"/>
          <p:cNvSpPr txBox="1">
            <a:spLocks noChangeArrowheads="1"/>
          </p:cNvSpPr>
          <p:nvPr/>
        </p:nvSpPr>
        <p:spPr bwMode="auto">
          <a:xfrm>
            <a:off x="2804160" y="5864225"/>
            <a:ext cx="72021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3"/>
                </a:solidFill>
              </a:rPr>
              <a:t>苏州工业园区科桥餐饮服务有限公司</a:t>
            </a:r>
            <a:endParaRPr lang="zh-CN" altLang="en-US" sz="2800" b="1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465" y="980440"/>
            <a:ext cx="2740660" cy="54248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24A85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1.2     </a:t>
            </a:r>
            <a:r>
              <a:rPr lang="zh-CN" altLang="en-US" sz="2000" b="1" dirty="0">
                <a:solidFill>
                  <a:srgbClr val="24A85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食品安全：</a:t>
            </a:r>
            <a:endParaRPr lang="zh-CN" altLang="en-US" sz="2000" b="1" dirty="0">
              <a:solidFill>
                <a:srgbClr val="24A85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24A85E"/>
                </a:solidFill>
                <a:latin typeface="+mn-ea"/>
              </a:rPr>
              <a:t>4</a:t>
            </a:r>
            <a:r>
              <a:rPr lang="zh-CN" altLang="en-US" sz="2000" b="1" dirty="0">
                <a:solidFill>
                  <a:srgbClr val="24A85E"/>
                </a:solidFill>
                <a:latin typeface="+mn-ea"/>
              </a:rPr>
              <a:t>、</a:t>
            </a:r>
            <a:r>
              <a:rPr lang="en-US" altLang="zh-CN" sz="2000" b="1" dirty="0">
                <a:solidFill>
                  <a:srgbClr val="24A85E"/>
                </a:solidFill>
                <a:latin typeface="+mn-ea"/>
              </a:rPr>
              <a:t> </a:t>
            </a:r>
            <a:r>
              <a:rPr lang="zh-CN" altLang="en-US" sz="2000" b="1" dirty="0">
                <a:solidFill>
                  <a:srgbClr val="24A85E"/>
                </a:solidFill>
                <a:latin typeface="+mn-ea"/>
              </a:rPr>
              <a:t>采购类型：统采、自采</a:t>
            </a:r>
            <a:r>
              <a:rPr lang="en-US" altLang="zh-CN" sz="2000" b="1" dirty="0">
                <a:solidFill>
                  <a:srgbClr val="24A85E"/>
                </a:solidFill>
                <a:latin typeface="+mn-ea"/>
              </a:rPr>
              <a:t>       </a:t>
            </a:r>
            <a:endParaRPr lang="en-US" altLang="zh-CN" sz="2000" dirty="0">
              <a:solidFill>
                <a:srgbClr val="24A85E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24A85E"/>
                </a:solidFill>
                <a:latin typeface="+mn-ea"/>
              </a:rPr>
              <a:t>供应商目录 、供应商资质、所有产品检验报告目录</a:t>
            </a:r>
            <a:r>
              <a:rPr lang="en-US" altLang="zh-CN" sz="2000" dirty="0">
                <a:solidFill>
                  <a:srgbClr val="24A85E"/>
                </a:solidFill>
                <a:latin typeface="+mn-ea"/>
              </a:rPr>
              <a:t>(</a:t>
            </a:r>
            <a:r>
              <a:rPr lang="zh-CN" altLang="en-US" sz="2000" dirty="0">
                <a:solidFill>
                  <a:srgbClr val="24A85E"/>
                </a:solidFill>
                <a:latin typeface="+mn-ea"/>
              </a:rPr>
              <a:t>包括一次性用品、洗涤剂、保鲜膜</a:t>
            </a:r>
            <a:r>
              <a:rPr lang="en-US" altLang="zh-CN" sz="2000" dirty="0">
                <a:solidFill>
                  <a:srgbClr val="24A85E"/>
                </a:solidFill>
                <a:latin typeface="+mn-ea"/>
              </a:rPr>
              <a:t>)</a:t>
            </a:r>
            <a:endParaRPr lang="en-US" altLang="zh-CN" sz="2000" dirty="0">
              <a:solidFill>
                <a:srgbClr val="24A85E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zh-CN" sz="2000" dirty="0">
              <a:solidFill>
                <a:srgbClr val="24A85E"/>
              </a:solidFill>
              <a:latin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br>
              <a:rPr sz="2400" b="1" dirty="0">
                <a:solidFill>
                  <a:srgbClr val="2D3E50"/>
                </a:solidFill>
                <a:cs typeface="+mn-cs"/>
                <a:sym typeface="+mn-ea"/>
              </a:rPr>
            </a:br>
            <a:r>
              <a:rPr sz="2000" b="1" dirty="0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altLang="zh-CN" sz="2000" b="1" dirty="0">
                <a:solidFill>
                  <a:srgbClr val="2D3E50"/>
                </a:solidFill>
                <a:cs typeface="+mn-cs"/>
                <a:sym typeface="+mn-ea"/>
              </a:rPr>
              <a:t>--- </a:t>
            </a:r>
            <a:r>
              <a:rPr sz="2000" b="1" dirty="0">
                <a:solidFill>
                  <a:srgbClr val="24A85E"/>
                </a:solidFill>
                <a:sym typeface="+mn-ea"/>
              </a:rPr>
              <a:t>安全生产工作</a:t>
            </a:r>
            <a:r>
              <a:rPr lang="en-US" altLang="zh-CN" sz="2000" b="1" dirty="0">
                <a:solidFill>
                  <a:srgbClr val="24A85E"/>
                </a:solidFill>
                <a:sym typeface="+mn-ea"/>
              </a:rPr>
              <a:t> </a:t>
            </a:r>
            <a:br>
              <a:rPr lang="en-US" altLang="zh-CN" sz="2400" b="1" dirty="0">
                <a:solidFill>
                  <a:srgbClr val="24A85E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en-US" altLang="zh-CN" sz="2400" b="1" dirty="0">
              <a:solidFill>
                <a:srgbClr val="24A85E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5395" y="1226820"/>
            <a:ext cx="7505700" cy="44958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705" y="980440"/>
            <a:ext cx="3109595" cy="51314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24A85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1.2     </a:t>
            </a:r>
            <a:r>
              <a:rPr lang="zh-CN" altLang="en-US" sz="2000" b="1" dirty="0">
                <a:solidFill>
                  <a:srgbClr val="24A85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食品安全：</a:t>
            </a:r>
            <a:endParaRPr lang="zh-CN" altLang="en-US" sz="2000" b="1" dirty="0">
              <a:solidFill>
                <a:srgbClr val="24A85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24A85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000" b="1" dirty="0">
                <a:solidFill>
                  <a:srgbClr val="24A85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2000" dirty="0">
                <a:solidFill>
                  <a:srgbClr val="24A85E"/>
                </a:solidFill>
                <a:latin typeface="+mn-ea"/>
              </a:rPr>
              <a:t>索证索票工作</a:t>
            </a:r>
            <a:r>
              <a:rPr lang="zh-CN" altLang="en-US" sz="2000" dirty="0">
                <a:solidFill>
                  <a:srgbClr val="24A85E"/>
                </a:solidFill>
                <a:latin typeface="+mn-ea"/>
                <a:sym typeface="Wingdings" panose="05000000000000000000" pitchFamily="2" charset="2"/>
              </a:rPr>
              <a:t>（所有物料全部登记、便于查找</a:t>
            </a:r>
            <a:r>
              <a:rPr lang="zh-CN" altLang="en-US" sz="2000" dirty="0">
                <a:solidFill>
                  <a:srgbClr val="24A85E"/>
                </a:solidFill>
                <a:latin typeface="+mn-ea"/>
                <a:sym typeface="Wingdings" panose="05000000000000000000" pitchFamily="2" charset="2"/>
              </a:rPr>
              <a:t>）</a:t>
            </a:r>
            <a:endParaRPr lang="zh-CN" altLang="en-US" sz="2000" dirty="0">
              <a:solidFill>
                <a:srgbClr val="24A85E"/>
              </a:solidFill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br>
              <a:rPr sz="2400" b="1" dirty="0">
                <a:solidFill>
                  <a:srgbClr val="2D3E50"/>
                </a:solidFill>
                <a:cs typeface="+mn-cs"/>
                <a:sym typeface="+mn-ea"/>
              </a:rPr>
            </a:br>
            <a:r>
              <a:rPr sz="2000" b="1" dirty="0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altLang="zh-CN" sz="2000" b="1" dirty="0">
                <a:solidFill>
                  <a:srgbClr val="2D3E50"/>
                </a:solidFill>
                <a:cs typeface="+mn-cs"/>
                <a:sym typeface="+mn-ea"/>
              </a:rPr>
              <a:t>--- </a:t>
            </a:r>
            <a:r>
              <a:rPr sz="2000" b="1" dirty="0">
                <a:solidFill>
                  <a:srgbClr val="24A85E"/>
                </a:solidFill>
                <a:sym typeface="+mn-ea"/>
              </a:rPr>
              <a:t>安全生产工作</a:t>
            </a:r>
            <a:r>
              <a:rPr lang="en-US" altLang="zh-CN" sz="2000" b="1" dirty="0">
                <a:solidFill>
                  <a:srgbClr val="24A85E"/>
                </a:solidFill>
                <a:sym typeface="+mn-ea"/>
              </a:rPr>
              <a:t> </a:t>
            </a:r>
            <a:br>
              <a:rPr lang="en-US" altLang="zh-CN" sz="2400" b="1" dirty="0">
                <a:solidFill>
                  <a:srgbClr val="24A85E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en-US" altLang="zh-CN" sz="2400" b="1" dirty="0">
              <a:solidFill>
                <a:srgbClr val="24A85E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4595" y="1717675"/>
            <a:ext cx="7334250" cy="36576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000" b="1" dirty="0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altLang="zh-CN" sz="2000" b="1" dirty="0">
                <a:solidFill>
                  <a:srgbClr val="2D3E50"/>
                </a:solidFill>
                <a:cs typeface="+mn-cs"/>
                <a:sym typeface="+mn-ea"/>
              </a:rPr>
              <a:t>--- </a:t>
            </a:r>
            <a:r>
              <a:rPr sz="2000" b="1" dirty="0">
                <a:solidFill>
                  <a:schemeClr val="accent4">
                    <a:lumMod val="50000"/>
                  </a:schemeClr>
                </a:solidFill>
                <a:cs typeface="微软雅黑" panose="020B0503020204020204" charset="-122"/>
                <a:sym typeface="+mn-ea"/>
              </a:rPr>
              <a:t>供餐保障工作</a:t>
            </a:r>
            <a:endParaRPr sz="2000" b="1" dirty="0">
              <a:solidFill>
                <a:schemeClr val="accent4">
                  <a:lumMod val="50000"/>
                </a:schemeClr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2475" y="1195070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、传统节日供餐</a:t>
            </a:r>
            <a:endParaRPr lang="zh-CN" altLang="en-US" sz="2000" b="1" dirty="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8765" y="1426210"/>
            <a:ext cx="60845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9040" y="1548130"/>
            <a:ext cx="4195445" cy="3926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、春节期间，留校师生保障餐工作、大年三十期间免费餐（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人次）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、元宵节期间，为所有在校师生赠送水饺、汤圆（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人）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、清明节期间，为前来就餐师生赠送青团（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人）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9485" y="1364615"/>
            <a:ext cx="5105400" cy="4292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br>
              <a:rPr sz="2400" b="1" dirty="0">
                <a:solidFill>
                  <a:srgbClr val="2D3E50"/>
                </a:solidFill>
                <a:cs typeface="+mn-cs"/>
                <a:sym typeface="+mn-ea"/>
              </a:rPr>
            </a:br>
            <a:b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en-US" altLang="zh-CN" sz="2400" b="1" dirty="0">
              <a:solidFill>
                <a:srgbClr val="2D3E50"/>
              </a:solidFill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0215" y="-75121"/>
            <a:ext cx="44456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zh-CN" sz="2000" b="1" dirty="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3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、加强食堂员工的培训工作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标题 14"/>
          <p:cNvSpPr txBox="1"/>
          <p:nvPr/>
        </p:nvSpPr>
        <p:spPr>
          <a:xfrm>
            <a:off x="1313815" y="283210"/>
            <a:ext cx="6105525" cy="508635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3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1C9F49"/>
              </a:solidFill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1209675" y="330200"/>
            <a:ext cx="6105525" cy="509588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3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altLang="zh-CN" sz="2000" b="1">
                <a:solidFill>
                  <a:srgbClr val="2D3E50"/>
                </a:solidFill>
                <a:cs typeface="+mn-cs"/>
                <a:sym typeface="+mn-ea"/>
              </a:rPr>
              <a:t>---</a:t>
            </a:r>
            <a:r>
              <a:rPr lang="zh-CN" altLang="en-US" sz="2000" b="1">
                <a:solidFill>
                  <a:srgbClr val="2D3E50"/>
                </a:solidFill>
                <a:cs typeface="+mn-cs"/>
                <a:sym typeface="+mn-ea"/>
              </a:rPr>
              <a:t>内部管理</a:t>
            </a:r>
            <a:endParaRPr lang="zh-CN" altLang="en-US" sz="2000" b="1">
              <a:solidFill>
                <a:srgbClr val="2D3E50"/>
              </a:solidFill>
              <a:cs typeface="+mn-cs"/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57530" y="1620520"/>
          <a:ext cx="6645275" cy="4556125"/>
        </p:xfrm>
        <a:graphic>
          <a:graphicData uri="http://schemas.openxmlformats.org/drawingml/2006/table">
            <a:tbl>
              <a:tblPr/>
              <a:tblGrid>
                <a:gridCol w="1259840"/>
                <a:gridCol w="3364230"/>
                <a:gridCol w="1217295"/>
                <a:gridCol w="803910"/>
              </a:tblGrid>
              <a:tr h="30226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沙塘园食堂员工培训统计表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内容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次数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人次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02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服务礼仪、师生投诉应对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221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02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各种特种设备操作规范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02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火灾情况下如何自救及灭火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273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02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假期安全注意事项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02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人身安全、交通安全培训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246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02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设施设备操作安全培训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244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剩菜饭处理、环境消杀、原材料验收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02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宿舍防火、防盗等安全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02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消防、食品安全专题培训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258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02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消防安全、食品安全考试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57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02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消防逃生演练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02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食物中毒事件演练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57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0226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1978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215" y="1620520"/>
            <a:ext cx="2952750" cy="4597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189990" y="540385"/>
            <a:ext cx="8668385" cy="508635"/>
          </a:xfrm>
        </p:spPr>
        <p:txBody>
          <a:bodyPr anchor="ctr" anchorCtr="0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2D3E50"/>
                </a:solidFill>
                <a:sym typeface="+mn-ea"/>
              </a:rPr>
              <a:t>三、</a:t>
            </a:r>
            <a:r>
              <a:rPr lang="zh-CN" altLang="en-US" sz="2400" b="1" dirty="0">
                <a:solidFill>
                  <a:srgbClr val="404040"/>
                </a:solidFill>
                <a:sym typeface="+mn-ea"/>
              </a:rPr>
              <a:t>学生共建与顾客满意</a:t>
            </a:r>
            <a:r>
              <a:rPr lang="en-US" altLang="zh-CN" sz="2400" b="1" dirty="0">
                <a:solidFill>
                  <a:srgbClr val="404040"/>
                </a:solidFill>
                <a:sym typeface="+mn-ea"/>
              </a:rPr>
              <a:t>----</a:t>
            </a:r>
            <a:r>
              <a:rPr lang="zh-CN" altLang="en-US" sz="2400" dirty="0">
                <a:solidFill>
                  <a:srgbClr val="1C9F49"/>
                </a:solidFill>
                <a:cs typeface="微软雅黑" panose="020B0503020204020204" charset="-122"/>
                <a:sym typeface="+mn-ea"/>
              </a:rPr>
              <a:t>活动共建及服务育人</a:t>
            </a:r>
            <a:br>
              <a:rPr lang="zh-CN" altLang="en-US" sz="2400" dirty="0">
                <a:solidFill>
                  <a:srgbClr val="1C9F49"/>
                </a:solidFill>
                <a:cs typeface="微软雅黑" panose="020B0503020204020204" charset="-122"/>
              </a:rPr>
            </a:br>
            <a:endParaRPr sz="2400" b="1" dirty="0">
              <a:solidFill>
                <a:srgbClr val="1C9F49"/>
              </a:solidFill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377825" y="998855"/>
            <a:ext cx="24047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rgbClr val="0CAF7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000" b="1" dirty="0">
                <a:solidFill>
                  <a:srgbClr val="0CAF7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、文化共建活动</a:t>
            </a:r>
            <a:endParaRPr lang="zh-CN" altLang="en-US" sz="2000" b="1" dirty="0">
              <a:solidFill>
                <a:srgbClr val="0CAF7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圆角矩形 17"/>
          <p:cNvSpPr/>
          <p:nvPr>
            <p:custDataLst>
              <p:tags r:id="rId2"/>
            </p:custDataLst>
          </p:nvPr>
        </p:nvSpPr>
        <p:spPr>
          <a:xfrm>
            <a:off x="165735" y="2164715"/>
            <a:ext cx="2376805" cy="1015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5</a:t>
            </a:r>
            <a:endParaRPr lang="en-US" altLang="zh-CN" sz="36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sp>
        <p:nvSpPr>
          <p:cNvPr id="25" name="圆角矩形 24"/>
          <p:cNvSpPr/>
          <p:nvPr>
            <p:custDataLst>
              <p:tags r:id="rId3"/>
            </p:custDataLst>
          </p:nvPr>
        </p:nvSpPr>
        <p:spPr>
          <a:xfrm>
            <a:off x="165735" y="3348355"/>
            <a:ext cx="2376805" cy="1015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4546</a:t>
            </a:r>
            <a:endParaRPr lang="en-US" altLang="zh-CN" sz="36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sp>
        <p:nvSpPr>
          <p:cNvPr id="26" name="圆角矩形 25"/>
          <p:cNvSpPr/>
          <p:nvPr>
            <p:custDataLst>
              <p:tags r:id="rId4"/>
            </p:custDataLst>
          </p:nvPr>
        </p:nvSpPr>
        <p:spPr>
          <a:xfrm>
            <a:off x="165735" y="4695190"/>
            <a:ext cx="2376805" cy="1015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23440</a:t>
            </a:r>
            <a:endParaRPr lang="en-US" altLang="zh-CN" sz="36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5"/>
            </p:custDataLst>
          </p:nvPr>
        </p:nvGraphicFramePr>
        <p:xfrm>
          <a:off x="3705225" y="1183005"/>
          <a:ext cx="7894955" cy="4725670"/>
        </p:xfrm>
        <a:graphic>
          <a:graphicData uri="http://schemas.openxmlformats.org/drawingml/2006/table">
            <a:tbl>
              <a:tblPr/>
              <a:tblGrid>
                <a:gridCol w="706755"/>
                <a:gridCol w="781050"/>
                <a:gridCol w="1259205"/>
                <a:gridCol w="2842895"/>
                <a:gridCol w="854075"/>
                <a:gridCol w="1450975"/>
              </a:tblGrid>
              <a:tr h="440055"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沙塘园食堂</a:t>
                      </a:r>
                      <a:r>
                        <a:rPr lang="en-US" b="0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2024</a:t>
                      </a:r>
                      <a:r>
                        <a:rPr lang="en-US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年上半年活动人数及赠送金额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94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序号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时间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节日、活动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活动内容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参与人数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赠送金额（元）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187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1月1日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元旦节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元旦节抽奖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1940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2月5日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元宵节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猜灯谜送花灯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1940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元宵节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早餐送汤圆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1877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3月8日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女神节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1、女神节活动抽奖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450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1940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2、一亩麦田窗口三款茶饮6.8折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940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4月5日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清明节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1、免费赠送青团400份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580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2740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1877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2、包青团活动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94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4月30日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劳动节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学生岗位体验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45529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6月6日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校庆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1、免费点心1200份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  <a:tr h="31940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3、赠送餐券2000元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1877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4、抽奖活动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940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合计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4546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23440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</a:tr>
            </a:tbl>
          </a:graphicData>
        </a:graphic>
      </p:graphicFrame>
    </p:spTree>
    <p:custDataLst>
      <p:tags r:id="rId6"/>
    </p:custData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1149985" y="325120"/>
            <a:ext cx="7138670" cy="508635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3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l" fontAlgn="auto">
              <a:lnSpc>
                <a:spcPct val="150000"/>
              </a:lnSpc>
              <a:buClrTx/>
              <a:buSzTx/>
              <a:buFontTx/>
            </a:pPr>
            <a:endParaRPr sz="2400" b="1" dirty="0">
              <a:solidFill>
                <a:srgbClr val="2D3E50"/>
              </a:solidFill>
              <a:cs typeface="+mn-cs"/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>三、</a:t>
            </a:r>
            <a:r>
              <a:rPr sz="2400" b="1" dirty="0">
                <a:solidFill>
                  <a:srgbClr val="404040"/>
                </a:solidFill>
                <a:sym typeface="+mn-ea"/>
              </a:rPr>
              <a:t>学生共建与顾客满意</a:t>
            </a:r>
            <a:r>
              <a:rPr lang="en-US" altLang="zh-CN" sz="2400" b="1" dirty="0">
                <a:solidFill>
                  <a:srgbClr val="404040"/>
                </a:solidFill>
                <a:sym typeface="+mn-ea"/>
              </a:rPr>
              <a:t>----</a:t>
            </a:r>
            <a:r>
              <a:rPr sz="2400" dirty="0">
                <a:solidFill>
                  <a:srgbClr val="1C9F49"/>
                </a:solidFill>
                <a:cs typeface="微软雅黑" panose="020B0503020204020204" charset="-122"/>
                <a:sym typeface="+mn-ea"/>
              </a:rPr>
              <a:t>活动共建及服务育人</a:t>
            </a:r>
            <a:endParaRPr lang="zh-CN" altLang="en-US" sz="2400" dirty="0">
              <a:solidFill>
                <a:srgbClr val="1C9F4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endParaRPr lang="zh-CN" altLang="en-US" sz="2400" b="1" dirty="0">
              <a:solidFill>
                <a:srgbClr val="1C9F4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3180" y="1200785"/>
            <a:ext cx="9353550" cy="48196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75590" y="1022985"/>
            <a:ext cx="352742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、劳动教育课程：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食堂开设岗位体验、学生第二课堂活动。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本年度共开课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课时，累计参与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br>
              <a:rPr sz="2400" b="1">
                <a:solidFill>
                  <a:srgbClr val="2D3E50"/>
                </a:solidFill>
                <a:cs typeface="+mn-cs"/>
                <a:sym typeface="+mn-ea"/>
              </a:rPr>
            </a:br>
            <a:r>
              <a:rPr sz="2400" b="1">
                <a:solidFill>
                  <a:srgbClr val="2D3E50"/>
                </a:solidFill>
                <a:cs typeface="+mn-cs"/>
                <a:sym typeface="+mn-ea"/>
              </a:rPr>
              <a:t>三、</a:t>
            </a:r>
            <a:r>
              <a:rPr sz="2400" b="1">
                <a:solidFill>
                  <a:srgbClr val="404040"/>
                </a:solidFill>
                <a:sym typeface="+mn-ea"/>
              </a:rPr>
              <a:t>学生共建与顾客满意</a:t>
            </a:r>
            <a:r>
              <a:rPr lang="en-US" altLang="zh-CN" sz="2400" b="1">
                <a:solidFill>
                  <a:srgbClr val="404040"/>
                </a:solidFill>
                <a:sym typeface="+mn-ea"/>
              </a:rPr>
              <a:t>---</a:t>
            </a:r>
            <a:r>
              <a:rPr sz="2400" b="1">
                <a:solidFill>
                  <a:srgbClr val="1C9F49"/>
                </a:solidFill>
                <a:cs typeface="微软雅黑" panose="020B0503020204020204" charset="-122"/>
                <a:sym typeface="+mn-ea"/>
              </a:rPr>
              <a:t>“学生第二课堂”</a:t>
            </a:r>
            <a:br>
              <a:rPr lang="zh-CN" altLang="en-US" sz="2400" b="1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2400" b="1">
              <a:solidFill>
                <a:srgbClr val="1C9F4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337050" y="1290320"/>
          <a:ext cx="6672580" cy="3664585"/>
        </p:xfrm>
        <a:graphic>
          <a:graphicData uri="http://schemas.openxmlformats.org/drawingml/2006/table">
            <a:tbl>
              <a:tblPr/>
              <a:tblGrid>
                <a:gridCol w="681355"/>
                <a:gridCol w="859155"/>
                <a:gridCol w="4450715"/>
                <a:gridCol w="681355"/>
              </a:tblGrid>
              <a:tr h="38481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第二课堂授课活动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775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序号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活动时间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活动内容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参加人数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848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3月20日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第二课堂授课活动：央草丸子制作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854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3月27日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第二课堂授课活动：石榴春鸡制作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848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4月17日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第二课堂授课活动：桃花酥制作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6769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4月24日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第二课堂授课活动：</a:t>
                      </a:r>
                      <a:endParaRPr lang="zh-CN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满杯橙子、芒果雪冰乐饮品制作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854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4月30日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岗位体验活动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8481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合计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209040" y="330835"/>
            <a:ext cx="7465695" cy="508635"/>
          </a:xfrm>
        </p:spPr>
        <p:txBody>
          <a:bodyPr anchor="ctr" anchorCtr="0">
            <a:normAutofit fontScale="90000"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>
                <a:solidFill>
                  <a:srgbClr val="2D3E50"/>
                </a:solidFill>
                <a:cs typeface="+mn-cs"/>
                <a:sym typeface="+mn-ea"/>
              </a:rPr>
              <a:t>三、</a:t>
            </a:r>
            <a:r>
              <a:rPr sz="2400" b="1">
                <a:solidFill>
                  <a:srgbClr val="404040"/>
                </a:solidFill>
                <a:sym typeface="+mn-ea"/>
              </a:rPr>
              <a:t>学生共建与顾客满意</a:t>
            </a:r>
            <a:r>
              <a:rPr lang="en-US" altLang="zh-CN" sz="2400" b="1">
                <a:solidFill>
                  <a:srgbClr val="404040"/>
                </a:solidFill>
                <a:sym typeface="+mn-ea"/>
              </a:rPr>
              <a:t>---</a:t>
            </a:r>
            <a:r>
              <a:rPr sz="2400" b="1">
                <a:solidFill>
                  <a:srgbClr val="404040"/>
                </a:solidFill>
                <a:ea typeface="宋体" panose="02010600030101010101" pitchFamily="2" charset="-122"/>
                <a:sym typeface="+mn-ea"/>
              </a:rPr>
              <a:t>“</a:t>
            </a:r>
            <a:r>
              <a:rPr sz="2400" b="1">
                <a:solidFill>
                  <a:srgbClr val="1C9F49"/>
                </a:solidFill>
                <a:ea typeface="宋体" panose="02010600030101010101" pitchFamily="2" charset="-122"/>
                <a:sym typeface="+mn-ea"/>
              </a:rPr>
              <a:t>学生第二课堂”</a:t>
            </a:r>
            <a:endParaRPr sz="2400" b="1">
              <a:solidFill>
                <a:srgbClr val="1C9F49"/>
              </a:solidFill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9375" y="1355725"/>
            <a:ext cx="9493250" cy="4705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>
            <p:custDataLst>
              <p:tags r:id="rId1"/>
            </p:custDataLst>
          </p:nvPr>
        </p:nvSpPr>
        <p:spPr bwMode="auto">
          <a:xfrm>
            <a:off x="553720" y="1354455"/>
            <a:ext cx="2251075" cy="4894580"/>
          </a:xfrm>
          <a:custGeom>
            <a:avLst/>
            <a:gdLst>
              <a:gd name="T0" fmla="*/ 681 w 681"/>
              <a:gd name="T1" fmla="*/ 1560 h 1722"/>
              <a:gd name="T2" fmla="*/ 341 w 681"/>
              <a:gd name="T3" fmla="*/ 1722 h 1722"/>
              <a:gd name="T4" fmla="*/ 0 w 681"/>
              <a:gd name="T5" fmla="*/ 1560 h 1722"/>
              <a:gd name="T6" fmla="*/ 0 w 681"/>
              <a:gd name="T7" fmla="*/ 0 h 1722"/>
              <a:gd name="T8" fmla="*/ 681 w 681"/>
              <a:gd name="T9" fmla="*/ 0 h 1722"/>
              <a:gd name="T10" fmla="*/ 681 w 681"/>
              <a:gd name="T11" fmla="*/ 1560 h 1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1" h="1722">
                <a:moveTo>
                  <a:pt x="681" y="1560"/>
                </a:moveTo>
                <a:lnTo>
                  <a:pt x="341" y="1722"/>
                </a:lnTo>
                <a:lnTo>
                  <a:pt x="0" y="1560"/>
                </a:lnTo>
                <a:lnTo>
                  <a:pt x="0" y="0"/>
                </a:lnTo>
                <a:lnTo>
                  <a:pt x="681" y="0"/>
                </a:lnTo>
                <a:lnTo>
                  <a:pt x="681" y="156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/>
          </a:p>
        </p:txBody>
      </p:sp>
      <p:sp>
        <p:nvSpPr>
          <p:cNvPr id="10" name="Freeform 16"/>
          <p:cNvSpPr/>
          <p:nvPr>
            <p:custDataLst>
              <p:tags r:id="rId2"/>
            </p:custDataLst>
          </p:nvPr>
        </p:nvSpPr>
        <p:spPr bwMode="auto">
          <a:xfrm>
            <a:off x="424596" y="1523428"/>
            <a:ext cx="2232093" cy="909419"/>
          </a:xfrm>
          <a:custGeom>
            <a:avLst/>
            <a:gdLst>
              <a:gd name="T0" fmla="*/ 564 w 687"/>
              <a:gd name="T1" fmla="*/ 1 h 339"/>
              <a:gd name="T2" fmla="*/ 198 w 687"/>
              <a:gd name="T3" fmla="*/ 5 h 339"/>
              <a:gd name="T4" fmla="*/ 9 w 687"/>
              <a:gd name="T5" fmla="*/ 69 h 339"/>
              <a:gd name="T6" fmla="*/ 9 w 687"/>
              <a:gd name="T7" fmla="*/ 327 h 339"/>
              <a:gd name="T8" fmla="*/ 9 w 687"/>
              <a:gd name="T9" fmla="*/ 334 h 339"/>
              <a:gd name="T10" fmla="*/ 10 w 687"/>
              <a:gd name="T11" fmla="*/ 339 h 339"/>
              <a:gd name="T12" fmla="*/ 103 w 687"/>
              <a:gd name="T13" fmla="*/ 280 h 339"/>
              <a:gd name="T14" fmla="*/ 183 w 687"/>
              <a:gd name="T15" fmla="*/ 275 h 339"/>
              <a:gd name="T16" fmla="*/ 564 w 687"/>
              <a:gd name="T17" fmla="*/ 276 h 339"/>
              <a:gd name="T18" fmla="*/ 687 w 687"/>
              <a:gd name="T19" fmla="*/ 132 h 339"/>
              <a:gd name="T20" fmla="*/ 564 w 687"/>
              <a:gd name="T21" fmla="*/ 1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7" h="339">
                <a:moveTo>
                  <a:pt x="564" y="1"/>
                </a:moveTo>
                <a:cubicBezTo>
                  <a:pt x="434" y="1"/>
                  <a:pt x="214" y="5"/>
                  <a:pt x="198" y="5"/>
                </a:cubicBezTo>
                <a:cubicBezTo>
                  <a:pt x="0" y="0"/>
                  <a:pt x="9" y="69"/>
                  <a:pt x="9" y="69"/>
                </a:cubicBezTo>
                <a:cubicBezTo>
                  <a:pt x="9" y="327"/>
                  <a:pt x="9" y="327"/>
                  <a:pt x="9" y="327"/>
                </a:cubicBezTo>
                <a:cubicBezTo>
                  <a:pt x="9" y="334"/>
                  <a:pt x="9" y="334"/>
                  <a:pt x="9" y="334"/>
                </a:cubicBezTo>
                <a:cubicBezTo>
                  <a:pt x="9" y="336"/>
                  <a:pt x="9" y="337"/>
                  <a:pt x="10" y="339"/>
                </a:cubicBezTo>
                <a:cubicBezTo>
                  <a:pt x="14" y="301"/>
                  <a:pt x="58" y="286"/>
                  <a:pt x="103" y="280"/>
                </a:cubicBezTo>
                <a:cubicBezTo>
                  <a:pt x="134" y="275"/>
                  <a:pt x="164" y="275"/>
                  <a:pt x="183" y="275"/>
                </a:cubicBezTo>
                <a:cubicBezTo>
                  <a:pt x="204" y="275"/>
                  <a:pt x="437" y="275"/>
                  <a:pt x="564" y="276"/>
                </a:cubicBezTo>
                <a:cubicBezTo>
                  <a:pt x="687" y="132"/>
                  <a:pt x="687" y="132"/>
                  <a:pt x="687" y="132"/>
                </a:cubicBezTo>
                <a:lnTo>
                  <a:pt x="5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7" name="文本框 56"/>
          <p:cNvSpPr txBox="1"/>
          <p:nvPr>
            <p:custDataLst>
              <p:tags r:id="rId3"/>
            </p:custDataLst>
          </p:nvPr>
        </p:nvSpPr>
        <p:spPr>
          <a:xfrm>
            <a:off x="572135" y="2432685"/>
            <a:ext cx="22326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、桌面定位</a:t>
            </a:r>
            <a:endParaRPr lang="zh-CN" altLang="en-US" sz="16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、餐厅经理值班公示</a:t>
            </a:r>
            <a:endParaRPr lang="zh-CN" altLang="en-US" sz="16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、学生微信交流群</a:t>
            </a:r>
            <a:endParaRPr lang="zh-CN" altLang="en-US" sz="16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、原材料展示柜（让学生知道餐厅用的什么）</a:t>
            </a:r>
            <a:endParaRPr lang="zh-CN" altLang="en-US" sz="16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8" name="文本框 97"/>
          <p:cNvSpPr txBox="1"/>
          <p:nvPr>
            <p:custDataLst>
              <p:tags r:id="rId4"/>
            </p:custDataLst>
          </p:nvPr>
        </p:nvSpPr>
        <p:spPr>
          <a:xfrm>
            <a:off x="446405" y="1642745"/>
            <a:ext cx="210248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  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沟通措施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155065" y="330835"/>
            <a:ext cx="7872730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>三、学生共建与顾客满意 —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  <a:cs typeface="+mn-cs"/>
                <a:sym typeface="+mn-ea"/>
              </a:rPr>
              <a:t>积极沟通，提升满意度</a:t>
            </a:r>
            <a:endParaRPr sz="2400" b="1" dirty="0">
              <a:solidFill>
                <a:schemeClr val="accent4">
                  <a:lumMod val="50000"/>
                </a:schemeClr>
              </a:solidFill>
              <a:cs typeface="+mn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690" y="1523365"/>
            <a:ext cx="7054850" cy="44640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>
            <p:custDataLst>
              <p:tags r:id="rId1"/>
            </p:custDataLst>
          </p:nvPr>
        </p:nvSpPr>
        <p:spPr bwMode="auto">
          <a:xfrm>
            <a:off x="554355" y="1344295"/>
            <a:ext cx="1993900" cy="5398770"/>
          </a:xfrm>
          <a:custGeom>
            <a:avLst/>
            <a:gdLst>
              <a:gd name="T0" fmla="*/ 681 w 681"/>
              <a:gd name="T1" fmla="*/ 1560 h 1722"/>
              <a:gd name="T2" fmla="*/ 341 w 681"/>
              <a:gd name="T3" fmla="*/ 1722 h 1722"/>
              <a:gd name="T4" fmla="*/ 0 w 681"/>
              <a:gd name="T5" fmla="*/ 1560 h 1722"/>
              <a:gd name="T6" fmla="*/ 0 w 681"/>
              <a:gd name="T7" fmla="*/ 0 h 1722"/>
              <a:gd name="T8" fmla="*/ 681 w 681"/>
              <a:gd name="T9" fmla="*/ 0 h 1722"/>
              <a:gd name="T10" fmla="*/ 681 w 681"/>
              <a:gd name="T11" fmla="*/ 1560 h 1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1" h="1722">
                <a:moveTo>
                  <a:pt x="681" y="1560"/>
                </a:moveTo>
                <a:lnTo>
                  <a:pt x="341" y="1722"/>
                </a:lnTo>
                <a:lnTo>
                  <a:pt x="0" y="1560"/>
                </a:lnTo>
                <a:lnTo>
                  <a:pt x="0" y="0"/>
                </a:lnTo>
                <a:lnTo>
                  <a:pt x="681" y="0"/>
                </a:lnTo>
                <a:lnTo>
                  <a:pt x="681" y="156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/>
          </a:p>
        </p:txBody>
      </p:sp>
      <p:sp>
        <p:nvSpPr>
          <p:cNvPr id="10" name="Freeform 16"/>
          <p:cNvSpPr/>
          <p:nvPr>
            <p:custDataLst>
              <p:tags r:id="rId2"/>
            </p:custDataLst>
          </p:nvPr>
        </p:nvSpPr>
        <p:spPr bwMode="auto">
          <a:xfrm>
            <a:off x="424596" y="1523428"/>
            <a:ext cx="2232093" cy="909419"/>
          </a:xfrm>
          <a:custGeom>
            <a:avLst/>
            <a:gdLst>
              <a:gd name="T0" fmla="*/ 564 w 687"/>
              <a:gd name="T1" fmla="*/ 1 h 339"/>
              <a:gd name="T2" fmla="*/ 198 w 687"/>
              <a:gd name="T3" fmla="*/ 5 h 339"/>
              <a:gd name="T4" fmla="*/ 9 w 687"/>
              <a:gd name="T5" fmla="*/ 69 h 339"/>
              <a:gd name="T6" fmla="*/ 9 w 687"/>
              <a:gd name="T7" fmla="*/ 327 h 339"/>
              <a:gd name="T8" fmla="*/ 9 w 687"/>
              <a:gd name="T9" fmla="*/ 334 h 339"/>
              <a:gd name="T10" fmla="*/ 10 w 687"/>
              <a:gd name="T11" fmla="*/ 339 h 339"/>
              <a:gd name="T12" fmla="*/ 103 w 687"/>
              <a:gd name="T13" fmla="*/ 280 h 339"/>
              <a:gd name="T14" fmla="*/ 183 w 687"/>
              <a:gd name="T15" fmla="*/ 275 h 339"/>
              <a:gd name="T16" fmla="*/ 564 w 687"/>
              <a:gd name="T17" fmla="*/ 276 h 339"/>
              <a:gd name="T18" fmla="*/ 687 w 687"/>
              <a:gd name="T19" fmla="*/ 132 h 339"/>
              <a:gd name="T20" fmla="*/ 564 w 687"/>
              <a:gd name="T21" fmla="*/ 1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7" h="339">
                <a:moveTo>
                  <a:pt x="564" y="1"/>
                </a:moveTo>
                <a:cubicBezTo>
                  <a:pt x="434" y="1"/>
                  <a:pt x="214" y="5"/>
                  <a:pt x="198" y="5"/>
                </a:cubicBezTo>
                <a:cubicBezTo>
                  <a:pt x="0" y="0"/>
                  <a:pt x="9" y="69"/>
                  <a:pt x="9" y="69"/>
                </a:cubicBezTo>
                <a:cubicBezTo>
                  <a:pt x="9" y="327"/>
                  <a:pt x="9" y="327"/>
                  <a:pt x="9" y="327"/>
                </a:cubicBezTo>
                <a:cubicBezTo>
                  <a:pt x="9" y="334"/>
                  <a:pt x="9" y="334"/>
                  <a:pt x="9" y="334"/>
                </a:cubicBezTo>
                <a:cubicBezTo>
                  <a:pt x="9" y="336"/>
                  <a:pt x="9" y="337"/>
                  <a:pt x="10" y="339"/>
                </a:cubicBezTo>
                <a:cubicBezTo>
                  <a:pt x="14" y="301"/>
                  <a:pt x="58" y="286"/>
                  <a:pt x="103" y="280"/>
                </a:cubicBezTo>
                <a:cubicBezTo>
                  <a:pt x="134" y="275"/>
                  <a:pt x="164" y="275"/>
                  <a:pt x="183" y="275"/>
                </a:cubicBezTo>
                <a:cubicBezTo>
                  <a:pt x="204" y="275"/>
                  <a:pt x="437" y="275"/>
                  <a:pt x="564" y="276"/>
                </a:cubicBezTo>
                <a:cubicBezTo>
                  <a:pt x="687" y="132"/>
                  <a:pt x="687" y="132"/>
                  <a:pt x="687" y="132"/>
                </a:cubicBezTo>
                <a:lnTo>
                  <a:pt x="5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7" name="文本框 56"/>
          <p:cNvSpPr txBox="1"/>
          <p:nvPr>
            <p:custDataLst>
              <p:tags r:id="rId3"/>
            </p:custDataLst>
          </p:nvPr>
        </p:nvSpPr>
        <p:spPr>
          <a:xfrm>
            <a:off x="572135" y="2432685"/>
            <a:ext cx="208407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、学生走进食堂，学生进行监管，让学生了解我们的原材料采购、加工制作、保存等流程</a:t>
            </a:r>
            <a:endParaRPr lang="zh-CN" altLang="en-US" sz="16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、开展座谈会，近距离沟通交流，解答学生疑问</a:t>
            </a:r>
            <a:endParaRPr lang="zh-CN" altLang="en-US" sz="16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8" name="文本框 97"/>
          <p:cNvSpPr txBox="1"/>
          <p:nvPr>
            <p:custDataLst>
              <p:tags r:id="rId4"/>
            </p:custDataLst>
          </p:nvPr>
        </p:nvSpPr>
        <p:spPr>
          <a:xfrm>
            <a:off x="446405" y="1642745"/>
            <a:ext cx="210248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  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沟通措施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155065" y="330835"/>
            <a:ext cx="7650480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>三、学生共建与顾客满意 —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  <a:cs typeface="+mn-cs"/>
                <a:sym typeface="+mn-ea"/>
              </a:rPr>
              <a:t>积极沟通，提升满意度</a:t>
            </a:r>
            <a:endParaRPr sz="2400" b="1" dirty="0">
              <a:solidFill>
                <a:schemeClr val="accent4">
                  <a:lumMod val="50000"/>
                </a:schemeClr>
              </a:solidFill>
              <a:cs typeface="+mn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615" y="1797685"/>
            <a:ext cx="6845300" cy="34290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90"/>
          <p:cNvSpPr txBox="1">
            <a:spLocks noChangeArrowheads="1"/>
          </p:cNvSpPr>
          <p:nvPr/>
        </p:nvSpPr>
        <p:spPr bwMode="auto">
          <a:xfrm>
            <a:off x="1078865" y="2884170"/>
            <a:ext cx="363537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404040"/>
                </a:solidFill>
              </a:rPr>
              <a:t>食堂主要工作概述</a:t>
            </a:r>
            <a:endParaRPr lang="zh-CN" altLang="en-US" sz="2000" b="1" dirty="0">
              <a:solidFill>
                <a:srgbClr val="404040"/>
              </a:solidFill>
            </a:endParaRPr>
          </a:p>
        </p:txBody>
      </p:sp>
      <p:sp>
        <p:nvSpPr>
          <p:cNvPr id="23564" name="TextBox 90"/>
          <p:cNvSpPr txBox="1">
            <a:spLocks noChangeArrowheads="1"/>
          </p:cNvSpPr>
          <p:nvPr/>
        </p:nvSpPr>
        <p:spPr bwMode="auto">
          <a:xfrm>
            <a:off x="2220913" y="5404803"/>
            <a:ext cx="317023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zh-CN" altLang="en-US" sz="2000" b="1">
                <a:solidFill>
                  <a:srgbClr val="404040"/>
                </a:solidFill>
              </a:rPr>
              <a:t>学生共建与顾客满意</a:t>
            </a:r>
            <a:endParaRPr lang="zh-CN" altLang="en-US" sz="2000" b="1">
              <a:solidFill>
                <a:srgbClr val="404040"/>
              </a:solidFill>
            </a:endParaRPr>
          </a:p>
        </p:txBody>
      </p:sp>
      <p:grpSp>
        <p:nvGrpSpPr>
          <p:cNvPr id="23565" name="组合 2"/>
          <p:cNvGrpSpPr/>
          <p:nvPr/>
        </p:nvGrpSpPr>
        <p:grpSpPr bwMode="auto">
          <a:xfrm>
            <a:off x="6379845" y="3735070"/>
            <a:ext cx="2328545" cy="2045335"/>
            <a:chOff x="12620" y="2237"/>
            <a:chExt cx="3667" cy="3222"/>
          </a:xfrm>
        </p:grpSpPr>
        <p:grpSp>
          <p:nvGrpSpPr>
            <p:cNvPr id="23566" name="组合 31"/>
            <p:cNvGrpSpPr/>
            <p:nvPr/>
          </p:nvGrpSpPr>
          <p:grpSpPr bwMode="auto">
            <a:xfrm>
              <a:off x="13167" y="2237"/>
              <a:ext cx="2747" cy="2400"/>
              <a:chOff x="3172837" y="638647"/>
              <a:chExt cx="1744189" cy="1523955"/>
            </a:xfrm>
          </p:grpSpPr>
          <p:sp>
            <p:nvSpPr>
              <p:cNvPr id="33" name="矩形 10"/>
              <p:cNvSpPr>
                <a:spLocks noChangeAspect="1"/>
              </p:cNvSpPr>
              <p:nvPr/>
            </p:nvSpPr>
            <p:spPr>
              <a:xfrm>
                <a:off x="3212924" y="901235"/>
                <a:ext cx="1116522" cy="1217290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-1" fmla="*/ 653528 w 1305333"/>
                  <a:gd name="connsiteY0-2" fmla="*/ 0 h 1424419"/>
                  <a:gd name="connsiteX1-3" fmla="*/ 757287 w 1305333"/>
                  <a:gd name="connsiteY1-4" fmla="*/ 32444 h 1424419"/>
                  <a:gd name="connsiteX2-5" fmla="*/ 1206876 w 1305333"/>
                  <a:gd name="connsiteY2-6" fmla="*/ 284945 h 1424419"/>
                  <a:gd name="connsiteX3-7" fmla="*/ 1233464 w 1305333"/>
                  <a:gd name="connsiteY3-8" fmla="*/ 306775 h 1424419"/>
                  <a:gd name="connsiteX4-9" fmla="*/ 1301712 w 1305333"/>
                  <a:gd name="connsiteY4-10" fmla="*/ 442384 h 1424419"/>
                  <a:gd name="connsiteX5-11" fmla="*/ 1303099 w 1305333"/>
                  <a:gd name="connsiteY5-12" fmla="*/ 495558 h 1424419"/>
                  <a:gd name="connsiteX6-13" fmla="*/ 1303099 w 1305333"/>
                  <a:gd name="connsiteY6-14" fmla="*/ 952393 h 1424419"/>
                  <a:gd name="connsiteX7-15" fmla="*/ 1299356 w 1305333"/>
                  <a:gd name="connsiteY7-16" fmla="*/ 974248 h 1424419"/>
                  <a:gd name="connsiteX8-17" fmla="*/ 1193590 w 1305333"/>
                  <a:gd name="connsiteY8-18" fmla="*/ 1159518 h 1424419"/>
                  <a:gd name="connsiteX9-19" fmla="*/ 1188747 w 1305333"/>
                  <a:gd name="connsiteY9-20" fmla="*/ 1163476 h 1424419"/>
                  <a:gd name="connsiteX10-21" fmla="*/ 792288 w 1305333"/>
                  <a:gd name="connsiteY10-22" fmla="*/ 1385653 h 1424419"/>
                  <a:gd name="connsiteX11-23" fmla="*/ 522686 w 1305333"/>
                  <a:gd name="connsiteY11-24" fmla="*/ 1384922 h 1424419"/>
                  <a:gd name="connsiteX12-25" fmla="*/ 80344 w 1305333"/>
                  <a:gd name="connsiteY12-26" fmla="*/ 1139323 h 1424419"/>
                  <a:gd name="connsiteX13-27" fmla="*/ 68397 w 1305333"/>
                  <a:gd name="connsiteY13-28" fmla="*/ 1130059 h 1424419"/>
                  <a:gd name="connsiteX14-29" fmla="*/ 667 w 1305333"/>
                  <a:gd name="connsiteY14-30" fmla="*/ 999105 h 1424419"/>
                  <a:gd name="connsiteX15-31" fmla="*/ 0 w 1305333"/>
                  <a:gd name="connsiteY15-32" fmla="*/ 972364 h 1424419"/>
                  <a:gd name="connsiteX16-33" fmla="*/ 2496 w 1305333"/>
                  <a:gd name="connsiteY16-34" fmla="*/ 463106 h 1424419"/>
                  <a:gd name="connsiteX17-35" fmla="*/ 2458 w 1305333"/>
                  <a:gd name="connsiteY17-36" fmla="*/ 429563 h 1424419"/>
                  <a:gd name="connsiteX18-37" fmla="*/ 75248 w 1305333"/>
                  <a:gd name="connsiteY18-38" fmla="*/ 303202 h 1424419"/>
                  <a:gd name="connsiteX19-39" fmla="*/ 103465 w 1305333"/>
                  <a:gd name="connsiteY19-40" fmla="*/ 288252 h 1424419"/>
                  <a:gd name="connsiteX20-41" fmla="*/ 541533 w 1305333"/>
                  <a:gd name="connsiteY20-42" fmla="*/ 38110 h 1424419"/>
                  <a:gd name="connsiteX21-43" fmla="*/ 653528 w 1305333"/>
                  <a:gd name="connsiteY21-44" fmla="*/ 0 h 1424419"/>
                  <a:gd name="connsiteX0-45" fmla="*/ 653528 w 1305333"/>
                  <a:gd name="connsiteY0-46" fmla="*/ 0 h 1424419"/>
                  <a:gd name="connsiteX1-47" fmla="*/ 757287 w 1305333"/>
                  <a:gd name="connsiteY1-48" fmla="*/ 32444 h 1424419"/>
                  <a:gd name="connsiteX2-49" fmla="*/ 1206876 w 1305333"/>
                  <a:gd name="connsiteY2-50" fmla="*/ 284945 h 1424419"/>
                  <a:gd name="connsiteX3-51" fmla="*/ 1233464 w 1305333"/>
                  <a:gd name="connsiteY3-52" fmla="*/ 306775 h 1424419"/>
                  <a:gd name="connsiteX4-53" fmla="*/ 1301712 w 1305333"/>
                  <a:gd name="connsiteY4-54" fmla="*/ 442384 h 1424419"/>
                  <a:gd name="connsiteX5-55" fmla="*/ 1303099 w 1305333"/>
                  <a:gd name="connsiteY5-56" fmla="*/ 495558 h 1424419"/>
                  <a:gd name="connsiteX6-57" fmla="*/ 1303099 w 1305333"/>
                  <a:gd name="connsiteY6-58" fmla="*/ 952393 h 1424419"/>
                  <a:gd name="connsiteX7-59" fmla="*/ 1299356 w 1305333"/>
                  <a:gd name="connsiteY7-60" fmla="*/ 974248 h 1424419"/>
                  <a:gd name="connsiteX8-61" fmla="*/ 1193590 w 1305333"/>
                  <a:gd name="connsiteY8-62" fmla="*/ 1159518 h 1424419"/>
                  <a:gd name="connsiteX9-63" fmla="*/ 1188747 w 1305333"/>
                  <a:gd name="connsiteY9-64" fmla="*/ 1163476 h 1424419"/>
                  <a:gd name="connsiteX10-65" fmla="*/ 792288 w 1305333"/>
                  <a:gd name="connsiteY10-66" fmla="*/ 1385653 h 1424419"/>
                  <a:gd name="connsiteX11-67" fmla="*/ 522686 w 1305333"/>
                  <a:gd name="connsiteY11-68" fmla="*/ 1384922 h 1424419"/>
                  <a:gd name="connsiteX12-69" fmla="*/ 80344 w 1305333"/>
                  <a:gd name="connsiteY12-70" fmla="*/ 1139323 h 1424419"/>
                  <a:gd name="connsiteX13-71" fmla="*/ 68397 w 1305333"/>
                  <a:gd name="connsiteY13-72" fmla="*/ 1130059 h 1424419"/>
                  <a:gd name="connsiteX14-73" fmla="*/ 667 w 1305333"/>
                  <a:gd name="connsiteY14-74" fmla="*/ 999105 h 1424419"/>
                  <a:gd name="connsiteX15-75" fmla="*/ 0 w 1305333"/>
                  <a:gd name="connsiteY15-76" fmla="*/ 972364 h 1424419"/>
                  <a:gd name="connsiteX16-77" fmla="*/ 2496 w 1305333"/>
                  <a:gd name="connsiteY16-78" fmla="*/ 463106 h 1424419"/>
                  <a:gd name="connsiteX17-79" fmla="*/ 2458 w 1305333"/>
                  <a:gd name="connsiteY17-80" fmla="*/ 429563 h 1424419"/>
                  <a:gd name="connsiteX18-81" fmla="*/ 75248 w 1305333"/>
                  <a:gd name="connsiteY18-82" fmla="*/ 303202 h 1424419"/>
                  <a:gd name="connsiteX19-83" fmla="*/ 103465 w 1305333"/>
                  <a:gd name="connsiteY19-84" fmla="*/ 288252 h 1424419"/>
                  <a:gd name="connsiteX20-85" fmla="*/ 541533 w 1305333"/>
                  <a:gd name="connsiteY20-86" fmla="*/ 38110 h 1424419"/>
                  <a:gd name="connsiteX21-87" fmla="*/ 653528 w 1305333"/>
                  <a:gd name="connsiteY21-88" fmla="*/ 0 h 1424419"/>
                  <a:gd name="connsiteX0-89" fmla="*/ 653528 w 1306046"/>
                  <a:gd name="connsiteY0-90" fmla="*/ 0 h 1424419"/>
                  <a:gd name="connsiteX1-91" fmla="*/ 757287 w 1306046"/>
                  <a:gd name="connsiteY1-92" fmla="*/ 32444 h 1424419"/>
                  <a:gd name="connsiteX2-93" fmla="*/ 1206876 w 1306046"/>
                  <a:gd name="connsiteY2-94" fmla="*/ 284945 h 1424419"/>
                  <a:gd name="connsiteX3-95" fmla="*/ 1233464 w 1306046"/>
                  <a:gd name="connsiteY3-96" fmla="*/ 306775 h 1424419"/>
                  <a:gd name="connsiteX4-97" fmla="*/ 1301712 w 1306046"/>
                  <a:gd name="connsiteY4-98" fmla="*/ 442384 h 1424419"/>
                  <a:gd name="connsiteX5-99" fmla="*/ 1303099 w 1306046"/>
                  <a:gd name="connsiteY5-100" fmla="*/ 495558 h 1424419"/>
                  <a:gd name="connsiteX6-101" fmla="*/ 1303099 w 1306046"/>
                  <a:gd name="connsiteY6-102" fmla="*/ 952393 h 1424419"/>
                  <a:gd name="connsiteX7-103" fmla="*/ 1305306 w 1306046"/>
                  <a:gd name="connsiteY7-104" fmla="*/ 990115 h 1424419"/>
                  <a:gd name="connsiteX8-105" fmla="*/ 1193590 w 1306046"/>
                  <a:gd name="connsiteY8-106" fmla="*/ 1159518 h 1424419"/>
                  <a:gd name="connsiteX9-107" fmla="*/ 1188747 w 1306046"/>
                  <a:gd name="connsiteY9-108" fmla="*/ 1163476 h 1424419"/>
                  <a:gd name="connsiteX10-109" fmla="*/ 792288 w 1306046"/>
                  <a:gd name="connsiteY10-110" fmla="*/ 1385653 h 1424419"/>
                  <a:gd name="connsiteX11-111" fmla="*/ 522686 w 1306046"/>
                  <a:gd name="connsiteY11-112" fmla="*/ 1384922 h 1424419"/>
                  <a:gd name="connsiteX12-113" fmla="*/ 80344 w 1306046"/>
                  <a:gd name="connsiteY12-114" fmla="*/ 1139323 h 1424419"/>
                  <a:gd name="connsiteX13-115" fmla="*/ 68397 w 1306046"/>
                  <a:gd name="connsiteY13-116" fmla="*/ 1130059 h 1424419"/>
                  <a:gd name="connsiteX14-117" fmla="*/ 667 w 1306046"/>
                  <a:gd name="connsiteY14-118" fmla="*/ 999105 h 1424419"/>
                  <a:gd name="connsiteX15-119" fmla="*/ 0 w 1306046"/>
                  <a:gd name="connsiteY15-120" fmla="*/ 972364 h 1424419"/>
                  <a:gd name="connsiteX16-121" fmla="*/ 2496 w 1306046"/>
                  <a:gd name="connsiteY16-122" fmla="*/ 463106 h 1424419"/>
                  <a:gd name="connsiteX17-123" fmla="*/ 2458 w 1306046"/>
                  <a:gd name="connsiteY17-124" fmla="*/ 429563 h 1424419"/>
                  <a:gd name="connsiteX18-125" fmla="*/ 75248 w 1306046"/>
                  <a:gd name="connsiteY18-126" fmla="*/ 303202 h 1424419"/>
                  <a:gd name="connsiteX19-127" fmla="*/ 103465 w 1306046"/>
                  <a:gd name="connsiteY19-128" fmla="*/ 288252 h 1424419"/>
                  <a:gd name="connsiteX20-129" fmla="*/ 541533 w 1306046"/>
                  <a:gd name="connsiteY20-130" fmla="*/ 38110 h 1424419"/>
                  <a:gd name="connsiteX21-131" fmla="*/ 653528 w 1306046"/>
                  <a:gd name="connsiteY21-132" fmla="*/ 0 h 1424419"/>
                  <a:gd name="connsiteX0-133" fmla="*/ 653528 w 1305333"/>
                  <a:gd name="connsiteY0-134" fmla="*/ 0 h 1424419"/>
                  <a:gd name="connsiteX1-135" fmla="*/ 757287 w 1305333"/>
                  <a:gd name="connsiteY1-136" fmla="*/ 32444 h 1424419"/>
                  <a:gd name="connsiteX2-137" fmla="*/ 1206876 w 1305333"/>
                  <a:gd name="connsiteY2-138" fmla="*/ 284945 h 1424419"/>
                  <a:gd name="connsiteX3-139" fmla="*/ 1233464 w 1305333"/>
                  <a:gd name="connsiteY3-140" fmla="*/ 306775 h 1424419"/>
                  <a:gd name="connsiteX4-141" fmla="*/ 1301712 w 1305333"/>
                  <a:gd name="connsiteY4-142" fmla="*/ 442384 h 1424419"/>
                  <a:gd name="connsiteX5-143" fmla="*/ 1303099 w 1305333"/>
                  <a:gd name="connsiteY5-144" fmla="*/ 495558 h 1424419"/>
                  <a:gd name="connsiteX6-145" fmla="*/ 1303099 w 1305333"/>
                  <a:gd name="connsiteY6-146" fmla="*/ 952393 h 1424419"/>
                  <a:gd name="connsiteX7-147" fmla="*/ 1305306 w 1305333"/>
                  <a:gd name="connsiteY7-148" fmla="*/ 990115 h 1424419"/>
                  <a:gd name="connsiteX8-149" fmla="*/ 1193590 w 1305333"/>
                  <a:gd name="connsiteY8-150" fmla="*/ 1159518 h 1424419"/>
                  <a:gd name="connsiteX9-151" fmla="*/ 1188747 w 1305333"/>
                  <a:gd name="connsiteY9-152" fmla="*/ 1163476 h 1424419"/>
                  <a:gd name="connsiteX10-153" fmla="*/ 792288 w 1305333"/>
                  <a:gd name="connsiteY10-154" fmla="*/ 1385653 h 1424419"/>
                  <a:gd name="connsiteX11-155" fmla="*/ 522686 w 1305333"/>
                  <a:gd name="connsiteY11-156" fmla="*/ 1384922 h 1424419"/>
                  <a:gd name="connsiteX12-157" fmla="*/ 80344 w 1305333"/>
                  <a:gd name="connsiteY12-158" fmla="*/ 1139323 h 1424419"/>
                  <a:gd name="connsiteX13-159" fmla="*/ 68397 w 1305333"/>
                  <a:gd name="connsiteY13-160" fmla="*/ 1130059 h 1424419"/>
                  <a:gd name="connsiteX14-161" fmla="*/ 667 w 1305333"/>
                  <a:gd name="connsiteY14-162" fmla="*/ 999105 h 1424419"/>
                  <a:gd name="connsiteX15-163" fmla="*/ 0 w 1305333"/>
                  <a:gd name="connsiteY15-164" fmla="*/ 972364 h 1424419"/>
                  <a:gd name="connsiteX16-165" fmla="*/ 2496 w 1305333"/>
                  <a:gd name="connsiteY16-166" fmla="*/ 463106 h 1424419"/>
                  <a:gd name="connsiteX17-167" fmla="*/ 2458 w 1305333"/>
                  <a:gd name="connsiteY17-168" fmla="*/ 429563 h 1424419"/>
                  <a:gd name="connsiteX18-169" fmla="*/ 75248 w 1305333"/>
                  <a:gd name="connsiteY18-170" fmla="*/ 303202 h 1424419"/>
                  <a:gd name="connsiteX19-171" fmla="*/ 103465 w 1305333"/>
                  <a:gd name="connsiteY19-172" fmla="*/ 288252 h 1424419"/>
                  <a:gd name="connsiteX20-173" fmla="*/ 541533 w 1305333"/>
                  <a:gd name="connsiteY20-174" fmla="*/ 38110 h 1424419"/>
                  <a:gd name="connsiteX21-175" fmla="*/ 653528 w 1305333"/>
                  <a:gd name="connsiteY21-176" fmla="*/ 0 h 1424419"/>
                  <a:gd name="connsiteX0-177" fmla="*/ 653528 w 1305333"/>
                  <a:gd name="connsiteY0-178" fmla="*/ 0 h 1424419"/>
                  <a:gd name="connsiteX1-179" fmla="*/ 757287 w 1305333"/>
                  <a:gd name="connsiteY1-180" fmla="*/ 32444 h 1424419"/>
                  <a:gd name="connsiteX2-181" fmla="*/ 1206876 w 1305333"/>
                  <a:gd name="connsiteY2-182" fmla="*/ 284945 h 1424419"/>
                  <a:gd name="connsiteX3-183" fmla="*/ 1233464 w 1305333"/>
                  <a:gd name="connsiteY3-184" fmla="*/ 306775 h 1424419"/>
                  <a:gd name="connsiteX4-185" fmla="*/ 1301712 w 1305333"/>
                  <a:gd name="connsiteY4-186" fmla="*/ 442384 h 1424419"/>
                  <a:gd name="connsiteX5-187" fmla="*/ 1303099 w 1305333"/>
                  <a:gd name="connsiteY5-188" fmla="*/ 495558 h 1424419"/>
                  <a:gd name="connsiteX6-189" fmla="*/ 1303099 w 1305333"/>
                  <a:gd name="connsiteY6-190" fmla="*/ 952393 h 1424419"/>
                  <a:gd name="connsiteX7-191" fmla="*/ 1305306 w 1305333"/>
                  <a:gd name="connsiteY7-192" fmla="*/ 990115 h 1424419"/>
                  <a:gd name="connsiteX8-193" fmla="*/ 1193590 w 1305333"/>
                  <a:gd name="connsiteY8-194" fmla="*/ 1159518 h 1424419"/>
                  <a:gd name="connsiteX9-195" fmla="*/ 1172881 w 1305333"/>
                  <a:gd name="connsiteY9-196" fmla="*/ 1179342 h 1424419"/>
                  <a:gd name="connsiteX10-197" fmla="*/ 792288 w 1305333"/>
                  <a:gd name="connsiteY10-198" fmla="*/ 1385653 h 1424419"/>
                  <a:gd name="connsiteX11-199" fmla="*/ 522686 w 1305333"/>
                  <a:gd name="connsiteY11-200" fmla="*/ 1384922 h 1424419"/>
                  <a:gd name="connsiteX12-201" fmla="*/ 80344 w 1305333"/>
                  <a:gd name="connsiteY12-202" fmla="*/ 1139323 h 1424419"/>
                  <a:gd name="connsiteX13-203" fmla="*/ 68397 w 1305333"/>
                  <a:gd name="connsiteY13-204" fmla="*/ 1130059 h 1424419"/>
                  <a:gd name="connsiteX14-205" fmla="*/ 667 w 1305333"/>
                  <a:gd name="connsiteY14-206" fmla="*/ 999105 h 1424419"/>
                  <a:gd name="connsiteX15-207" fmla="*/ 0 w 1305333"/>
                  <a:gd name="connsiteY15-208" fmla="*/ 972364 h 1424419"/>
                  <a:gd name="connsiteX16-209" fmla="*/ 2496 w 1305333"/>
                  <a:gd name="connsiteY16-210" fmla="*/ 463106 h 1424419"/>
                  <a:gd name="connsiteX17-211" fmla="*/ 2458 w 1305333"/>
                  <a:gd name="connsiteY17-212" fmla="*/ 429563 h 1424419"/>
                  <a:gd name="connsiteX18-213" fmla="*/ 75248 w 1305333"/>
                  <a:gd name="connsiteY18-214" fmla="*/ 303202 h 1424419"/>
                  <a:gd name="connsiteX19-215" fmla="*/ 103465 w 1305333"/>
                  <a:gd name="connsiteY19-216" fmla="*/ 288252 h 1424419"/>
                  <a:gd name="connsiteX20-217" fmla="*/ 541533 w 1305333"/>
                  <a:gd name="connsiteY20-218" fmla="*/ 38110 h 1424419"/>
                  <a:gd name="connsiteX21-219" fmla="*/ 653528 w 1305333"/>
                  <a:gd name="connsiteY21-220" fmla="*/ 0 h 1424419"/>
                  <a:gd name="connsiteX0-221" fmla="*/ 653528 w 1305333"/>
                  <a:gd name="connsiteY0-222" fmla="*/ 0 h 1424419"/>
                  <a:gd name="connsiteX1-223" fmla="*/ 757287 w 1305333"/>
                  <a:gd name="connsiteY1-224" fmla="*/ 32444 h 1424419"/>
                  <a:gd name="connsiteX2-225" fmla="*/ 1206876 w 1305333"/>
                  <a:gd name="connsiteY2-226" fmla="*/ 284945 h 1424419"/>
                  <a:gd name="connsiteX3-227" fmla="*/ 1233464 w 1305333"/>
                  <a:gd name="connsiteY3-228" fmla="*/ 306775 h 1424419"/>
                  <a:gd name="connsiteX4-229" fmla="*/ 1301712 w 1305333"/>
                  <a:gd name="connsiteY4-230" fmla="*/ 442384 h 1424419"/>
                  <a:gd name="connsiteX5-231" fmla="*/ 1303099 w 1305333"/>
                  <a:gd name="connsiteY5-232" fmla="*/ 495558 h 1424419"/>
                  <a:gd name="connsiteX6-233" fmla="*/ 1303099 w 1305333"/>
                  <a:gd name="connsiteY6-234" fmla="*/ 952393 h 1424419"/>
                  <a:gd name="connsiteX7-235" fmla="*/ 1305306 w 1305333"/>
                  <a:gd name="connsiteY7-236" fmla="*/ 990115 h 1424419"/>
                  <a:gd name="connsiteX8-237" fmla="*/ 1193590 w 1305333"/>
                  <a:gd name="connsiteY8-238" fmla="*/ 1159518 h 1424419"/>
                  <a:gd name="connsiteX9-239" fmla="*/ 1172881 w 1305333"/>
                  <a:gd name="connsiteY9-240" fmla="*/ 1179342 h 1424419"/>
                  <a:gd name="connsiteX10-241" fmla="*/ 792288 w 1305333"/>
                  <a:gd name="connsiteY10-242" fmla="*/ 1385653 h 1424419"/>
                  <a:gd name="connsiteX11-243" fmla="*/ 522686 w 1305333"/>
                  <a:gd name="connsiteY11-244" fmla="*/ 1384922 h 1424419"/>
                  <a:gd name="connsiteX12-245" fmla="*/ 80344 w 1305333"/>
                  <a:gd name="connsiteY12-246" fmla="*/ 1139323 h 1424419"/>
                  <a:gd name="connsiteX13-247" fmla="*/ 68397 w 1305333"/>
                  <a:gd name="connsiteY13-248" fmla="*/ 1130059 h 1424419"/>
                  <a:gd name="connsiteX14-249" fmla="*/ 667 w 1305333"/>
                  <a:gd name="connsiteY14-250" fmla="*/ 999105 h 1424419"/>
                  <a:gd name="connsiteX15-251" fmla="*/ 0 w 1305333"/>
                  <a:gd name="connsiteY15-252" fmla="*/ 972364 h 1424419"/>
                  <a:gd name="connsiteX16-253" fmla="*/ 2496 w 1305333"/>
                  <a:gd name="connsiteY16-254" fmla="*/ 463106 h 1424419"/>
                  <a:gd name="connsiteX17-255" fmla="*/ 2458 w 1305333"/>
                  <a:gd name="connsiteY17-256" fmla="*/ 429563 h 1424419"/>
                  <a:gd name="connsiteX18-257" fmla="*/ 75248 w 1305333"/>
                  <a:gd name="connsiteY18-258" fmla="*/ 303202 h 1424419"/>
                  <a:gd name="connsiteX19-259" fmla="*/ 103465 w 1305333"/>
                  <a:gd name="connsiteY19-260" fmla="*/ 288252 h 1424419"/>
                  <a:gd name="connsiteX20-261" fmla="*/ 541533 w 1305333"/>
                  <a:gd name="connsiteY20-262" fmla="*/ 38110 h 1424419"/>
                  <a:gd name="connsiteX21-263" fmla="*/ 653528 w 1305333"/>
                  <a:gd name="connsiteY21-264" fmla="*/ 0 h 1424419"/>
                  <a:gd name="connsiteX0-265" fmla="*/ 653528 w 1305333"/>
                  <a:gd name="connsiteY0-266" fmla="*/ 0 h 1424419"/>
                  <a:gd name="connsiteX1-267" fmla="*/ 757287 w 1305333"/>
                  <a:gd name="connsiteY1-268" fmla="*/ 32444 h 1424419"/>
                  <a:gd name="connsiteX2-269" fmla="*/ 1206876 w 1305333"/>
                  <a:gd name="connsiteY2-270" fmla="*/ 284945 h 1424419"/>
                  <a:gd name="connsiteX3-271" fmla="*/ 1233464 w 1305333"/>
                  <a:gd name="connsiteY3-272" fmla="*/ 306775 h 1424419"/>
                  <a:gd name="connsiteX4-273" fmla="*/ 1301712 w 1305333"/>
                  <a:gd name="connsiteY4-274" fmla="*/ 442384 h 1424419"/>
                  <a:gd name="connsiteX5-275" fmla="*/ 1303099 w 1305333"/>
                  <a:gd name="connsiteY5-276" fmla="*/ 495558 h 1424419"/>
                  <a:gd name="connsiteX6-277" fmla="*/ 1303099 w 1305333"/>
                  <a:gd name="connsiteY6-278" fmla="*/ 952393 h 1424419"/>
                  <a:gd name="connsiteX7-279" fmla="*/ 1305306 w 1305333"/>
                  <a:gd name="connsiteY7-280" fmla="*/ 990115 h 1424419"/>
                  <a:gd name="connsiteX8-281" fmla="*/ 1193590 w 1305333"/>
                  <a:gd name="connsiteY8-282" fmla="*/ 1159518 h 1424419"/>
                  <a:gd name="connsiteX9-283" fmla="*/ 1172881 w 1305333"/>
                  <a:gd name="connsiteY9-284" fmla="*/ 1179342 h 1424419"/>
                  <a:gd name="connsiteX10-285" fmla="*/ 792288 w 1305333"/>
                  <a:gd name="connsiteY10-286" fmla="*/ 1385653 h 1424419"/>
                  <a:gd name="connsiteX11-287" fmla="*/ 522686 w 1305333"/>
                  <a:gd name="connsiteY11-288" fmla="*/ 1384922 h 1424419"/>
                  <a:gd name="connsiteX12-289" fmla="*/ 80344 w 1305333"/>
                  <a:gd name="connsiteY12-290" fmla="*/ 1139323 h 1424419"/>
                  <a:gd name="connsiteX13-291" fmla="*/ 68397 w 1305333"/>
                  <a:gd name="connsiteY13-292" fmla="*/ 1130059 h 1424419"/>
                  <a:gd name="connsiteX14-293" fmla="*/ 667 w 1305333"/>
                  <a:gd name="connsiteY14-294" fmla="*/ 999105 h 1424419"/>
                  <a:gd name="connsiteX15-295" fmla="*/ 0 w 1305333"/>
                  <a:gd name="connsiteY15-296" fmla="*/ 972364 h 1424419"/>
                  <a:gd name="connsiteX16-297" fmla="*/ 2496 w 1305333"/>
                  <a:gd name="connsiteY16-298" fmla="*/ 463106 h 1424419"/>
                  <a:gd name="connsiteX17-299" fmla="*/ 2458 w 1305333"/>
                  <a:gd name="connsiteY17-300" fmla="*/ 429563 h 1424419"/>
                  <a:gd name="connsiteX18-301" fmla="*/ 75248 w 1305333"/>
                  <a:gd name="connsiteY18-302" fmla="*/ 303202 h 1424419"/>
                  <a:gd name="connsiteX19-303" fmla="*/ 103465 w 1305333"/>
                  <a:gd name="connsiteY19-304" fmla="*/ 288252 h 1424419"/>
                  <a:gd name="connsiteX20-305" fmla="*/ 541533 w 1305333"/>
                  <a:gd name="connsiteY20-306" fmla="*/ 38110 h 1424419"/>
                  <a:gd name="connsiteX21-307" fmla="*/ 653528 w 1305333"/>
                  <a:gd name="connsiteY21-308" fmla="*/ 0 h 1424419"/>
                  <a:gd name="connsiteX0-309" fmla="*/ 653528 w 1305333"/>
                  <a:gd name="connsiteY0-310" fmla="*/ 0 h 1424419"/>
                  <a:gd name="connsiteX1-311" fmla="*/ 757287 w 1305333"/>
                  <a:gd name="connsiteY1-312" fmla="*/ 32444 h 1424419"/>
                  <a:gd name="connsiteX2-313" fmla="*/ 1206876 w 1305333"/>
                  <a:gd name="connsiteY2-314" fmla="*/ 284945 h 1424419"/>
                  <a:gd name="connsiteX3-315" fmla="*/ 1233464 w 1305333"/>
                  <a:gd name="connsiteY3-316" fmla="*/ 306775 h 1424419"/>
                  <a:gd name="connsiteX4-317" fmla="*/ 1301712 w 1305333"/>
                  <a:gd name="connsiteY4-318" fmla="*/ 442384 h 1424419"/>
                  <a:gd name="connsiteX5-319" fmla="*/ 1303099 w 1305333"/>
                  <a:gd name="connsiteY5-320" fmla="*/ 495558 h 1424419"/>
                  <a:gd name="connsiteX6-321" fmla="*/ 1303099 w 1305333"/>
                  <a:gd name="connsiteY6-322" fmla="*/ 952393 h 1424419"/>
                  <a:gd name="connsiteX7-323" fmla="*/ 1305306 w 1305333"/>
                  <a:gd name="connsiteY7-324" fmla="*/ 990115 h 1424419"/>
                  <a:gd name="connsiteX8-325" fmla="*/ 1193590 w 1305333"/>
                  <a:gd name="connsiteY8-326" fmla="*/ 1159518 h 1424419"/>
                  <a:gd name="connsiteX9-327" fmla="*/ 1172881 w 1305333"/>
                  <a:gd name="connsiteY9-328" fmla="*/ 1179342 h 1424419"/>
                  <a:gd name="connsiteX10-329" fmla="*/ 792288 w 1305333"/>
                  <a:gd name="connsiteY10-330" fmla="*/ 1385653 h 1424419"/>
                  <a:gd name="connsiteX11-331" fmla="*/ 522686 w 1305333"/>
                  <a:gd name="connsiteY11-332" fmla="*/ 1384922 h 1424419"/>
                  <a:gd name="connsiteX12-333" fmla="*/ 80344 w 1305333"/>
                  <a:gd name="connsiteY12-334" fmla="*/ 1139323 h 1424419"/>
                  <a:gd name="connsiteX13-335" fmla="*/ 68397 w 1305333"/>
                  <a:gd name="connsiteY13-336" fmla="*/ 1130059 h 1424419"/>
                  <a:gd name="connsiteX14-337" fmla="*/ 667 w 1305333"/>
                  <a:gd name="connsiteY14-338" fmla="*/ 999105 h 1424419"/>
                  <a:gd name="connsiteX15-339" fmla="*/ 0 w 1305333"/>
                  <a:gd name="connsiteY15-340" fmla="*/ 972364 h 1424419"/>
                  <a:gd name="connsiteX16-341" fmla="*/ 2496 w 1305333"/>
                  <a:gd name="connsiteY16-342" fmla="*/ 463106 h 1424419"/>
                  <a:gd name="connsiteX17-343" fmla="*/ 2458 w 1305333"/>
                  <a:gd name="connsiteY17-344" fmla="*/ 429563 h 1424419"/>
                  <a:gd name="connsiteX18-345" fmla="*/ 75248 w 1305333"/>
                  <a:gd name="connsiteY18-346" fmla="*/ 303202 h 1424419"/>
                  <a:gd name="connsiteX19-347" fmla="*/ 103465 w 1305333"/>
                  <a:gd name="connsiteY19-348" fmla="*/ 288252 h 1424419"/>
                  <a:gd name="connsiteX20-349" fmla="*/ 541533 w 1305333"/>
                  <a:gd name="connsiteY20-350" fmla="*/ 38110 h 1424419"/>
                  <a:gd name="connsiteX21-351" fmla="*/ 653528 w 1305333"/>
                  <a:gd name="connsiteY21-352" fmla="*/ 0 h 1424419"/>
                  <a:gd name="connsiteX0-353" fmla="*/ 653528 w 1305333"/>
                  <a:gd name="connsiteY0-354" fmla="*/ 0 h 1424419"/>
                  <a:gd name="connsiteX1-355" fmla="*/ 757287 w 1305333"/>
                  <a:gd name="connsiteY1-356" fmla="*/ 32444 h 1424419"/>
                  <a:gd name="connsiteX2-357" fmla="*/ 1206876 w 1305333"/>
                  <a:gd name="connsiteY2-358" fmla="*/ 284945 h 1424419"/>
                  <a:gd name="connsiteX3-359" fmla="*/ 1233464 w 1305333"/>
                  <a:gd name="connsiteY3-360" fmla="*/ 306775 h 1424419"/>
                  <a:gd name="connsiteX4-361" fmla="*/ 1301712 w 1305333"/>
                  <a:gd name="connsiteY4-362" fmla="*/ 442384 h 1424419"/>
                  <a:gd name="connsiteX5-363" fmla="*/ 1303099 w 1305333"/>
                  <a:gd name="connsiteY5-364" fmla="*/ 495558 h 1424419"/>
                  <a:gd name="connsiteX6-365" fmla="*/ 1303099 w 1305333"/>
                  <a:gd name="connsiteY6-366" fmla="*/ 952393 h 1424419"/>
                  <a:gd name="connsiteX7-367" fmla="*/ 1305306 w 1305333"/>
                  <a:gd name="connsiteY7-368" fmla="*/ 990115 h 1424419"/>
                  <a:gd name="connsiteX8-369" fmla="*/ 1193590 w 1305333"/>
                  <a:gd name="connsiteY8-370" fmla="*/ 1159518 h 1424419"/>
                  <a:gd name="connsiteX9-371" fmla="*/ 1172881 w 1305333"/>
                  <a:gd name="connsiteY9-372" fmla="*/ 1179342 h 1424419"/>
                  <a:gd name="connsiteX10-373" fmla="*/ 792288 w 1305333"/>
                  <a:gd name="connsiteY10-374" fmla="*/ 1385653 h 1424419"/>
                  <a:gd name="connsiteX11-375" fmla="*/ 522686 w 1305333"/>
                  <a:gd name="connsiteY11-376" fmla="*/ 1384922 h 1424419"/>
                  <a:gd name="connsiteX12-377" fmla="*/ 80344 w 1305333"/>
                  <a:gd name="connsiteY12-378" fmla="*/ 1139323 h 1424419"/>
                  <a:gd name="connsiteX13-379" fmla="*/ 68397 w 1305333"/>
                  <a:gd name="connsiteY13-380" fmla="*/ 1130059 h 1424419"/>
                  <a:gd name="connsiteX14-381" fmla="*/ 667 w 1305333"/>
                  <a:gd name="connsiteY14-382" fmla="*/ 999105 h 1424419"/>
                  <a:gd name="connsiteX15-383" fmla="*/ 0 w 1305333"/>
                  <a:gd name="connsiteY15-384" fmla="*/ 972364 h 1424419"/>
                  <a:gd name="connsiteX16-385" fmla="*/ 2496 w 1305333"/>
                  <a:gd name="connsiteY16-386" fmla="*/ 463106 h 1424419"/>
                  <a:gd name="connsiteX17-387" fmla="*/ 2458 w 1305333"/>
                  <a:gd name="connsiteY17-388" fmla="*/ 429563 h 1424419"/>
                  <a:gd name="connsiteX18-389" fmla="*/ 75248 w 1305333"/>
                  <a:gd name="connsiteY18-390" fmla="*/ 303202 h 1424419"/>
                  <a:gd name="connsiteX19-391" fmla="*/ 106293 w 1305333"/>
                  <a:gd name="connsiteY19-392" fmla="*/ 282597 h 1424419"/>
                  <a:gd name="connsiteX20-393" fmla="*/ 541533 w 1305333"/>
                  <a:gd name="connsiteY20-394" fmla="*/ 38110 h 1424419"/>
                  <a:gd name="connsiteX21-395" fmla="*/ 653528 w 1305333"/>
                  <a:gd name="connsiteY21-396" fmla="*/ 0 h 1424419"/>
                  <a:gd name="connsiteX0-397" fmla="*/ 653528 w 1305333"/>
                  <a:gd name="connsiteY0-398" fmla="*/ 0 h 1424419"/>
                  <a:gd name="connsiteX1-399" fmla="*/ 757287 w 1305333"/>
                  <a:gd name="connsiteY1-400" fmla="*/ 32444 h 1424419"/>
                  <a:gd name="connsiteX2-401" fmla="*/ 1206876 w 1305333"/>
                  <a:gd name="connsiteY2-402" fmla="*/ 284945 h 1424419"/>
                  <a:gd name="connsiteX3-403" fmla="*/ 1237706 w 1305333"/>
                  <a:gd name="connsiteY3-404" fmla="*/ 306775 h 1424419"/>
                  <a:gd name="connsiteX4-405" fmla="*/ 1301712 w 1305333"/>
                  <a:gd name="connsiteY4-406" fmla="*/ 442384 h 1424419"/>
                  <a:gd name="connsiteX5-407" fmla="*/ 1303099 w 1305333"/>
                  <a:gd name="connsiteY5-408" fmla="*/ 495558 h 1424419"/>
                  <a:gd name="connsiteX6-409" fmla="*/ 1303099 w 1305333"/>
                  <a:gd name="connsiteY6-410" fmla="*/ 952393 h 1424419"/>
                  <a:gd name="connsiteX7-411" fmla="*/ 1305306 w 1305333"/>
                  <a:gd name="connsiteY7-412" fmla="*/ 990115 h 1424419"/>
                  <a:gd name="connsiteX8-413" fmla="*/ 1193590 w 1305333"/>
                  <a:gd name="connsiteY8-414" fmla="*/ 1159518 h 1424419"/>
                  <a:gd name="connsiteX9-415" fmla="*/ 1172881 w 1305333"/>
                  <a:gd name="connsiteY9-416" fmla="*/ 1179342 h 1424419"/>
                  <a:gd name="connsiteX10-417" fmla="*/ 792288 w 1305333"/>
                  <a:gd name="connsiteY10-418" fmla="*/ 1385653 h 1424419"/>
                  <a:gd name="connsiteX11-419" fmla="*/ 522686 w 1305333"/>
                  <a:gd name="connsiteY11-420" fmla="*/ 1384922 h 1424419"/>
                  <a:gd name="connsiteX12-421" fmla="*/ 80344 w 1305333"/>
                  <a:gd name="connsiteY12-422" fmla="*/ 1139323 h 1424419"/>
                  <a:gd name="connsiteX13-423" fmla="*/ 68397 w 1305333"/>
                  <a:gd name="connsiteY13-424" fmla="*/ 1130059 h 1424419"/>
                  <a:gd name="connsiteX14-425" fmla="*/ 667 w 1305333"/>
                  <a:gd name="connsiteY14-426" fmla="*/ 999105 h 1424419"/>
                  <a:gd name="connsiteX15-427" fmla="*/ 0 w 1305333"/>
                  <a:gd name="connsiteY15-428" fmla="*/ 972364 h 1424419"/>
                  <a:gd name="connsiteX16-429" fmla="*/ 2496 w 1305333"/>
                  <a:gd name="connsiteY16-430" fmla="*/ 463106 h 1424419"/>
                  <a:gd name="connsiteX17-431" fmla="*/ 2458 w 1305333"/>
                  <a:gd name="connsiteY17-432" fmla="*/ 429563 h 1424419"/>
                  <a:gd name="connsiteX18-433" fmla="*/ 75248 w 1305333"/>
                  <a:gd name="connsiteY18-434" fmla="*/ 303202 h 1424419"/>
                  <a:gd name="connsiteX19-435" fmla="*/ 106293 w 1305333"/>
                  <a:gd name="connsiteY19-436" fmla="*/ 282597 h 1424419"/>
                  <a:gd name="connsiteX20-437" fmla="*/ 541533 w 1305333"/>
                  <a:gd name="connsiteY20-438" fmla="*/ 38110 h 1424419"/>
                  <a:gd name="connsiteX21-439" fmla="*/ 653528 w 1305333"/>
                  <a:gd name="connsiteY21-440" fmla="*/ 0 h 1424419"/>
                  <a:gd name="connsiteX0-441" fmla="*/ 653528 w 1305333"/>
                  <a:gd name="connsiteY0-442" fmla="*/ 0 h 1424419"/>
                  <a:gd name="connsiteX1-443" fmla="*/ 757287 w 1305333"/>
                  <a:gd name="connsiteY1-444" fmla="*/ 32444 h 1424419"/>
                  <a:gd name="connsiteX2-445" fmla="*/ 1206876 w 1305333"/>
                  <a:gd name="connsiteY2-446" fmla="*/ 284945 h 1424419"/>
                  <a:gd name="connsiteX3-447" fmla="*/ 1237706 w 1305333"/>
                  <a:gd name="connsiteY3-448" fmla="*/ 306775 h 1424419"/>
                  <a:gd name="connsiteX4-449" fmla="*/ 1301712 w 1305333"/>
                  <a:gd name="connsiteY4-450" fmla="*/ 442384 h 1424419"/>
                  <a:gd name="connsiteX5-451" fmla="*/ 1303099 w 1305333"/>
                  <a:gd name="connsiteY5-452" fmla="*/ 495558 h 1424419"/>
                  <a:gd name="connsiteX6-453" fmla="*/ 1303099 w 1305333"/>
                  <a:gd name="connsiteY6-454" fmla="*/ 952393 h 1424419"/>
                  <a:gd name="connsiteX7-455" fmla="*/ 1305306 w 1305333"/>
                  <a:gd name="connsiteY7-456" fmla="*/ 990115 h 1424419"/>
                  <a:gd name="connsiteX8-457" fmla="*/ 1211970 w 1305333"/>
                  <a:gd name="connsiteY8-458" fmla="*/ 1149621 h 1424419"/>
                  <a:gd name="connsiteX9-459" fmla="*/ 1172881 w 1305333"/>
                  <a:gd name="connsiteY9-460" fmla="*/ 1179342 h 1424419"/>
                  <a:gd name="connsiteX10-461" fmla="*/ 792288 w 1305333"/>
                  <a:gd name="connsiteY10-462" fmla="*/ 1385653 h 1424419"/>
                  <a:gd name="connsiteX11-463" fmla="*/ 522686 w 1305333"/>
                  <a:gd name="connsiteY11-464" fmla="*/ 1384922 h 1424419"/>
                  <a:gd name="connsiteX12-465" fmla="*/ 80344 w 1305333"/>
                  <a:gd name="connsiteY12-466" fmla="*/ 1139323 h 1424419"/>
                  <a:gd name="connsiteX13-467" fmla="*/ 68397 w 1305333"/>
                  <a:gd name="connsiteY13-468" fmla="*/ 1130059 h 1424419"/>
                  <a:gd name="connsiteX14-469" fmla="*/ 667 w 1305333"/>
                  <a:gd name="connsiteY14-470" fmla="*/ 999105 h 1424419"/>
                  <a:gd name="connsiteX15-471" fmla="*/ 0 w 1305333"/>
                  <a:gd name="connsiteY15-472" fmla="*/ 972364 h 1424419"/>
                  <a:gd name="connsiteX16-473" fmla="*/ 2496 w 1305333"/>
                  <a:gd name="connsiteY16-474" fmla="*/ 463106 h 1424419"/>
                  <a:gd name="connsiteX17-475" fmla="*/ 2458 w 1305333"/>
                  <a:gd name="connsiteY17-476" fmla="*/ 429563 h 1424419"/>
                  <a:gd name="connsiteX18-477" fmla="*/ 75248 w 1305333"/>
                  <a:gd name="connsiteY18-478" fmla="*/ 303202 h 1424419"/>
                  <a:gd name="connsiteX19-479" fmla="*/ 106293 w 1305333"/>
                  <a:gd name="connsiteY19-480" fmla="*/ 282597 h 1424419"/>
                  <a:gd name="connsiteX20-481" fmla="*/ 541533 w 1305333"/>
                  <a:gd name="connsiteY20-482" fmla="*/ 38110 h 1424419"/>
                  <a:gd name="connsiteX21-483" fmla="*/ 653528 w 1305333"/>
                  <a:gd name="connsiteY21-484" fmla="*/ 0 h 1424419"/>
                  <a:gd name="connsiteX0-485" fmla="*/ 653528 w 1305333"/>
                  <a:gd name="connsiteY0-486" fmla="*/ 0 h 1424419"/>
                  <a:gd name="connsiteX1-487" fmla="*/ 757287 w 1305333"/>
                  <a:gd name="connsiteY1-488" fmla="*/ 32444 h 1424419"/>
                  <a:gd name="connsiteX2-489" fmla="*/ 1206876 w 1305333"/>
                  <a:gd name="connsiteY2-490" fmla="*/ 284945 h 1424419"/>
                  <a:gd name="connsiteX3-491" fmla="*/ 1237706 w 1305333"/>
                  <a:gd name="connsiteY3-492" fmla="*/ 306775 h 1424419"/>
                  <a:gd name="connsiteX4-493" fmla="*/ 1301712 w 1305333"/>
                  <a:gd name="connsiteY4-494" fmla="*/ 442384 h 1424419"/>
                  <a:gd name="connsiteX5-495" fmla="*/ 1303099 w 1305333"/>
                  <a:gd name="connsiteY5-496" fmla="*/ 495558 h 1424419"/>
                  <a:gd name="connsiteX6-497" fmla="*/ 1303099 w 1305333"/>
                  <a:gd name="connsiteY6-498" fmla="*/ 952393 h 1424419"/>
                  <a:gd name="connsiteX7-499" fmla="*/ 1305306 w 1305333"/>
                  <a:gd name="connsiteY7-500" fmla="*/ 990115 h 1424419"/>
                  <a:gd name="connsiteX8-501" fmla="*/ 1236006 w 1305333"/>
                  <a:gd name="connsiteY8-502" fmla="*/ 1160932 h 1424419"/>
                  <a:gd name="connsiteX9-503" fmla="*/ 1172881 w 1305333"/>
                  <a:gd name="connsiteY9-504" fmla="*/ 1179342 h 1424419"/>
                  <a:gd name="connsiteX10-505" fmla="*/ 792288 w 1305333"/>
                  <a:gd name="connsiteY10-506" fmla="*/ 1385653 h 1424419"/>
                  <a:gd name="connsiteX11-507" fmla="*/ 522686 w 1305333"/>
                  <a:gd name="connsiteY11-508" fmla="*/ 1384922 h 1424419"/>
                  <a:gd name="connsiteX12-509" fmla="*/ 80344 w 1305333"/>
                  <a:gd name="connsiteY12-510" fmla="*/ 1139323 h 1424419"/>
                  <a:gd name="connsiteX13-511" fmla="*/ 68397 w 1305333"/>
                  <a:gd name="connsiteY13-512" fmla="*/ 1130059 h 1424419"/>
                  <a:gd name="connsiteX14-513" fmla="*/ 667 w 1305333"/>
                  <a:gd name="connsiteY14-514" fmla="*/ 999105 h 1424419"/>
                  <a:gd name="connsiteX15-515" fmla="*/ 0 w 1305333"/>
                  <a:gd name="connsiteY15-516" fmla="*/ 972364 h 1424419"/>
                  <a:gd name="connsiteX16-517" fmla="*/ 2496 w 1305333"/>
                  <a:gd name="connsiteY16-518" fmla="*/ 463106 h 1424419"/>
                  <a:gd name="connsiteX17-519" fmla="*/ 2458 w 1305333"/>
                  <a:gd name="connsiteY17-520" fmla="*/ 429563 h 1424419"/>
                  <a:gd name="connsiteX18-521" fmla="*/ 75248 w 1305333"/>
                  <a:gd name="connsiteY18-522" fmla="*/ 303202 h 1424419"/>
                  <a:gd name="connsiteX19-523" fmla="*/ 106293 w 1305333"/>
                  <a:gd name="connsiteY19-524" fmla="*/ 282597 h 1424419"/>
                  <a:gd name="connsiteX20-525" fmla="*/ 541533 w 1305333"/>
                  <a:gd name="connsiteY20-526" fmla="*/ 38110 h 1424419"/>
                  <a:gd name="connsiteX21-527" fmla="*/ 653528 w 1305333"/>
                  <a:gd name="connsiteY21-528" fmla="*/ 0 h 1424419"/>
                  <a:gd name="connsiteX0-529" fmla="*/ 653528 w 1313169"/>
                  <a:gd name="connsiteY0-530" fmla="*/ 0 h 1424419"/>
                  <a:gd name="connsiteX1-531" fmla="*/ 757287 w 1313169"/>
                  <a:gd name="connsiteY1-532" fmla="*/ 32444 h 1424419"/>
                  <a:gd name="connsiteX2-533" fmla="*/ 1206876 w 1313169"/>
                  <a:gd name="connsiteY2-534" fmla="*/ 284945 h 1424419"/>
                  <a:gd name="connsiteX3-535" fmla="*/ 1237706 w 1313169"/>
                  <a:gd name="connsiteY3-536" fmla="*/ 306775 h 1424419"/>
                  <a:gd name="connsiteX4-537" fmla="*/ 1301712 w 1313169"/>
                  <a:gd name="connsiteY4-538" fmla="*/ 442384 h 1424419"/>
                  <a:gd name="connsiteX5-539" fmla="*/ 1303099 w 1313169"/>
                  <a:gd name="connsiteY5-540" fmla="*/ 495558 h 1424419"/>
                  <a:gd name="connsiteX6-541" fmla="*/ 1303099 w 1313169"/>
                  <a:gd name="connsiteY6-542" fmla="*/ 952393 h 1424419"/>
                  <a:gd name="connsiteX7-543" fmla="*/ 1305306 w 1313169"/>
                  <a:gd name="connsiteY7-544" fmla="*/ 990115 h 1424419"/>
                  <a:gd name="connsiteX8-545" fmla="*/ 1271352 w 1313169"/>
                  <a:gd name="connsiteY8-546" fmla="*/ 1142552 h 1424419"/>
                  <a:gd name="connsiteX9-547" fmla="*/ 1172881 w 1313169"/>
                  <a:gd name="connsiteY9-548" fmla="*/ 1179342 h 1424419"/>
                  <a:gd name="connsiteX10-549" fmla="*/ 792288 w 1313169"/>
                  <a:gd name="connsiteY10-550" fmla="*/ 1385653 h 1424419"/>
                  <a:gd name="connsiteX11-551" fmla="*/ 522686 w 1313169"/>
                  <a:gd name="connsiteY11-552" fmla="*/ 1384922 h 1424419"/>
                  <a:gd name="connsiteX12-553" fmla="*/ 80344 w 1313169"/>
                  <a:gd name="connsiteY12-554" fmla="*/ 1139323 h 1424419"/>
                  <a:gd name="connsiteX13-555" fmla="*/ 68397 w 1313169"/>
                  <a:gd name="connsiteY13-556" fmla="*/ 1130059 h 1424419"/>
                  <a:gd name="connsiteX14-557" fmla="*/ 667 w 1313169"/>
                  <a:gd name="connsiteY14-558" fmla="*/ 999105 h 1424419"/>
                  <a:gd name="connsiteX15-559" fmla="*/ 0 w 1313169"/>
                  <a:gd name="connsiteY15-560" fmla="*/ 972364 h 1424419"/>
                  <a:gd name="connsiteX16-561" fmla="*/ 2496 w 1313169"/>
                  <a:gd name="connsiteY16-562" fmla="*/ 463106 h 1424419"/>
                  <a:gd name="connsiteX17-563" fmla="*/ 2458 w 1313169"/>
                  <a:gd name="connsiteY17-564" fmla="*/ 429563 h 1424419"/>
                  <a:gd name="connsiteX18-565" fmla="*/ 75248 w 1313169"/>
                  <a:gd name="connsiteY18-566" fmla="*/ 303202 h 1424419"/>
                  <a:gd name="connsiteX19-567" fmla="*/ 106293 w 1313169"/>
                  <a:gd name="connsiteY19-568" fmla="*/ 282597 h 1424419"/>
                  <a:gd name="connsiteX20-569" fmla="*/ 541533 w 1313169"/>
                  <a:gd name="connsiteY20-570" fmla="*/ 38110 h 1424419"/>
                  <a:gd name="connsiteX21-571" fmla="*/ 653528 w 1313169"/>
                  <a:gd name="connsiteY21-572" fmla="*/ 0 h 1424419"/>
                  <a:gd name="connsiteX0-573" fmla="*/ 653528 w 1306267"/>
                  <a:gd name="connsiteY0-574" fmla="*/ 0 h 1424419"/>
                  <a:gd name="connsiteX1-575" fmla="*/ 757287 w 1306267"/>
                  <a:gd name="connsiteY1-576" fmla="*/ 32444 h 1424419"/>
                  <a:gd name="connsiteX2-577" fmla="*/ 1206876 w 1306267"/>
                  <a:gd name="connsiteY2-578" fmla="*/ 284945 h 1424419"/>
                  <a:gd name="connsiteX3-579" fmla="*/ 1237706 w 1306267"/>
                  <a:gd name="connsiteY3-580" fmla="*/ 306775 h 1424419"/>
                  <a:gd name="connsiteX4-581" fmla="*/ 1301712 w 1306267"/>
                  <a:gd name="connsiteY4-582" fmla="*/ 442384 h 1424419"/>
                  <a:gd name="connsiteX5-583" fmla="*/ 1303099 w 1306267"/>
                  <a:gd name="connsiteY5-584" fmla="*/ 495558 h 1424419"/>
                  <a:gd name="connsiteX6-585" fmla="*/ 1303099 w 1306267"/>
                  <a:gd name="connsiteY6-586" fmla="*/ 952393 h 1424419"/>
                  <a:gd name="connsiteX7-587" fmla="*/ 1305306 w 1306267"/>
                  <a:gd name="connsiteY7-588" fmla="*/ 990115 h 1424419"/>
                  <a:gd name="connsiteX8-589" fmla="*/ 1255800 w 1306267"/>
                  <a:gd name="connsiteY8-590" fmla="*/ 1142552 h 1424419"/>
                  <a:gd name="connsiteX9-591" fmla="*/ 1172881 w 1306267"/>
                  <a:gd name="connsiteY9-592" fmla="*/ 1179342 h 1424419"/>
                  <a:gd name="connsiteX10-593" fmla="*/ 792288 w 1306267"/>
                  <a:gd name="connsiteY10-594" fmla="*/ 1385653 h 1424419"/>
                  <a:gd name="connsiteX11-595" fmla="*/ 522686 w 1306267"/>
                  <a:gd name="connsiteY11-596" fmla="*/ 1384922 h 1424419"/>
                  <a:gd name="connsiteX12-597" fmla="*/ 80344 w 1306267"/>
                  <a:gd name="connsiteY12-598" fmla="*/ 1139323 h 1424419"/>
                  <a:gd name="connsiteX13-599" fmla="*/ 68397 w 1306267"/>
                  <a:gd name="connsiteY13-600" fmla="*/ 1130059 h 1424419"/>
                  <a:gd name="connsiteX14-601" fmla="*/ 667 w 1306267"/>
                  <a:gd name="connsiteY14-602" fmla="*/ 999105 h 1424419"/>
                  <a:gd name="connsiteX15-603" fmla="*/ 0 w 1306267"/>
                  <a:gd name="connsiteY15-604" fmla="*/ 972364 h 1424419"/>
                  <a:gd name="connsiteX16-605" fmla="*/ 2496 w 1306267"/>
                  <a:gd name="connsiteY16-606" fmla="*/ 463106 h 1424419"/>
                  <a:gd name="connsiteX17-607" fmla="*/ 2458 w 1306267"/>
                  <a:gd name="connsiteY17-608" fmla="*/ 429563 h 1424419"/>
                  <a:gd name="connsiteX18-609" fmla="*/ 75248 w 1306267"/>
                  <a:gd name="connsiteY18-610" fmla="*/ 303202 h 1424419"/>
                  <a:gd name="connsiteX19-611" fmla="*/ 106293 w 1306267"/>
                  <a:gd name="connsiteY19-612" fmla="*/ 282597 h 1424419"/>
                  <a:gd name="connsiteX20-613" fmla="*/ 541533 w 1306267"/>
                  <a:gd name="connsiteY20-614" fmla="*/ 38110 h 1424419"/>
                  <a:gd name="connsiteX21-615" fmla="*/ 653528 w 1306267"/>
                  <a:gd name="connsiteY21-616" fmla="*/ 0 h 1424419"/>
                  <a:gd name="connsiteX0-617" fmla="*/ 653528 w 1306267"/>
                  <a:gd name="connsiteY0-618" fmla="*/ 0 h 1424419"/>
                  <a:gd name="connsiteX1-619" fmla="*/ 757287 w 1306267"/>
                  <a:gd name="connsiteY1-620" fmla="*/ 32444 h 1424419"/>
                  <a:gd name="connsiteX2-621" fmla="*/ 1206876 w 1306267"/>
                  <a:gd name="connsiteY2-622" fmla="*/ 284945 h 1424419"/>
                  <a:gd name="connsiteX3-623" fmla="*/ 1237706 w 1306267"/>
                  <a:gd name="connsiteY3-624" fmla="*/ 306775 h 1424419"/>
                  <a:gd name="connsiteX4-625" fmla="*/ 1301712 w 1306267"/>
                  <a:gd name="connsiteY4-626" fmla="*/ 442384 h 1424419"/>
                  <a:gd name="connsiteX5-627" fmla="*/ 1303099 w 1306267"/>
                  <a:gd name="connsiteY5-628" fmla="*/ 495558 h 1424419"/>
                  <a:gd name="connsiteX6-629" fmla="*/ 1303099 w 1306267"/>
                  <a:gd name="connsiteY6-630" fmla="*/ 952393 h 1424419"/>
                  <a:gd name="connsiteX7-631" fmla="*/ 1305306 w 1306267"/>
                  <a:gd name="connsiteY7-632" fmla="*/ 990115 h 1424419"/>
                  <a:gd name="connsiteX8-633" fmla="*/ 1255800 w 1306267"/>
                  <a:gd name="connsiteY8-634" fmla="*/ 1142552 h 1424419"/>
                  <a:gd name="connsiteX9-635" fmla="*/ 1172881 w 1306267"/>
                  <a:gd name="connsiteY9-636" fmla="*/ 1179342 h 1424419"/>
                  <a:gd name="connsiteX10-637" fmla="*/ 792288 w 1306267"/>
                  <a:gd name="connsiteY10-638" fmla="*/ 1385653 h 1424419"/>
                  <a:gd name="connsiteX11-639" fmla="*/ 522686 w 1306267"/>
                  <a:gd name="connsiteY11-640" fmla="*/ 1384922 h 1424419"/>
                  <a:gd name="connsiteX12-641" fmla="*/ 80344 w 1306267"/>
                  <a:gd name="connsiteY12-642" fmla="*/ 1139323 h 1424419"/>
                  <a:gd name="connsiteX13-643" fmla="*/ 61328 w 1306267"/>
                  <a:gd name="connsiteY13-644" fmla="*/ 1127231 h 1424419"/>
                  <a:gd name="connsiteX14-645" fmla="*/ 667 w 1306267"/>
                  <a:gd name="connsiteY14-646" fmla="*/ 999105 h 1424419"/>
                  <a:gd name="connsiteX15-647" fmla="*/ 0 w 1306267"/>
                  <a:gd name="connsiteY15-648" fmla="*/ 972364 h 1424419"/>
                  <a:gd name="connsiteX16-649" fmla="*/ 2496 w 1306267"/>
                  <a:gd name="connsiteY16-650" fmla="*/ 463106 h 1424419"/>
                  <a:gd name="connsiteX17-651" fmla="*/ 2458 w 1306267"/>
                  <a:gd name="connsiteY17-652" fmla="*/ 429563 h 1424419"/>
                  <a:gd name="connsiteX18-653" fmla="*/ 75248 w 1306267"/>
                  <a:gd name="connsiteY18-654" fmla="*/ 303202 h 1424419"/>
                  <a:gd name="connsiteX19-655" fmla="*/ 106293 w 1306267"/>
                  <a:gd name="connsiteY19-656" fmla="*/ 282597 h 1424419"/>
                  <a:gd name="connsiteX20-657" fmla="*/ 541533 w 1306267"/>
                  <a:gd name="connsiteY20-658" fmla="*/ 38110 h 1424419"/>
                  <a:gd name="connsiteX21-659" fmla="*/ 653528 w 1306267"/>
                  <a:gd name="connsiteY21-660" fmla="*/ 0 h 1424419"/>
                  <a:gd name="connsiteX0-661" fmla="*/ 653528 w 1306267"/>
                  <a:gd name="connsiteY0-662" fmla="*/ 0 h 1424419"/>
                  <a:gd name="connsiteX1-663" fmla="*/ 757287 w 1306267"/>
                  <a:gd name="connsiteY1-664" fmla="*/ 32444 h 1424419"/>
                  <a:gd name="connsiteX2-665" fmla="*/ 1206876 w 1306267"/>
                  <a:gd name="connsiteY2-666" fmla="*/ 284945 h 1424419"/>
                  <a:gd name="connsiteX3-667" fmla="*/ 1237706 w 1306267"/>
                  <a:gd name="connsiteY3-668" fmla="*/ 306775 h 1424419"/>
                  <a:gd name="connsiteX4-669" fmla="*/ 1301712 w 1306267"/>
                  <a:gd name="connsiteY4-670" fmla="*/ 442384 h 1424419"/>
                  <a:gd name="connsiteX5-671" fmla="*/ 1303099 w 1306267"/>
                  <a:gd name="connsiteY5-672" fmla="*/ 495558 h 1424419"/>
                  <a:gd name="connsiteX6-673" fmla="*/ 1303099 w 1306267"/>
                  <a:gd name="connsiteY6-674" fmla="*/ 952393 h 1424419"/>
                  <a:gd name="connsiteX7-675" fmla="*/ 1305306 w 1306267"/>
                  <a:gd name="connsiteY7-676" fmla="*/ 990115 h 1424419"/>
                  <a:gd name="connsiteX8-677" fmla="*/ 1255800 w 1306267"/>
                  <a:gd name="connsiteY8-678" fmla="*/ 1142552 h 1424419"/>
                  <a:gd name="connsiteX9-679" fmla="*/ 1172881 w 1306267"/>
                  <a:gd name="connsiteY9-680" fmla="*/ 1179342 h 1424419"/>
                  <a:gd name="connsiteX10-681" fmla="*/ 792288 w 1306267"/>
                  <a:gd name="connsiteY10-682" fmla="*/ 1385653 h 1424419"/>
                  <a:gd name="connsiteX11-683" fmla="*/ 522686 w 1306267"/>
                  <a:gd name="connsiteY11-684" fmla="*/ 1384922 h 1424419"/>
                  <a:gd name="connsiteX12-685" fmla="*/ 80344 w 1306267"/>
                  <a:gd name="connsiteY12-686" fmla="*/ 1139323 h 1424419"/>
                  <a:gd name="connsiteX13-687" fmla="*/ 61328 w 1306267"/>
                  <a:gd name="connsiteY13-688" fmla="*/ 1127231 h 1424419"/>
                  <a:gd name="connsiteX14-689" fmla="*/ 667 w 1306267"/>
                  <a:gd name="connsiteY14-690" fmla="*/ 999105 h 1424419"/>
                  <a:gd name="connsiteX15-691" fmla="*/ 0 w 1306267"/>
                  <a:gd name="connsiteY15-692" fmla="*/ 972364 h 1424419"/>
                  <a:gd name="connsiteX16-693" fmla="*/ 2496 w 1306267"/>
                  <a:gd name="connsiteY16-694" fmla="*/ 463106 h 1424419"/>
                  <a:gd name="connsiteX17-695" fmla="*/ 2458 w 1306267"/>
                  <a:gd name="connsiteY17-696" fmla="*/ 429563 h 1424419"/>
                  <a:gd name="connsiteX18-697" fmla="*/ 75248 w 1306267"/>
                  <a:gd name="connsiteY18-698" fmla="*/ 303202 h 1424419"/>
                  <a:gd name="connsiteX19-699" fmla="*/ 106293 w 1306267"/>
                  <a:gd name="connsiteY19-700" fmla="*/ 282597 h 1424419"/>
                  <a:gd name="connsiteX20-701" fmla="*/ 541533 w 1306267"/>
                  <a:gd name="connsiteY20-702" fmla="*/ 38110 h 1424419"/>
                  <a:gd name="connsiteX21-703" fmla="*/ 653528 w 1306267"/>
                  <a:gd name="connsiteY21-704" fmla="*/ 0 h 1424419"/>
                  <a:gd name="connsiteX0-705" fmla="*/ 653528 w 1306267"/>
                  <a:gd name="connsiteY0-706" fmla="*/ 0 h 1424419"/>
                  <a:gd name="connsiteX1-707" fmla="*/ 757287 w 1306267"/>
                  <a:gd name="connsiteY1-708" fmla="*/ 32444 h 1424419"/>
                  <a:gd name="connsiteX2-709" fmla="*/ 1206876 w 1306267"/>
                  <a:gd name="connsiteY2-710" fmla="*/ 284945 h 1424419"/>
                  <a:gd name="connsiteX3-711" fmla="*/ 1237706 w 1306267"/>
                  <a:gd name="connsiteY3-712" fmla="*/ 306775 h 1424419"/>
                  <a:gd name="connsiteX4-713" fmla="*/ 1301712 w 1306267"/>
                  <a:gd name="connsiteY4-714" fmla="*/ 442384 h 1424419"/>
                  <a:gd name="connsiteX5-715" fmla="*/ 1303099 w 1306267"/>
                  <a:gd name="connsiteY5-716" fmla="*/ 495558 h 1424419"/>
                  <a:gd name="connsiteX6-717" fmla="*/ 1303099 w 1306267"/>
                  <a:gd name="connsiteY6-718" fmla="*/ 952393 h 1424419"/>
                  <a:gd name="connsiteX7-719" fmla="*/ 1305306 w 1306267"/>
                  <a:gd name="connsiteY7-720" fmla="*/ 990115 h 1424419"/>
                  <a:gd name="connsiteX8-721" fmla="*/ 1255800 w 1306267"/>
                  <a:gd name="connsiteY8-722" fmla="*/ 1142552 h 1424419"/>
                  <a:gd name="connsiteX9-723" fmla="*/ 1172881 w 1306267"/>
                  <a:gd name="connsiteY9-724" fmla="*/ 1179342 h 1424419"/>
                  <a:gd name="connsiteX10-725" fmla="*/ 792288 w 1306267"/>
                  <a:gd name="connsiteY10-726" fmla="*/ 1385653 h 1424419"/>
                  <a:gd name="connsiteX11-727" fmla="*/ 522686 w 1306267"/>
                  <a:gd name="connsiteY11-728" fmla="*/ 1384922 h 1424419"/>
                  <a:gd name="connsiteX12-729" fmla="*/ 90241 w 1306267"/>
                  <a:gd name="connsiteY12-730" fmla="*/ 1150634 h 1424419"/>
                  <a:gd name="connsiteX13-731" fmla="*/ 61328 w 1306267"/>
                  <a:gd name="connsiteY13-732" fmla="*/ 1127231 h 1424419"/>
                  <a:gd name="connsiteX14-733" fmla="*/ 667 w 1306267"/>
                  <a:gd name="connsiteY14-734" fmla="*/ 999105 h 1424419"/>
                  <a:gd name="connsiteX15-735" fmla="*/ 0 w 1306267"/>
                  <a:gd name="connsiteY15-736" fmla="*/ 972364 h 1424419"/>
                  <a:gd name="connsiteX16-737" fmla="*/ 2496 w 1306267"/>
                  <a:gd name="connsiteY16-738" fmla="*/ 463106 h 1424419"/>
                  <a:gd name="connsiteX17-739" fmla="*/ 2458 w 1306267"/>
                  <a:gd name="connsiteY17-740" fmla="*/ 429563 h 1424419"/>
                  <a:gd name="connsiteX18-741" fmla="*/ 75248 w 1306267"/>
                  <a:gd name="connsiteY18-742" fmla="*/ 303202 h 1424419"/>
                  <a:gd name="connsiteX19-743" fmla="*/ 106293 w 1306267"/>
                  <a:gd name="connsiteY19-744" fmla="*/ 282597 h 1424419"/>
                  <a:gd name="connsiteX20-745" fmla="*/ 541533 w 1306267"/>
                  <a:gd name="connsiteY20-746" fmla="*/ 38110 h 1424419"/>
                  <a:gd name="connsiteX21-747" fmla="*/ 653528 w 1306267"/>
                  <a:gd name="connsiteY21-748" fmla="*/ 0 h 1424419"/>
                  <a:gd name="connsiteX0-749" fmla="*/ 653528 w 1306267"/>
                  <a:gd name="connsiteY0-750" fmla="*/ 0 h 1424419"/>
                  <a:gd name="connsiteX1-751" fmla="*/ 757287 w 1306267"/>
                  <a:gd name="connsiteY1-752" fmla="*/ 32444 h 1424419"/>
                  <a:gd name="connsiteX2-753" fmla="*/ 1206876 w 1306267"/>
                  <a:gd name="connsiteY2-754" fmla="*/ 284945 h 1424419"/>
                  <a:gd name="connsiteX3-755" fmla="*/ 1237706 w 1306267"/>
                  <a:gd name="connsiteY3-756" fmla="*/ 306775 h 1424419"/>
                  <a:gd name="connsiteX4-757" fmla="*/ 1301712 w 1306267"/>
                  <a:gd name="connsiteY4-758" fmla="*/ 442384 h 1424419"/>
                  <a:gd name="connsiteX5-759" fmla="*/ 1303099 w 1306267"/>
                  <a:gd name="connsiteY5-760" fmla="*/ 495558 h 1424419"/>
                  <a:gd name="connsiteX6-761" fmla="*/ 1303099 w 1306267"/>
                  <a:gd name="connsiteY6-762" fmla="*/ 952393 h 1424419"/>
                  <a:gd name="connsiteX7-763" fmla="*/ 1305306 w 1306267"/>
                  <a:gd name="connsiteY7-764" fmla="*/ 990115 h 1424419"/>
                  <a:gd name="connsiteX8-765" fmla="*/ 1255800 w 1306267"/>
                  <a:gd name="connsiteY8-766" fmla="*/ 1142552 h 1424419"/>
                  <a:gd name="connsiteX9-767" fmla="*/ 1172881 w 1306267"/>
                  <a:gd name="connsiteY9-768" fmla="*/ 1179342 h 1424419"/>
                  <a:gd name="connsiteX10-769" fmla="*/ 792288 w 1306267"/>
                  <a:gd name="connsiteY10-770" fmla="*/ 1385653 h 1424419"/>
                  <a:gd name="connsiteX11-771" fmla="*/ 522686 w 1306267"/>
                  <a:gd name="connsiteY11-772" fmla="*/ 1384922 h 1424419"/>
                  <a:gd name="connsiteX12-773" fmla="*/ 90241 w 1306267"/>
                  <a:gd name="connsiteY12-774" fmla="*/ 1150634 h 1424419"/>
                  <a:gd name="connsiteX13-775" fmla="*/ 61328 w 1306267"/>
                  <a:gd name="connsiteY13-776" fmla="*/ 1127231 h 1424419"/>
                  <a:gd name="connsiteX14-777" fmla="*/ 667 w 1306267"/>
                  <a:gd name="connsiteY14-778" fmla="*/ 999105 h 1424419"/>
                  <a:gd name="connsiteX15-779" fmla="*/ 0 w 1306267"/>
                  <a:gd name="connsiteY15-780" fmla="*/ 972364 h 1424419"/>
                  <a:gd name="connsiteX16-781" fmla="*/ 2496 w 1306267"/>
                  <a:gd name="connsiteY16-782" fmla="*/ 463106 h 1424419"/>
                  <a:gd name="connsiteX17-783" fmla="*/ 2458 w 1306267"/>
                  <a:gd name="connsiteY17-784" fmla="*/ 429563 h 1424419"/>
                  <a:gd name="connsiteX18-785" fmla="*/ 75248 w 1306267"/>
                  <a:gd name="connsiteY18-786" fmla="*/ 303202 h 1424419"/>
                  <a:gd name="connsiteX19-787" fmla="*/ 106293 w 1306267"/>
                  <a:gd name="connsiteY19-788" fmla="*/ 282597 h 1424419"/>
                  <a:gd name="connsiteX20-789" fmla="*/ 541533 w 1306267"/>
                  <a:gd name="connsiteY20-790" fmla="*/ 38110 h 1424419"/>
                  <a:gd name="connsiteX21-791" fmla="*/ 653528 w 1306267"/>
                  <a:gd name="connsiteY21-792" fmla="*/ 0 h 1424419"/>
                  <a:gd name="connsiteX0-793" fmla="*/ 653528 w 1306267"/>
                  <a:gd name="connsiteY0-794" fmla="*/ 0 h 1424419"/>
                  <a:gd name="connsiteX1-795" fmla="*/ 757287 w 1306267"/>
                  <a:gd name="connsiteY1-796" fmla="*/ 32444 h 1424419"/>
                  <a:gd name="connsiteX2-797" fmla="*/ 1206876 w 1306267"/>
                  <a:gd name="connsiteY2-798" fmla="*/ 284945 h 1424419"/>
                  <a:gd name="connsiteX3-799" fmla="*/ 1237706 w 1306267"/>
                  <a:gd name="connsiteY3-800" fmla="*/ 306775 h 1424419"/>
                  <a:gd name="connsiteX4-801" fmla="*/ 1301712 w 1306267"/>
                  <a:gd name="connsiteY4-802" fmla="*/ 442384 h 1424419"/>
                  <a:gd name="connsiteX5-803" fmla="*/ 1303099 w 1306267"/>
                  <a:gd name="connsiteY5-804" fmla="*/ 495558 h 1424419"/>
                  <a:gd name="connsiteX6-805" fmla="*/ 1303099 w 1306267"/>
                  <a:gd name="connsiteY6-806" fmla="*/ 952393 h 1424419"/>
                  <a:gd name="connsiteX7-807" fmla="*/ 1305306 w 1306267"/>
                  <a:gd name="connsiteY7-808" fmla="*/ 990115 h 1424419"/>
                  <a:gd name="connsiteX8-809" fmla="*/ 1255800 w 1306267"/>
                  <a:gd name="connsiteY8-810" fmla="*/ 1142552 h 1424419"/>
                  <a:gd name="connsiteX9-811" fmla="*/ 1172881 w 1306267"/>
                  <a:gd name="connsiteY9-812" fmla="*/ 1179342 h 1424419"/>
                  <a:gd name="connsiteX10-813" fmla="*/ 792288 w 1306267"/>
                  <a:gd name="connsiteY10-814" fmla="*/ 1385653 h 1424419"/>
                  <a:gd name="connsiteX11-815" fmla="*/ 522686 w 1306267"/>
                  <a:gd name="connsiteY11-816" fmla="*/ 1384922 h 1424419"/>
                  <a:gd name="connsiteX12-817" fmla="*/ 90241 w 1306267"/>
                  <a:gd name="connsiteY12-818" fmla="*/ 1150634 h 1424419"/>
                  <a:gd name="connsiteX13-819" fmla="*/ 61328 w 1306267"/>
                  <a:gd name="connsiteY13-820" fmla="*/ 1127231 h 1424419"/>
                  <a:gd name="connsiteX14-821" fmla="*/ 667 w 1306267"/>
                  <a:gd name="connsiteY14-822" fmla="*/ 999105 h 1424419"/>
                  <a:gd name="connsiteX15-823" fmla="*/ 0 w 1306267"/>
                  <a:gd name="connsiteY15-824" fmla="*/ 972364 h 1424419"/>
                  <a:gd name="connsiteX16-825" fmla="*/ 2496 w 1306267"/>
                  <a:gd name="connsiteY16-826" fmla="*/ 463106 h 1424419"/>
                  <a:gd name="connsiteX17-827" fmla="*/ 2458 w 1306267"/>
                  <a:gd name="connsiteY17-828" fmla="*/ 429563 h 1424419"/>
                  <a:gd name="connsiteX18-829" fmla="*/ 75248 w 1306267"/>
                  <a:gd name="connsiteY18-830" fmla="*/ 303202 h 1424419"/>
                  <a:gd name="connsiteX19-831" fmla="*/ 106293 w 1306267"/>
                  <a:gd name="connsiteY19-832" fmla="*/ 282597 h 1424419"/>
                  <a:gd name="connsiteX20-833" fmla="*/ 541533 w 1306267"/>
                  <a:gd name="connsiteY20-834" fmla="*/ 38110 h 1424419"/>
                  <a:gd name="connsiteX21-835" fmla="*/ 653528 w 1306267"/>
                  <a:gd name="connsiteY21-836" fmla="*/ 0 h 1424419"/>
                  <a:gd name="connsiteX0-837" fmla="*/ 653528 w 1306267"/>
                  <a:gd name="connsiteY0-838" fmla="*/ 0 h 1424419"/>
                  <a:gd name="connsiteX1-839" fmla="*/ 757287 w 1306267"/>
                  <a:gd name="connsiteY1-840" fmla="*/ 32444 h 1424419"/>
                  <a:gd name="connsiteX2-841" fmla="*/ 1206876 w 1306267"/>
                  <a:gd name="connsiteY2-842" fmla="*/ 284945 h 1424419"/>
                  <a:gd name="connsiteX3-843" fmla="*/ 1237706 w 1306267"/>
                  <a:gd name="connsiteY3-844" fmla="*/ 306775 h 1424419"/>
                  <a:gd name="connsiteX4-845" fmla="*/ 1301712 w 1306267"/>
                  <a:gd name="connsiteY4-846" fmla="*/ 442384 h 1424419"/>
                  <a:gd name="connsiteX5-847" fmla="*/ 1303099 w 1306267"/>
                  <a:gd name="connsiteY5-848" fmla="*/ 495558 h 1424419"/>
                  <a:gd name="connsiteX6-849" fmla="*/ 1303099 w 1306267"/>
                  <a:gd name="connsiteY6-850" fmla="*/ 952393 h 1424419"/>
                  <a:gd name="connsiteX7-851" fmla="*/ 1305306 w 1306267"/>
                  <a:gd name="connsiteY7-852" fmla="*/ 990115 h 1424419"/>
                  <a:gd name="connsiteX8-853" fmla="*/ 1255800 w 1306267"/>
                  <a:gd name="connsiteY8-854" fmla="*/ 1142552 h 1424419"/>
                  <a:gd name="connsiteX9-855" fmla="*/ 1172881 w 1306267"/>
                  <a:gd name="connsiteY9-856" fmla="*/ 1179342 h 1424419"/>
                  <a:gd name="connsiteX10-857" fmla="*/ 792288 w 1306267"/>
                  <a:gd name="connsiteY10-858" fmla="*/ 1385653 h 1424419"/>
                  <a:gd name="connsiteX11-859" fmla="*/ 522686 w 1306267"/>
                  <a:gd name="connsiteY11-860" fmla="*/ 1384922 h 1424419"/>
                  <a:gd name="connsiteX12-861" fmla="*/ 90241 w 1306267"/>
                  <a:gd name="connsiteY12-862" fmla="*/ 1150634 h 1424419"/>
                  <a:gd name="connsiteX13-863" fmla="*/ 61328 w 1306267"/>
                  <a:gd name="connsiteY13-864" fmla="*/ 1127231 h 1424419"/>
                  <a:gd name="connsiteX14-865" fmla="*/ 667 w 1306267"/>
                  <a:gd name="connsiteY14-866" fmla="*/ 999105 h 1424419"/>
                  <a:gd name="connsiteX15-867" fmla="*/ 0 w 1306267"/>
                  <a:gd name="connsiteY15-868" fmla="*/ 972364 h 1424419"/>
                  <a:gd name="connsiteX16-869" fmla="*/ 2496 w 1306267"/>
                  <a:gd name="connsiteY16-870" fmla="*/ 463106 h 1424419"/>
                  <a:gd name="connsiteX17-871" fmla="*/ 2458 w 1306267"/>
                  <a:gd name="connsiteY17-872" fmla="*/ 429563 h 1424419"/>
                  <a:gd name="connsiteX18-873" fmla="*/ 75248 w 1306267"/>
                  <a:gd name="connsiteY18-874" fmla="*/ 303202 h 1424419"/>
                  <a:gd name="connsiteX19-875" fmla="*/ 106293 w 1306267"/>
                  <a:gd name="connsiteY19-876" fmla="*/ 282597 h 1424419"/>
                  <a:gd name="connsiteX20-877" fmla="*/ 541533 w 1306267"/>
                  <a:gd name="connsiteY20-878" fmla="*/ 38110 h 1424419"/>
                  <a:gd name="connsiteX21-879" fmla="*/ 653528 w 1306267"/>
                  <a:gd name="connsiteY21-880" fmla="*/ 0 h 1424419"/>
                  <a:gd name="connsiteX0-881" fmla="*/ 653528 w 1306267"/>
                  <a:gd name="connsiteY0-882" fmla="*/ 0 h 1424419"/>
                  <a:gd name="connsiteX1-883" fmla="*/ 757287 w 1306267"/>
                  <a:gd name="connsiteY1-884" fmla="*/ 32444 h 1424419"/>
                  <a:gd name="connsiteX2-885" fmla="*/ 1206876 w 1306267"/>
                  <a:gd name="connsiteY2-886" fmla="*/ 284945 h 1424419"/>
                  <a:gd name="connsiteX3-887" fmla="*/ 1237706 w 1306267"/>
                  <a:gd name="connsiteY3-888" fmla="*/ 306775 h 1424419"/>
                  <a:gd name="connsiteX4-889" fmla="*/ 1301712 w 1306267"/>
                  <a:gd name="connsiteY4-890" fmla="*/ 442384 h 1424419"/>
                  <a:gd name="connsiteX5-891" fmla="*/ 1303099 w 1306267"/>
                  <a:gd name="connsiteY5-892" fmla="*/ 495558 h 1424419"/>
                  <a:gd name="connsiteX6-893" fmla="*/ 1303099 w 1306267"/>
                  <a:gd name="connsiteY6-894" fmla="*/ 952393 h 1424419"/>
                  <a:gd name="connsiteX7-895" fmla="*/ 1305306 w 1306267"/>
                  <a:gd name="connsiteY7-896" fmla="*/ 990115 h 1424419"/>
                  <a:gd name="connsiteX8-897" fmla="*/ 1255800 w 1306267"/>
                  <a:gd name="connsiteY8-898" fmla="*/ 1142552 h 1424419"/>
                  <a:gd name="connsiteX9-899" fmla="*/ 1172881 w 1306267"/>
                  <a:gd name="connsiteY9-900" fmla="*/ 1179342 h 1424419"/>
                  <a:gd name="connsiteX10-901" fmla="*/ 792288 w 1306267"/>
                  <a:gd name="connsiteY10-902" fmla="*/ 1385653 h 1424419"/>
                  <a:gd name="connsiteX11-903" fmla="*/ 522686 w 1306267"/>
                  <a:gd name="connsiteY11-904" fmla="*/ 1384922 h 1424419"/>
                  <a:gd name="connsiteX12-905" fmla="*/ 90241 w 1306267"/>
                  <a:gd name="connsiteY12-906" fmla="*/ 1150634 h 1424419"/>
                  <a:gd name="connsiteX13-907" fmla="*/ 55672 w 1306267"/>
                  <a:gd name="connsiteY13-908" fmla="*/ 1124403 h 1424419"/>
                  <a:gd name="connsiteX14-909" fmla="*/ 667 w 1306267"/>
                  <a:gd name="connsiteY14-910" fmla="*/ 999105 h 1424419"/>
                  <a:gd name="connsiteX15-911" fmla="*/ 0 w 1306267"/>
                  <a:gd name="connsiteY15-912" fmla="*/ 972364 h 1424419"/>
                  <a:gd name="connsiteX16-913" fmla="*/ 2496 w 1306267"/>
                  <a:gd name="connsiteY16-914" fmla="*/ 463106 h 1424419"/>
                  <a:gd name="connsiteX17-915" fmla="*/ 2458 w 1306267"/>
                  <a:gd name="connsiteY17-916" fmla="*/ 429563 h 1424419"/>
                  <a:gd name="connsiteX18-917" fmla="*/ 75248 w 1306267"/>
                  <a:gd name="connsiteY18-918" fmla="*/ 303202 h 1424419"/>
                  <a:gd name="connsiteX19-919" fmla="*/ 106293 w 1306267"/>
                  <a:gd name="connsiteY19-920" fmla="*/ 282597 h 1424419"/>
                  <a:gd name="connsiteX20-921" fmla="*/ 541533 w 1306267"/>
                  <a:gd name="connsiteY20-922" fmla="*/ 38110 h 1424419"/>
                  <a:gd name="connsiteX21-923" fmla="*/ 653528 w 1306267"/>
                  <a:gd name="connsiteY21-924" fmla="*/ 0 h 1424419"/>
                  <a:gd name="connsiteX0-925" fmla="*/ 653528 w 1306267"/>
                  <a:gd name="connsiteY0-926" fmla="*/ 0 h 1424419"/>
                  <a:gd name="connsiteX1-927" fmla="*/ 757287 w 1306267"/>
                  <a:gd name="connsiteY1-928" fmla="*/ 32444 h 1424419"/>
                  <a:gd name="connsiteX2-929" fmla="*/ 1206876 w 1306267"/>
                  <a:gd name="connsiteY2-930" fmla="*/ 284945 h 1424419"/>
                  <a:gd name="connsiteX3-931" fmla="*/ 1237706 w 1306267"/>
                  <a:gd name="connsiteY3-932" fmla="*/ 306775 h 1424419"/>
                  <a:gd name="connsiteX4-933" fmla="*/ 1301712 w 1306267"/>
                  <a:gd name="connsiteY4-934" fmla="*/ 442384 h 1424419"/>
                  <a:gd name="connsiteX5-935" fmla="*/ 1303099 w 1306267"/>
                  <a:gd name="connsiteY5-936" fmla="*/ 495558 h 1424419"/>
                  <a:gd name="connsiteX6-937" fmla="*/ 1303099 w 1306267"/>
                  <a:gd name="connsiteY6-938" fmla="*/ 952393 h 1424419"/>
                  <a:gd name="connsiteX7-939" fmla="*/ 1305306 w 1306267"/>
                  <a:gd name="connsiteY7-940" fmla="*/ 990115 h 1424419"/>
                  <a:gd name="connsiteX8-941" fmla="*/ 1255800 w 1306267"/>
                  <a:gd name="connsiteY8-942" fmla="*/ 1142552 h 1424419"/>
                  <a:gd name="connsiteX9-943" fmla="*/ 1172881 w 1306267"/>
                  <a:gd name="connsiteY9-944" fmla="*/ 1179342 h 1424419"/>
                  <a:gd name="connsiteX10-945" fmla="*/ 792288 w 1306267"/>
                  <a:gd name="connsiteY10-946" fmla="*/ 1385653 h 1424419"/>
                  <a:gd name="connsiteX11-947" fmla="*/ 522686 w 1306267"/>
                  <a:gd name="connsiteY11-948" fmla="*/ 1384922 h 1424419"/>
                  <a:gd name="connsiteX12-949" fmla="*/ 90241 w 1306267"/>
                  <a:gd name="connsiteY12-950" fmla="*/ 1150634 h 1424419"/>
                  <a:gd name="connsiteX13-951" fmla="*/ 55672 w 1306267"/>
                  <a:gd name="connsiteY13-952" fmla="*/ 1124403 h 1424419"/>
                  <a:gd name="connsiteX14-953" fmla="*/ 667 w 1306267"/>
                  <a:gd name="connsiteY14-954" fmla="*/ 999105 h 1424419"/>
                  <a:gd name="connsiteX15-955" fmla="*/ 0 w 1306267"/>
                  <a:gd name="connsiteY15-956" fmla="*/ 972364 h 1424419"/>
                  <a:gd name="connsiteX16-957" fmla="*/ 2496 w 1306267"/>
                  <a:gd name="connsiteY16-958" fmla="*/ 463106 h 1424419"/>
                  <a:gd name="connsiteX17-959" fmla="*/ 2458 w 1306267"/>
                  <a:gd name="connsiteY17-960" fmla="*/ 429563 h 1424419"/>
                  <a:gd name="connsiteX18-961" fmla="*/ 75248 w 1306267"/>
                  <a:gd name="connsiteY18-962" fmla="*/ 303202 h 1424419"/>
                  <a:gd name="connsiteX19-963" fmla="*/ 106293 w 1306267"/>
                  <a:gd name="connsiteY19-964" fmla="*/ 282597 h 1424419"/>
                  <a:gd name="connsiteX20-965" fmla="*/ 541533 w 1306267"/>
                  <a:gd name="connsiteY20-966" fmla="*/ 38110 h 1424419"/>
                  <a:gd name="connsiteX21-967" fmla="*/ 653528 w 1306267"/>
                  <a:gd name="connsiteY21-968" fmla="*/ 0 h 1424419"/>
                  <a:gd name="connsiteX0-969" fmla="*/ 653528 w 1306267"/>
                  <a:gd name="connsiteY0-970" fmla="*/ 0 h 1424419"/>
                  <a:gd name="connsiteX1-971" fmla="*/ 757287 w 1306267"/>
                  <a:gd name="connsiteY1-972" fmla="*/ 32444 h 1424419"/>
                  <a:gd name="connsiteX2-973" fmla="*/ 1206876 w 1306267"/>
                  <a:gd name="connsiteY2-974" fmla="*/ 284945 h 1424419"/>
                  <a:gd name="connsiteX3-975" fmla="*/ 1237706 w 1306267"/>
                  <a:gd name="connsiteY3-976" fmla="*/ 306775 h 1424419"/>
                  <a:gd name="connsiteX4-977" fmla="*/ 1301712 w 1306267"/>
                  <a:gd name="connsiteY4-978" fmla="*/ 442384 h 1424419"/>
                  <a:gd name="connsiteX5-979" fmla="*/ 1303099 w 1306267"/>
                  <a:gd name="connsiteY5-980" fmla="*/ 495558 h 1424419"/>
                  <a:gd name="connsiteX6-981" fmla="*/ 1303099 w 1306267"/>
                  <a:gd name="connsiteY6-982" fmla="*/ 952393 h 1424419"/>
                  <a:gd name="connsiteX7-983" fmla="*/ 1305306 w 1306267"/>
                  <a:gd name="connsiteY7-984" fmla="*/ 990115 h 1424419"/>
                  <a:gd name="connsiteX8-985" fmla="*/ 1255800 w 1306267"/>
                  <a:gd name="connsiteY8-986" fmla="*/ 1142552 h 1424419"/>
                  <a:gd name="connsiteX9-987" fmla="*/ 1172881 w 1306267"/>
                  <a:gd name="connsiteY9-988" fmla="*/ 1179342 h 1424419"/>
                  <a:gd name="connsiteX10-989" fmla="*/ 792288 w 1306267"/>
                  <a:gd name="connsiteY10-990" fmla="*/ 1385653 h 1424419"/>
                  <a:gd name="connsiteX11-991" fmla="*/ 522686 w 1306267"/>
                  <a:gd name="connsiteY11-992" fmla="*/ 1384922 h 1424419"/>
                  <a:gd name="connsiteX12-993" fmla="*/ 90241 w 1306267"/>
                  <a:gd name="connsiteY12-994" fmla="*/ 1150634 h 1424419"/>
                  <a:gd name="connsiteX13-995" fmla="*/ 55672 w 1306267"/>
                  <a:gd name="connsiteY13-996" fmla="*/ 1124403 h 1424419"/>
                  <a:gd name="connsiteX14-997" fmla="*/ 667 w 1306267"/>
                  <a:gd name="connsiteY14-998" fmla="*/ 999105 h 1424419"/>
                  <a:gd name="connsiteX15-999" fmla="*/ 0 w 1306267"/>
                  <a:gd name="connsiteY15-1000" fmla="*/ 972364 h 1424419"/>
                  <a:gd name="connsiteX16-1001" fmla="*/ 2496 w 1306267"/>
                  <a:gd name="connsiteY16-1002" fmla="*/ 463106 h 1424419"/>
                  <a:gd name="connsiteX17-1003" fmla="*/ 2458 w 1306267"/>
                  <a:gd name="connsiteY17-1004" fmla="*/ 429563 h 1424419"/>
                  <a:gd name="connsiteX18-1005" fmla="*/ 75248 w 1306267"/>
                  <a:gd name="connsiteY18-1006" fmla="*/ 303202 h 1424419"/>
                  <a:gd name="connsiteX19-1007" fmla="*/ 106293 w 1306267"/>
                  <a:gd name="connsiteY19-1008" fmla="*/ 282597 h 1424419"/>
                  <a:gd name="connsiteX20-1009" fmla="*/ 541533 w 1306267"/>
                  <a:gd name="connsiteY20-1010" fmla="*/ 38110 h 1424419"/>
                  <a:gd name="connsiteX21-1011" fmla="*/ 653528 w 1306267"/>
                  <a:gd name="connsiteY21-1012" fmla="*/ 0 h 1424419"/>
                  <a:gd name="connsiteX0-1013" fmla="*/ 653528 w 1306267"/>
                  <a:gd name="connsiteY0-1014" fmla="*/ 0 h 1424419"/>
                  <a:gd name="connsiteX1-1015" fmla="*/ 757287 w 1306267"/>
                  <a:gd name="connsiteY1-1016" fmla="*/ 32444 h 1424419"/>
                  <a:gd name="connsiteX2-1017" fmla="*/ 1206876 w 1306267"/>
                  <a:gd name="connsiteY2-1018" fmla="*/ 284945 h 1424419"/>
                  <a:gd name="connsiteX3-1019" fmla="*/ 1237706 w 1306267"/>
                  <a:gd name="connsiteY3-1020" fmla="*/ 306775 h 1424419"/>
                  <a:gd name="connsiteX4-1021" fmla="*/ 1301712 w 1306267"/>
                  <a:gd name="connsiteY4-1022" fmla="*/ 442384 h 1424419"/>
                  <a:gd name="connsiteX5-1023" fmla="*/ 1303099 w 1306267"/>
                  <a:gd name="connsiteY5-1024" fmla="*/ 495558 h 1424419"/>
                  <a:gd name="connsiteX6-1025" fmla="*/ 1303099 w 1306267"/>
                  <a:gd name="connsiteY6-1026" fmla="*/ 952393 h 1424419"/>
                  <a:gd name="connsiteX7-1027" fmla="*/ 1305306 w 1306267"/>
                  <a:gd name="connsiteY7-1028" fmla="*/ 990115 h 1424419"/>
                  <a:gd name="connsiteX8-1029" fmla="*/ 1255800 w 1306267"/>
                  <a:gd name="connsiteY8-1030" fmla="*/ 1142552 h 1424419"/>
                  <a:gd name="connsiteX9-1031" fmla="*/ 1172881 w 1306267"/>
                  <a:gd name="connsiteY9-1032" fmla="*/ 1179342 h 1424419"/>
                  <a:gd name="connsiteX10-1033" fmla="*/ 792288 w 1306267"/>
                  <a:gd name="connsiteY10-1034" fmla="*/ 1385653 h 1424419"/>
                  <a:gd name="connsiteX11-1035" fmla="*/ 522686 w 1306267"/>
                  <a:gd name="connsiteY11-1036" fmla="*/ 1384922 h 1424419"/>
                  <a:gd name="connsiteX12-1037" fmla="*/ 90241 w 1306267"/>
                  <a:gd name="connsiteY12-1038" fmla="*/ 1150634 h 1424419"/>
                  <a:gd name="connsiteX13-1039" fmla="*/ 55672 w 1306267"/>
                  <a:gd name="connsiteY13-1040" fmla="*/ 1124403 h 1424419"/>
                  <a:gd name="connsiteX14-1041" fmla="*/ 667 w 1306267"/>
                  <a:gd name="connsiteY14-1042" fmla="*/ 999105 h 1424419"/>
                  <a:gd name="connsiteX15-1043" fmla="*/ 0 w 1306267"/>
                  <a:gd name="connsiteY15-1044" fmla="*/ 972364 h 1424419"/>
                  <a:gd name="connsiteX16-1045" fmla="*/ 2496 w 1306267"/>
                  <a:gd name="connsiteY16-1046" fmla="*/ 463106 h 1424419"/>
                  <a:gd name="connsiteX17-1047" fmla="*/ 2458 w 1306267"/>
                  <a:gd name="connsiteY17-1048" fmla="*/ 429563 h 1424419"/>
                  <a:gd name="connsiteX18-1049" fmla="*/ 75248 w 1306267"/>
                  <a:gd name="connsiteY18-1050" fmla="*/ 303202 h 1424419"/>
                  <a:gd name="connsiteX19-1051" fmla="*/ 106293 w 1306267"/>
                  <a:gd name="connsiteY19-1052" fmla="*/ 282597 h 1424419"/>
                  <a:gd name="connsiteX20-1053" fmla="*/ 541533 w 1306267"/>
                  <a:gd name="connsiteY20-1054" fmla="*/ 38110 h 1424419"/>
                  <a:gd name="connsiteX21-1055" fmla="*/ 653528 w 1306267"/>
                  <a:gd name="connsiteY21-1056" fmla="*/ 0 h 1424419"/>
                  <a:gd name="connsiteX0-1057" fmla="*/ 653528 w 1306267"/>
                  <a:gd name="connsiteY0-1058" fmla="*/ 0 h 1424419"/>
                  <a:gd name="connsiteX1-1059" fmla="*/ 757287 w 1306267"/>
                  <a:gd name="connsiteY1-1060" fmla="*/ 32444 h 1424419"/>
                  <a:gd name="connsiteX2-1061" fmla="*/ 1206876 w 1306267"/>
                  <a:gd name="connsiteY2-1062" fmla="*/ 284945 h 1424419"/>
                  <a:gd name="connsiteX3-1063" fmla="*/ 1237706 w 1306267"/>
                  <a:gd name="connsiteY3-1064" fmla="*/ 306775 h 1424419"/>
                  <a:gd name="connsiteX4-1065" fmla="*/ 1301712 w 1306267"/>
                  <a:gd name="connsiteY4-1066" fmla="*/ 442384 h 1424419"/>
                  <a:gd name="connsiteX5-1067" fmla="*/ 1303099 w 1306267"/>
                  <a:gd name="connsiteY5-1068" fmla="*/ 495558 h 1424419"/>
                  <a:gd name="connsiteX6-1069" fmla="*/ 1303099 w 1306267"/>
                  <a:gd name="connsiteY6-1070" fmla="*/ 952393 h 1424419"/>
                  <a:gd name="connsiteX7-1071" fmla="*/ 1305306 w 1306267"/>
                  <a:gd name="connsiteY7-1072" fmla="*/ 990115 h 1424419"/>
                  <a:gd name="connsiteX8-1073" fmla="*/ 1255800 w 1306267"/>
                  <a:gd name="connsiteY8-1074" fmla="*/ 1142552 h 1424419"/>
                  <a:gd name="connsiteX9-1075" fmla="*/ 1172881 w 1306267"/>
                  <a:gd name="connsiteY9-1076" fmla="*/ 1179342 h 1424419"/>
                  <a:gd name="connsiteX10-1077" fmla="*/ 792288 w 1306267"/>
                  <a:gd name="connsiteY10-1078" fmla="*/ 1385653 h 1424419"/>
                  <a:gd name="connsiteX11-1079" fmla="*/ 522686 w 1306267"/>
                  <a:gd name="connsiteY11-1080" fmla="*/ 1384922 h 1424419"/>
                  <a:gd name="connsiteX12-1081" fmla="*/ 90241 w 1306267"/>
                  <a:gd name="connsiteY12-1082" fmla="*/ 1150634 h 1424419"/>
                  <a:gd name="connsiteX13-1083" fmla="*/ 55672 w 1306267"/>
                  <a:gd name="connsiteY13-1084" fmla="*/ 1124403 h 1424419"/>
                  <a:gd name="connsiteX14-1085" fmla="*/ 667 w 1306267"/>
                  <a:gd name="connsiteY14-1086" fmla="*/ 999105 h 1424419"/>
                  <a:gd name="connsiteX15-1087" fmla="*/ 0 w 1306267"/>
                  <a:gd name="connsiteY15-1088" fmla="*/ 972364 h 1424419"/>
                  <a:gd name="connsiteX16-1089" fmla="*/ 2496 w 1306267"/>
                  <a:gd name="connsiteY16-1090" fmla="*/ 463106 h 1424419"/>
                  <a:gd name="connsiteX17-1091" fmla="*/ 2458 w 1306267"/>
                  <a:gd name="connsiteY17-1092" fmla="*/ 429563 h 1424419"/>
                  <a:gd name="connsiteX18-1093" fmla="*/ 75248 w 1306267"/>
                  <a:gd name="connsiteY18-1094" fmla="*/ 303202 h 1424419"/>
                  <a:gd name="connsiteX19-1095" fmla="*/ 106293 w 1306267"/>
                  <a:gd name="connsiteY19-1096" fmla="*/ 282597 h 1424419"/>
                  <a:gd name="connsiteX20-1097" fmla="*/ 541533 w 1306267"/>
                  <a:gd name="connsiteY20-1098" fmla="*/ 38110 h 1424419"/>
                  <a:gd name="connsiteX21-1099" fmla="*/ 653528 w 1306267"/>
                  <a:gd name="connsiteY21-1100" fmla="*/ 0 h 1424419"/>
                  <a:gd name="connsiteX0-1101" fmla="*/ 653528 w 1306267"/>
                  <a:gd name="connsiteY0-1102" fmla="*/ 0 h 1424419"/>
                  <a:gd name="connsiteX1-1103" fmla="*/ 757287 w 1306267"/>
                  <a:gd name="connsiteY1-1104" fmla="*/ 32444 h 1424419"/>
                  <a:gd name="connsiteX2-1105" fmla="*/ 1206876 w 1306267"/>
                  <a:gd name="connsiteY2-1106" fmla="*/ 284945 h 1424419"/>
                  <a:gd name="connsiteX3-1107" fmla="*/ 1237706 w 1306267"/>
                  <a:gd name="connsiteY3-1108" fmla="*/ 306775 h 1424419"/>
                  <a:gd name="connsiteX4-1109" fmla="*/ 1301712 w 1306267"/>
                  <a:gd name="connsiteY4-1110" fmla="*/ 442384 h 1424419"/>
                  <a:gd name="connsiteX5-1111" fmla="*/ 1303099 w 1306267"/>
                  <a:gd name="connsiteY5-1112" fmla="*/ 495558 h 1424419"/>
                  <a:gd name="connsiteX6-1113" fmla="*/ 1303099 w 1306267"/>
                  <a:gd name="connsiteY6-1114" fmla="*/ 952393 h 1424419"/>
                  <a:gd name="connsiteX7-1115" fmla="*/ 1305306 w 1306267"/>
                  <a:gd name="connsiteY7-1116" fmla="*/ 990115 h 1424419"/>
                  <a:gd name="connsiteX8-1117" fmla="*/ 1255800 w 1306267"/>
                  <a:gd name="connsiteY8-1118" fmla="*/ 1142552 h 1424419"/>
                  <a:gd name="connsiteX9-1119" fmla="*/ 1172881 w 1306267"/>
                  <a:gd name="connsiteY9-1120" fmla="*/ 1179342 h 1424419"/>
                  <a:gd name="connsiteX10-1121" fmla="*/ 792288 w 1306267"/>
                  <a:gd name="connsiteY10-1122" fmla="*/ 1385653 h 1424419"/>
                  <a:gd name="connsiteX11-1123" fmla="*/ 522686 w 1306267"/>
                  <a:gd name="connsiteY11-1124" fmla="*/ 1384922 h 1424419"/>
                  <a:gd name="connsiteX12-1125" fmla="*/ 90241 w 1306267"/>
                  <a:gd name="connsiteY12-1126" fmla="*/ 1150634 h 1424419"/>
                  <a:gd name="connsiteX13-1127" fmla="*/ 48904 w 1306267"/>
                  <a:gd name="connsiteY13-1128" fmla="*/ 1124403 h 1424419"/>
                  <a:gd name="connsiteX14-1129" fmla="*/ 667 w 1306267"/>
                  <a:gd name="connsiteY14-1130" fmla="*/ 999105 h 1424419"/>
                  <a:gd name="connsiteX15-1131" fmla="*/ 0 w 1306267"/>
                  <a:gd name="connsiteY15-1132" fmla="*/ 972364 h 1424419"/>
                  <a:gd name="connsiteX16-1133" fmla="*/ 2496 w 1306267"/>
                  <a:gd name="connsiteY16-1134" fmla="*/ 463106 h 1424419"/>
                  <a:gd name="connsiteX17-1135" fmla="*/ 2458 w 1306267"/>
                  <a:gd name="connsiteY17-1136" fmla="*/ 429563 h 1424419"/>
                  <a:gd name="connsiteX18-1137" fmla="*/ 75248 w 1306267"/>
                  <a:gd name="connsiteY18-1138" fmla="*/ 303202 h 1424419"/>
                  <a:gd name="connsiteX19-1139" fmla="*/ 106293 w 1306267"/>
                  <a:gd name="connsiteY19-1140" fmla="*/ 282597 h 1424419"/>
                  <a:gd name="connsiteX20-1141" fmla="*/ 541533 w 1306267"/>
                  <a:gd name="connsiteY20-1142" fmla="*/ 38110 h 1424419"/>
                  <a:gd name="connsiteX21-1143" fmla="*/ 653528 w 1306267"/>
                  <a:gd name="connsiteY21-1144" fmla="*/ 0 h 1424419"/>
                  <a:gd name="connsiteX0-1145" fmla="*/ 653528 w 1306267"/>
                  <a:gd name="connsiteY0-1146" fmla="*/ 0 h 1424419"/>
                  <a:gd name="connsiteX1-1147" fmla="*/ 757287 w 1306267"/>
                  <a:gd name="connsiteY1-1148" fmla="*/ 32444 h 1424419"/>
                  <a:gd name="connsiteX2-1149" fmla="*/ 1206876 w 1306267"/>
                  <a:gd name="connsiteY2-1150" fmla="*/ 284945 h 1424419"/>
                  <a:gd name="connsiteX3-1151" fmla="*/ 1237706 w 1306267"/>
                  <a:gd name="connsiteY3-1152" fmla="*/ 306775 h 1424419"/>
                  <a:gd name="connsiteX4-1153" fmla="*/ 1301712 w 1306267"/>
                  <a:gd name="connsiteY4-1154" fmla="*/ 442384 h 1424419"/>
                  <a:gd name="connsiteX5-1155" fmla="*/ 1303099 w 1306267"/>
                  <a:gd name="connsiteY5-1156" fmla="*/ 495558 h 1424419"/>
                  <a:gd name="connsiteX6-1157" fmla="*/ 1303099 w 1306267"/>
                  <a:gd name="connsiteY6-1158" fmla="*/ 952393 h 1424419"/>
                  <a:gd name="connsiteX7-1159" fmla="*/ 1305306 w 1306267"/>
                  <a:gd name="connsiteY7-1160" fmla="*/ 990115 h 1424419"/>
                  <a:gd name="connsiteX8-1161" fmla="*/ 1255800 w 1306267"/>
                  <a:gd name="connsiteY8-1162" fmla="*/ 1142552 h 1424419"/>
                  <a:gd name="connsiteX9-1163" fmla="*/ 1172881 w 1306267"/>
                  <a:gd name="connsiteY9-1164" fmla="*/ 1179342 h 1424419"/>
                  <a:gd name="connsiteX10-1165" fmla="*/ 792288 w 1306267"/>
                  <a:gd name="connsiteY10-1166" fmla="*/ 1385653 h 1424419"/>
                  <a:gd name="connsiteX11-1167" fmla="*/ 522686 w 1306267"/>
                  <a:gd name="connsiteY11-1168" fmla="*/ 1384922 h 1424419"/>
                  <a:gd name="connsiteX12-1169" fmla="*/ 90241 w 1306267"/>
                  <a:gd name="connsiteY12-1170" fmla="*/ 1150634 h 1424419"/>
                  <a:gd name="connsiteX13-1171" fmla="*/ 48904 w 1306267"/>
                  <a:gd name="connsiteY13-1172" fmla="*/ 1124403 h 1424419"/>
                  <a:gd name="connsiteX14-1173" fmla="*/ 667 w 1306267"/>
                  <a:gd name="connsiteY14-1174" fmla="*/ 999105 h 1424419"/>
                  <a:gd name="connsiteX15-1175" fmla="*/ 0 w 1306267"/>
                  <a:gd name="connsiteY15-1176" fmla="*/ 972364 h 1424419"/>
                  <a:gd name="connsiteX16-1177" fmla="*/ 2496 w 1306267"/>
                  <a:gd name="connsiteY16-1178" fmla="*/ 463106 h 1424419"/>
                  <a:gd name="connsiteX17-1179" fmla="*/ 2458 w 1306267"/>
                  <a:gd name="connsiteY17-1180" fmla="*/ 429563 h 1424419"/>
                  <a:gd name="connsiteX18-1181" fmla="*/ 75248 w 1306267"/>
                  <a:gd name="connsiteY18-1182" fmla="*/ 303202 h 1424419"/>
                  <a:gd name="connsiteX19-1183" fmla="*/ 106293 w 1306267"/>
                  <a:gd name="connsiteY19-1184" fmla="*/ 282597 h 1424419"/>
                  <a:gd name="connsiteX20-1185" fmla="*/ 541533 w 1306267"/>
                  <a:gd name="connsiteY20-1186" fmla="*/ 38110 h 1424419"/>
                  <a:gd name="connsiteX21-1187" fmla="*/ 653528 w 1306267"/>
                  <a:gd name="connsiteY21-1188" fmla="*/ 0 h 1424419"/>
                  <a:gd name="connsiteX0-1189" fmla="*/ 653528 w 1306267"/>
                  <a:gd name="connsiteY0-1190" fmla="*/ 0 h 1424419"/>
                  <a:gd name="connsiteX1-1191" fmla="*/ 757287 w 1306267"/>
                  <a:gd name="connsiteY1-1192" fmla="*/ 32444 h 1424419"/>
                  <a:gd name="connsiteX2-1193" fmla="*/ 1206876 w 1306267"/>
                  <a:gd name="connsiteY2-1194" fmla="*/ 284945 h 1424419"/>
                  <a:gd name="connsiteX3-1195" fmla="*/ 1237706 w 1306267"/>
                  <a:gd name="connsiteY3-1196" fmla="*/ 306775 h 1424419"/>
                  <a:gd name="connsiteX4-1197" fmla="*/ 1301712 w 1306267"/>
                  <a:gd name="connsiteY4-1198" fmla="*/ 442384 h 1424419"/>
                  <a:gd name="connsiteX5-1199" fmla="*/ 1303099 w 1306267"/>
                  <a:gd name="connsiteY5-1200" fmla="*/ 495558 h 1424419"/>
                  <a:gd name="connsiteX6-1201" fmla="*/ 1303099 w 1306267"/>
                  <a:gd name="connsiteY6-1202" fmla="*/ 952393 h 1424419"/>
                  <a:gd name="connsiteX7-1203" fmla="*/ 1305306 w 1306267"/>
                  <a:gd name="connsiteY7-1204" fmla="*/ 990115 h 1424419"/>
                  <a:gd name="connsiteX8-1205" fmla="*/ 1255800 w 1306267"/>
                  <a:gd name="connsiteY8-1206" fmla="*/ 1142552 h 1424419"/>
                  <a:gd name="connsiteX9-1207" fmla="*/ 1172881 w 1306267"/>
                  <a:gd name="connsiteY9-1208" fmla="*/ 1179342 h 1424419"/>
                  <a:gd name="connsiteX10-1209" fmla="*/ 792288 w 1306267"/>
                  <a:gd name="connsiteY10-1210" fmla="*/ 1385653 h 1424419"/>
                  <a:gd name="connsiteX11-1211" fmla="*/ 522686 w 1306267"/>
                  <a:gd name="connsiteY11-1212" fmla="*/ 1384922 h 1424419"/>
                  <a:gd name="connsiteX12-1213" fmla="*/ 90241 w 1306267"/>
                  <a:gd name="connsiteY12-1214" fmla="*/ 1150634 h 1424419"/>
                  <a:gd name="connsiteX13-1215" fmla="*/ 48904 w 1306267"/>
                  <a:gd name="connsiteY13-1216" fmla="*/ 1124403 h 1424419"/>
                  <a:gd name="connsiteX14-1217" fmla="*/ 667 w 1306267"/>
                  <a:gd name="connsiteY14-1218" fmla="*/ 999105 h 1424419"/>
                  <a:gd name="connsiteX15-1219" fmla="*/ 0 w 1306267"/>
                  <a:gd name="connsiteY15-1220" fmla="*/ 972364 h 1424419"/>
                  <a:gd name="connsiteX16-1221" fmla="*/ 2496 w 1306267"/>
                  <a:gd name="connsiteY16-1222" fmla="*/ 463106 h 1424419"/>
                  <a:gd name="connsiteX17-1223" fmla="*/ 2458 w 1306267"/>
                  <a:gd name="connsiteY17-1224" fmla="*/ 429563 h 1424419"/>
                  <a:gd name="connsiteX18-1225" fmla="*/ 75248 w 1306267"/>
                  <a:gd name="connsiteY18-1226" fmla="*/ 303202 h 1424419"/>
                  <a:gd name="connsiteX19-1227" fmla="*/ 106293 w 1306267"/>
                  <a:gd name="connsiteY19-1228" fmla="*/ 282597 h 1424419"/>
                  <a:gd name="connsiteX20-1229" fmla="*/ 541533 w 1306267"/>
                  <a:gd name="connsiteY20-1230" fmla="*/ 38110 h 1424419"/>
                  <a:gd name="connsiteX21-1231" fmla="*/ 653528 w 1306267"/>
                  <a:gd name="connsiteY21-1232" fmla="*/ 0 h 1424419"/>
                  <a:gd name="connsiteX0-1233" fmla="*/ 653528 w 1306267"/>
                  <a:gd name="connsiteY0-1234" fmla="*/ 0 h 1424419"/>
                  <a:gd name="connsiteX1-1235" fmla="*/ 757287 w 1306267"/>
                  <a:gd name="connsiteY1-1236" fmla="*/ 32444 h 1424419"/>
                  <a:gd name="connsiteX2-1237" fmla="*/ 1206876 w 1306267"/>
                  <a:gd name="connsiteY2-1238" fmla="*/ 284945 h 1424419"/>
                  <a:gd name="connsiteX3-1239" fmla="*/ 1237706 w 1306267"/>
                  <a:gd name="connsiteY3-1240" fmla="*/ 306775 h 1424419"/>
                  <a:gd name="connsiteX4-1241" fmla="*/ 1301712 w 1306267"/>
                  <a:gd name="connsiteY4-1242" fmla="*/ 442384 h 1424419"/>
                  <a:gd name="connsiteX5-1243" fmla="*/ 1303099 w 1306267"/>
                  <a:gd name="connsiteY5-1244" fmla="*/ 495558 h 1424419"/>
                  <a:gd name="connsiteX6-1245" fmla="*/ 1303099 w 1306267"/>
                  <a:gd name="connsiteY6-1246" fmla="*/ 952393 h 1424419"/>
                  <a:gd name="connsiteX7-1247" fmla="*/ 1305306 w 1306267"/>
                  <a:gd name="connsiteY7-1248" fmla="*/ 990115 h 1424419"/>
                  <a:gd name="connsiteX8-1249" fmla="*/ 1255800 w 1306267"/>
                  <a:gd name="connsiteY8-1250" fmla="*/ 1142552 h 1424419"/>
                  <a:gd name="connsiteX9-1251" fmla="*/ 1172881 w 1306267"/>
                  <a:gd name="connsiteY9-1252" fmla="*/ 1179342 h 1424419"/>
                  <a:gd name="connsiteX10-1253" fmla="*/ 792288 w 1306267"/>
                  <a:gd name="connsiteY10-1254" fmla="*/ 1385653 h 1424419"/>
                  <a:gd name="connsiteX11-1255" fmla="*/ 522686 w 1306267"/>
                  <a:gd name="connsiteY11-1256" fmla="*/ 1384922 h 1424419"/>
                  <a:gd name="connsiteX12-1257" fmla="*/ 90241 w 1306267"/>
                  <a:gd name="connsiteY12-1258" fmla="*/ 1150634 h 1424419"/>
                  <a:gd name="connsiteX13-1259" fmla="*/ 48904 w 1306267"/>
                  <a:gd name="connsiteY13-1260" fmla="*/ 1124403 h 1424419"/>
                  <a:gd name="connsiteX14-1261" fmla="*/ 667 w 1306267"/>
                  <a:gd name="connsiteY14-1262" fmla="*/ 999105 h 1424419"/>
                  <a:gd name="connsiteX15-1263" fmla="*/ 0 w 1306267"/>
                  <a:gd name="connsiteY15-1264" fmla="*/ 972364 h 1424419"/>
                  <a:gd name="connsiteX16-1265" fmla="*/ 2496 w 1306267"/>
                  <a:gd name="connsiteY16-1266" fmla="*/ 463106 h 1424419"/>
                  <a:gd name="connsiteX17-1267" fmla="*/ 2458 w 1306267"/>
                  <a:gd name="connsiteY17-1268" fmla="*/ 429563 h 1424419"/>
                  <a:gd name="connsiteX18-1269" fmla="*/ 75248 w 1306267"/>
                  <a:gd name="connsiteY18-1270" fmla="*/ 303202 h 1424419"/>
                  <a:gd name="connsiteX19-1271" fmla="*/ 106293 w 1306267"/>
                  <a:gd name="connsiteY19-1272" fmla="*/ 282597 h 1424419"/>
                  <a:gd name="connsiteX20-1273" fmla="*/ 541533 w 1306267"/>
                  <a:gd name="connsiteY20-1274" fmla="*/ 38110 h 1424419"/>
                  <a:gd name="connsiteX21-1275" fmla="*/ 653528 w 1306267"/>
                  <a:gd name="connsiteY21-1276" fmla="*/ 0 h 1424419"/>
                  <a:gd name="connsiteX0-1277" fmla="*/ 653528 w 1306267"/>
                  <a:gd name="connsiteY0-1278" fmla="*/ 0 h 1424419"/>
                  <a:gd name="connsiteX1-1279" fmla="*/ 757287 w 1306267"/>
                  <a:gd name="connsiteY1-1280" fmla="*/ 32444 h 1424419"/>
                  <a:gd name="connsiteX2-1281" fmla="*/ 1206876 w 1306267"/>
                  <a:gd name="connsiteY2-1282" fmla="*/ 284945 h 1424419"/>
                  <a:gd name="connsiteX3-1283" fmla="*/ 1237706 w 1306267"/>
                  <a:gd name="connsiteY3-1284" fmla="*/ 306775 h 1424419"/>
                  <a:gd name="connsiteX4-1285" fmla="*/ 1301712 w 1306267"/>
                  <a:gd name="connsiteY4-1286" fmla="*/ 442384 h 1424419"/>
                  <a:gd name="connsiteX5-1287" fmla="*/ 1303099 w 1306267"/>
                  <a:gd name="connsiteY5-1288" fmla="*/ 495558 h 1424419"/>
                  <a:gd name="connsiteX6-1289" fmla="*/ 1303099 w 1306267"/>
                  <a:gd name="connsiteY6-1290" fmla="*/ 952393 h 1424419"/>
                  <a:gd name="connsiteX7-1291" fmla="*/ 1305306 w 1306267"/>
                  <a:gd name="connsiteY7-1292" fmla="*/ 990115 h 1424419"/>
                  <a:gd name="connsiteX8-1293" fmla="*/ 1255800 w 1306267"/>
                  <a:gd name="connsiteY8-1294" fmla="*/ 1142552 h 1424419"/>
                  <a:gd name="connsiteX9-1295" fmla="*/ 1172881 w 1306267"/>
                  <a:gd name="connsiteY9-1296" fmla="*/ 1179342 h 1424419"/>
                  <a:gd name="connsiteX10-1297" fmla="*/ 792288 w 1306267"/>
                  <a:gd name="connsiteY10-1298" fmla="*/ 1385653 h 1424419"/>
                  <a:gd name="connsiteX11-1299" fmla="*/ 522686 w 1306267"/>
                  <a:gd name="connsiteY11-1300" fmla="*/ 1384922 h 1424419"/>
                  <a:gd name="connsiteX12-1301" fmla="*/ 97009 w 1306267"/>
                  <a:gd name="connsiteY12-1302" fmla="*/ 1161462 h 1424419"/>
                  <a:gd name="connsiteX13-1303" fmla="*/ 48904 w 1306267"/>
                  <a:gd name="connsiteY13-1304" fmla="*/ 1124403 h 1424419"/>
                  <a:gd name="connsiteX14-1305" fmla="*/ 667 w 1306267"/>
                  <a:gd name="connsiteY14-1306" fmla="*/ 999105 h 1424419"/>
                  <a:gd name="connsiteX15-1307" fmla="*/ 0 w 1306267"/>
                  <a:gd name="connsiteY15-1308" fmla="*/ 972364 h 1424419"/>
                  <a:gd name="connsiteX16-1309" fmla="*/ 2496 w 1306267"/>
                  <a:gd name="connsiteY16-1310" fmla="*/ 463106 h 1424419"/>
                  <a:gd name="connsiteX17-1311" fmla="*/ 2458 w 1306267"/>
                  <a:gd name="connsiteY17-1312" fmla="*/ 429563 h 1424419"/>
                  <a:gd name="connsiteX18-1313" fmla="*/ 75248 w 1306267"/>
                  <a:gd name="connsiteY18-1314" fmla="*/ 303202 h 1424419"/>
                  <a:gd name="connsiteX19-1315" fmla="*/ 106293 w 1306267"/>
                  <a:gd name="connsiteY19-1316" fmla="*/ 282597 h 1424419"/>
                  <a:gd name="connsiteX20-1317" fmla="*/ 541533 w 1306267"/>
                  <a:gd name="connsiteY20-1318" fmla="*/ 38110 h 1424419"/>
                  <a:gd name="connsiteX21-1319" fmla="*/ 653528 w 1306267"/>
                  <a:gd name="connsiteY21-1320" fmla="*/ 0 h 1424419"/>
                  <a:gd name="connsiteX0-1321" fmla="*/ 653528 w 1306267"/>
                  <a:gd name="connsiteY0-1322" fmla="*/ 0 h 1424419"/>
                  <a:gd name="connsiteX1-1323" fmla="*/ 757287 w 1306267"/>
                  <a:gd name="connsiteY1-1324" fmla="*/ 32444 h 1424419"/>
                  <a:gd name="connsiteX2-1325" fmla="*/ 1206876 w 1306267"/>
                  <a:gd name="connsiteY2-1326" fmla="*/ 284945 h 1424419"/>
                  <a:gd name="connsiteX3-1327" fmla="*/ 1237706 w 1306267"/>
                  <a:gd name="connsiteY3-1328" fmla="*/ 306775 h 1424419"/>
                  <a:gd name="connsiteX4-1329" fmla="*/ 1301712 w 1306267"/>
                  <a:gd name="connsiteY4-1330" fmla="*/ 442384 h 1424419"/>
                  <a:gd name="connsiteX5-1331" fmla="*/ 1303099 w 1306267"/>
                  <a:gd name="connsiteY5-1332" fmla="*/ 495558 h 1424419"/>
                  <a:gd name="connsiteX6-1333" fmla="*/ 1303099 w 1306267"/>
                  <a:gd name="connsiteY6-1334" fmla="*/ 952393 h 1424419"/>
                  <a:gd name="connsiteX7-1335" fmla="*/ 1305306 w 1306267"/>
                  <a:gd name="connsiteY7-1336" fmla="*/ 990115 h 1424419"/>
                  <a:gd name="connsiteX8-1337" fmla="*/ 1255800 w 1306267"/>
                  <a:gd name="connsiteY8-1338" fmla="*/ 1142552 h 1424419"/>
                  <a:gd name="connsiteX9-1339" fmla="*/ 1172881 w 1306267"/>
                  <a:gd name="connsiteY9-1340" fmla="*/ 1179342 h 1424419"/>
                  <a:gd name="connsiteX10-1341" fmla="*/ 792288 w 1306267"/>
                  <a:gd name="connsiteY10-1342" fmla="*/ 1385653 h 1424419"/>
                  <a:gd name="connsiteX11-1343" fmla="*/ 522686 w 1306267"/>
                  <a:gd name="connsiteY11-1344" fmla="*/ 1384922 h 1424419"/>
                  <a:gd name="connsiteX12-1345" fmla="*/ 97009 w 1306267"/>
                  <a:gd name="connsiteY12-1346" fmla="*/ 1161462 h 1424419"/>
                  <a:gd name="connsiteX13-1347" fmla="*/ 48904 w 1306267"/>
                  <a:gd name="connsiteY13-1348" fmla="*/ 1124403 h 1424419"/>
                  <a:gd name="connsiteX14-1349" fmla="*/ 667 w 1306267"/>
                  <a:gd name="connsiteY14-1350" fmla="*/ 999105 h 1424419"/>
                  <a:gd name="connsiteX15-1351" fmla="*/ 0 w 1306267"/>
                  <a:gd name="connsiteY15-1352" fmla="*/ 972364 h 1424419"/>
                  <a:gd name="connsiteX16-1353" fmla="*/ 2496 w 1306267"/>
                  <a:gd name="connsiteY16-1354" fmla="*/ 463106 h 1424419"/>
                  <a:gd name="connsiteX17-1355" fmla="*/ 2458 w 1306267"/>
                  <a:gd name="connsiteY17-1356" fmla="*/ 429563 h 1424419"/>
                  <a:gd name="connsiteX18-1357" fmla="*/ 75248 w 1306267"/>
                  <a:gd name="connsiteY18-1358" fmla="*/ 303202 h 1424419"/>
                  <a:gd name="connsiteX19-1359" fmla="*/ 106293 w 1306267"/>
                  <a:gd name="connsiteY19-1360" fmla="*/ 282597 h 1424419"/>
                  <a:gd name="connsiteX20-1361" fmla="*/ 541533 w 1306267"/>
                  <a:gd name="connsiteY20-1362" fmla="*/ 38110 h 1424419"/>
                  <a:gd name="connsiteX21-1363" fmla="*/ 653528 w 1306267"/>
                  <a:gd name="connsiteY21-1364" fmla="*/ 0 h 1424419"/>
                  <a:gd name="connsiteX0-1365" fmla="*/ 653528 w 1306267"/>
                  <a:gd name="connsiteY0-1366" fmla="*/ 0 h 1424419"/>
                  <a:gd name="connsiteX1-1367" fmla="*/ 757287 w 1306267"/>
                  <a:gd name="connsiteY1-1368" fmla="*/ 32444 h 1424419"/>
                  <a:gd name="connsiteX2-1369" fmla="*/ 1206876 w 1306267"/>
                  <a:gd name="connsiteY2-1370" fmla="*/ 284945 h 1424419"/>
                  <a:gd name="connsiteX3-1371" fmla="*/ 1237706 w 1306267"/>
                  <a:gd name="connsiteY3-1372" fmla="*/ 306775 h 1424419"/>
                  <a:gd name="connsiteX4-1373" fmla="*/ 1301712 w 1306267"/>
                  <a:gd name="connsiteY4-1374" fmla="*/ 442384 h 1424419"/>
                  <a:gd name="connsiteX5-1375" fmla="*/ 1303099 w 1306267"/>
                  <a:gd name="connsiteY5-1376" fmla="*/ 495558 h 1424419"/>
                  <a:gd name="connsiteX6-1377" fmla="*/ 1303099 w 1306267"/>
                  <a:gd name="connsiteY6-1378" fmla="*/ 952393 h 1424419"/>
                  <a:gd name="connsiteX7-1379" fmla="*/ 1305306 w 1306267"/>
                  <a:gd name="connsiteY7-1380" fmla="*/ 990115 h 1424419"/>
                  <a:gd name="connsiteX8-1381" fmla="*/ 1255800 w 1306267"/>
                  <a:gd name="connsiteY8-1382" fmla="*/ 1142552 h 1424419"/>
                  <a:gd name="connsiteX9-1383" fmla="*/ 1172881 w 1306267"/>
                  <a:gd name="connsiteY9-1384" fmla="*/ 1179342 h 1424419"/>
                  <a:gd name="connsiteX10-1385" fmla="*/ 792288 w 1306267"/>
                  <a:gd name="connsiteY10-1386" fmla="*/ 1385653 h 1424419"/>
                  <a:gd name="connsiteX11-1387" fmla="*/ 522686 w 1306267"/>
                  <a:gd name="connsiteY11-1388" fmla="*/ 1384922 h 1424419"/>
                  <a:gd name="connsiteX12-1389" fmla="*/ 97009 w 1306267"/>
                  <a:gd name="connsiteY12-1390" fmla="*/ 1161462 h 1424419"/>
                  <a:gd name="connsiteX13-1391" fmla="*/ 44843 w 1306267"/>
                  <a:gd name="connsiteY13-1392" fmla="*/ 1118989 h 1424419"/>
                  <a:gd name="connsiteX14-1393" fmla="*/ 667 w 1306267"/>
                  <a:gd name="connsiteY14-1394" fmla="*/ 999105 h 1424419"/>
                  <a:gd name="connsiteX15-1395" fmla="*/ 0 w 1306267"/>
                  <a:gd name="connsiteY15-1396" fmla="*/ 972364 h 1424419"/>
                  <a:gd name="connsiteX16-1397" fmla="*/ 2496 w 1306267"/>
                  <a:gd name="connsiteY16-1398" fmla="*/ 463106 h 1424419"/>
                  <a:gd name="connsiteX17-1399" fmla="*/ 2458 w 1306267"/>
                  <a:gd name="connsiteY17-1400" fmla="*/ 429563 h 1424419"/>
                  <a:gd name="connsiteX18-1401" fmla="*/ 75248 w 1306267"/>
                  <a:gd name="connsiteY18-1402" fmla="*/ 303202 h 1424419"/>
                  <a:gd name="connsiteX19-1403" fmla="*/ 106293 w 1306267"/>
                  <a:gd name="connsiteY19-1404" fmla="*/ 282597 h 1424419"/>
                  <a:gd name="connsiteX20-1405" fmla="*/ 541533 w 1306267"/>
                  <a:gd name="connsiteY20-1406" fmla="*/ 38110 h 1424419"/>
                  <a:gd name="connsiteX21-1407" fmla="*/ 653528 w 1306267"/>
                  <a:gd name="connsiteY21-1408" fmla="*/ 0 h 1424419"/>
                  <a:gd name="connsiteX0-1409" fmla="*/ 653528 w 1306267"/>
                  <a:gd name="connsiteY0-1410" fmla="*/ 0 h 1424419"/>
                  <a:gd name="connsiteX1-1411" fmla="*/ 757287 w 1306267"/>
                  <a:gd name="connsiteY1-1412" fmla="*/ 32444 h 1424419"/>
                  <a:gd name="connsiteX2-1413" fmla="*/ 1206876 w 1306267"/>
                  <a:gd name="connsiteY2-1414" fmla="*/ 284945 h 1424419"/>
                  <a:gd name="connsiteX3-1415" fmla="*/ 1237706 w 1306267"/>
                  <a:gd name="connsiteY3-1416" fmla="*/ 306775 h 1424419"/>
                  <a:gd name="connsiteX4-1417" fmla="*/ 1301712 w 1306267"/>
                  <a:gd name="connsiteY4-1418" fmla="*/ 442384 h 1424419"/>
                  <a:gd name="connsiteX5-1419" fmla="*/ 1303099 w 1306267"/>
                  <a:gd name="connsiteY5-1420" fmla="*/ 495558 h 1424419"/>
                  <a:gd name="connsiteX6-1421" fmla="*/ 1303099 w 1306267"/>
                  <a:gd name="connsiteY6-1422" fmla="*/ 952393 h 1424419"/>
                  <a:gd name="connsiteX7-1423" fmla="*/ 1305306 w 1306267"/>
                  <a:gd name="connsiteY7-1424" fmla="*/ 990115 h 1424419"/>
                  <a:gd name="connsiteX8-1425" fmla="*/ 1255800 w 1306267"/>
                  <a:gd name="connsiteY8-1426" fmla="*/ 1142552 h 1424419"/>
                  <a:gd name="connsiteX9-1427" fmla="*/ 1172881 w 1306267"/>
                  <a:gd name="connsiteY9-1428" fmla="*/ 1179342 h 1424419"/>
                  <a:gd name="connsiteX10-1429" fmla="*/ 792288 w 1306267"/>
                  <a:gd name="connsiteY10-1430" fmla="*/ 1385653 h 1424419"/>
                  <a:gd name="connsiteX11-1431" fmla="*/ 522686 w 1306267"/>
                  <a:gd name="connsiteY11-1432" fmla="*/ 1384922 h 1424419"/>
                  <a:gd name="connsiteX12-1433" fmla="*/ 97009 w 1306267"/>
                  <a:gd name="connsiteY12-1434" fmla="*/ 1161462 h 1424419"/>
                  <a:gd name="connsiteX13-1435" fmla="*/ 44843 w 1306267"/>
                  <a:gd name="connsiteY13-1436" fmla="*/ 1118989 h 1424419"/>
                  <a:gd name="connsiteX14-1437" fmla="*/ 667 w 1306267"/>
                  <a:gd name="connsiteY14-1438" fmla="*/ 999105 h 1424419"/>
                  <a:gd name="connsiteX15-1439" fmla="*/ 0 w 1306267"/>
                  <a:gd name="connsiteY15-1440" fmla="*/ 972364 h 1424419"/>
                  <a:gd name="connsiteX16-1441" fmla="*/ 2496 w 1306267"/>
                  <a:gd name="connsiteY16-1442" fmla="*/ 463106 h 1424419"/>
                  <a:gd name="connsiteX17-1443" fmla="*/ 2458 w 1306267"/>
                  <a:gd name="connsiteY17-1444" fmla="*/ 429563 h 1424419"/>
                  <a:gd name="connsiteX18-1445" fmla="*/ 75248 w 1306267"/>
                  <a:gd name="connsiteY18-1446" fmla="*/ 303202 h 1424419"/>
                  <a:gd name="connsiteX19-1447" fmla="*/ 106293 w 1306267"/>
                  <a:gd name="connsiteY19-1448" fmla="*/ 282597 h 1424419"/>
                  <a:gd name="connsiteX20-1449" fmla="*/ 541533 w 1306267"/>
                  <a:gd name="connsiteY20-1450" fmla="*/ 38110 h 1424419"/>
                  <a:gd name="connsiteX21-1451" fmla="*/ 653528 w 1306267"/>
                  <a:gd name="connsiteY21-1452" fmla="*/ 0 h 1424419"/>
                  <a:gd name="connsiteX0-1453" fmla="*/ 653528 w 1306267"/>
                  <a:gd name="connsiteY0-1454" fmla="*/ 0 h 1424419"/>
                  <a:gd name="connsiteX1-1455" fmla="*/ 757287 w 1306267"/>
                  <a:gd name="connsiteY1-1456" fmla="*/ 32444 h 1424419"/>
                  <a:gd name="connsiteX2-1457" fmla="*/ 1206876 w 1306267"/>
                  <a:gd name="connsiteY2-1458" fmla="*/ 284945 h 1424419"/>
                  <a:gd name="connsiteX3-1459" fmla="*/ 1237706 w 1306267"/>
                  <a:gd name="connsiteY3-1460" fmla="*/ 306775 h 1424419"/>
                  <a:gd name="connsiteX4-1461" fmla="*/ 1301712 w 1306267"/>
                  <a:gd name="connsiteY4-1462" fmla="*/ 442384 h 1424419"/>
                  <a:gd name="connsiteX5-1463" fmla="*/ 1303099 w 1306267"/>
                  <a:gd name="connsiteY5-1464" fmla="*/ 495558 h 1424419"/>
                  <a:gd name="connsiteX6-1465" fmla="*/ 1303099 w 1306267"/>
                  <a:gd name="connsiteY6-1466" fmla="*/ 952393 h 1424419"/>
                  <a:gd name="connsiteX7-1467" fmla="*/ 1305306 w 1306267"/>
                  <a:gd name="connsiteY7-1468" fmla="*/ 990115 h 1424419"/>
                  <a:gd name="connsiteX8-1469" fmla="*/ 1255800 w 1306267"/>
                  <a:gd name="connsiteY8-1470" fmla="*/ 1142552 h 1424419"/>
                  <a:gd name="connsiteX9-1471" fmla="*/ 1172881 w 1306267"/>
                  <a:gd name="connsiteY9-1472" fmla="*/ 1179342 h 1424419"/>
                  <a:gd name="connsiteX10-1473" fmla="*/ 792288 w 1306267"/>
                  <a:gd name="connsiteY10-1474" fmla="*/ 1385653 h 1424419"/>
                  <a:gd name="connsiteX11-1475" fmla="*/ 522686 w 1306267"/>
                  <a:gd name="connsiteY11-1476" fmla="*/ 1384922 h 1424419"/>
                  <a:gd name="connsiteX12-1477" fmla="*/ 97009 w 1306267"/>
                  <a:gd name="connsiteY12-1478" fmla="*/ 1161462 h 1424419"/>
                  <a:gd name="connsiteX13-1479" fmla="*/ 44843 w 1306267"/>
                  <a:gd name="connsiteY13-1480" fmla="*/ 1118989 h 1424419"/>
                  <a:gd name="connsiteX14-1481" fmla="*/ 667 w 1306267"/>
                  <a:gd name="connsiteY14-1482" fmla="*/ 999105 h 1424419"/>
                  <a:gd name="connsiteX15-1483" fmla="*/ 0 w 1306267"/>
                  <a:gd name="connsiteY15-1484" fmla="*/ 972364 h 1424419"/>
                  <a:gd name="connsiteX16-1485" fmla="*/ 2496 w 1306267"/>
                  <a:gd name="connsiteY16-1486" fmla="*/ 463106 h 1424419"/>
                  <a:gd name="connsiteX17-1487" fmla="*/ 2458 w 1306267"/>
                  <a:gd name="connsiteY17-1488" fmla="*/ 429563 h 1424419"/>
                  <a:gd name="connsiteX18-1489" fmla="*/ 75248 w 1306267"/>
                  <a:gd name="connsiteY18-1490" fmla="*/ 303202 h 1424419"/>
                  <a:gd name="connsiteX19-1491" fmla="*/ 106293 w 1306267"/>
                  <a:gd name="connsiteY19-1492" fmla="*/ 282597 h 1424419"/>
                  <a:gd name="connsiteX20-1493" fmla="*/ 541533 w 1306267"/>
                  <a:gd name="connsiteY20-1494" fmla="*/ 38110 h 1424419"/>
                  <a:gd name="connsiteX21-1495" fmla="*/ 653528 w 1306267"/>
                  <a:gd name="connsiteY21-1496" fmla="*/ 0 h 1424419"/>
                  <a:gd name="connsiteX0-1497" fmla="*/ 653528 w 1306267"/>
                  <a:gd name="connsiteY0-1498" fmla="*/ 0 h 1424419"/>
                  <a:gd name="connsiteX1-1499" fmla="*/ 757287 w 1306267"/>
                  <a:gd name="connsiteY1-1500" fmla="*/ 32444 h 1424419"/>
                  <a:gd name="connsiteX2-1501" fmla="*/ 1206876 w 1306267"/>
                  <a:gd name="connsiteY2-1502" fmla="*/ 284945 h 1424419"/>
                  <a:gd name="connsiteX3-1503" fmla="*/ 1237706 w 1306267"/>
                  <a:gd name="connsiteY3-1504" fmla="*/ 306775 h 1424419"/>
                  <a:gd name="connsiteX4-1505" fmla="*/ 1301712 w 1306267"/>
                  <a:gd name="connsiteY4-1506" fmla="*/ 442384 h 1424419"/>
                  <a:gd name="connsiteX5-1507" fmla="*/ 1303099 w 1306267"/>
                  <a:gd name="connsiteY5-1508" fmla="*/ 495558 h 1424419"/>
                  <a:gd name="connsiteX6-1509" fmla="*/ 1303099 w 1306267"/>
                  <a:gd name="connsiteY6-1510" fmla="*/ 952393 h 1424419"/>
                  <a:gd name="connsiteX7-1511" fmla="*/ 1305306 w 1306267"/>
                  <a:gd name="connsiteY7-1512" fmla="*/ 990115 h 1424419"/>
                  <a:gd name="connsiteX8-1513" fmla="*/ 1255800 w 1306267"/>
                  <a:gd name="connsiteY8-1514" fmla="*/ 1142552 h 1424419"/>
                  <a:gd name="connsiteX9-1515" fmla="*/ 1172881 w 1306267"/>
                  <a:gd name="connsiteY9-1516" fmla="*/ 1179342 h 1424419"/>
                  <a:gd name="connsiteX10-1517" fmla="*/ 792288 w 1306267"/>
                  <a:gd name="connsiteY10-1518" fmla="*/ 1385653 h 1424419"/>
                  <a:gd name="connsiteX11-1519" fmla="*/ 522686 w 1306267"/>
                  <a:gd name="connsiteY11-1520" fmla="*/ 1384922 h 1424419"/>
                  <a:gd name="connsiteX12-1521" fmla="*/ 94302 w 1306267"/>
                  <a:gd name="connsiteY12-1522" fmla="*/ 1158755 h 1424419"/>
                  <a:gd name="connsiteX13-1523" fmla="*/ 44843 w 1306267"/>
                  <a:gd name="connsiteY13-1524" fmla="*/ 1118989 h 1424419"/>
                  <a:gd name="connsiteX14-1525" fmla="*/ 667 w 1306267"/>
                  <a:gd name="connsiteY14-1526" fmla="*/ 999105 h 1424419"/>
                  <a:gd name="connsiteX15-1527" fmla="*/ 0 w 1306267"/>
                  <a:gd name="connsiteY15-1528" fmla="*/ 972364 h 1424419"/>
                  <a:gd name="connsiteX16-1529" fmla="*/ 2496 w 1306267"/>
                  <a:gd name="connsiteY16-1530" fmla="*/ 463106 h 1424419"/>
                  <a:gd name="connsiteX17-1531" fmla="*/ 2458 w 1306267"/>
                  <a:gd name="connsiteY17-1532" fmla="*/ 429563 h 1424419"/>
                  <a:gd name="connsiteX18-1533" fmla="*/ 75248 w 1306267"/>
                  <a:gd name="connsiteY18-1534" fmla="*/ 303202 h 1424419"/>
                  <a:gd name="connsiteX19-1535" fmla="*/ 106293 w 1306267"/>
                  <a:gd name="connsiteY19-1536" fmla="*/ 282597 h 1424419"/>
                  <a:gd name="connsiteX20-1537" fmla="*/ 541533 w 1306267"/>
                  <a:gd name="connsiteY20-1538" fmla="*/ 38110 h 1424419"/>
                  <a:gd name="connsiteX21-1539" fmla="*/ 653528 w 1306267"/>
                  <a:gd name="connsiteY21-1540" fmla="*/ 0 h 1424419"/>
                  <a:gd name="connsiteX0-1541" fmla="*/ 653528 w 1306267"/>
                  <a:gd name="connsiteY0-1542" fmla="*/ 0 h 1424419"/>
                  <a:gd name="connsiteX1-1543" fmla="*/ 757287 w 1306267"/>
                  <a:gd name="connsiteY1-1544" fmla="*/ 32444 h 1424419"/>
                  <a:gd name="connsiteX2-1545" fmla="*/ 1206876 w 1306267"/>
                  <a:gd name="connsiteY2-1546" fmla="*/ 284945 h 1424419"/>
                  <a:gd name="connsiteX3-1547" fmla="*/ 1237706 w 1306267"/>
                  <a:gd name="connsiteY3-1548" fmla="*/ 306775 h 1424419"/>
                  <a:gd name="connsiteX4-1549" fmla="*/ 1301712 w 1306267"/>
                  <a:gd name="connsiteY4-1550" fmla="*/ 442384 h 1424419"/>
                  <a:gd name="connsiteX5-1551" fmla="*/ 1303099 w 1306267"/>
                  <a:gd name="connsiteY5-1552" fmla="*/ 495558 h 1424419"/>
                  <a:gd name="connsiteX6-1553" fmla="*/ 1303099 w 1306267"/>
                  <a:gd name="connsiteY6-1554" fmla="*/ 952393 h 1424419"/>
                  <a:gd name="connsiteX7-1555" fmla="*/ 1305306 w 1306267"/>
                  <a:gd name="connsiteY7-1556" fmla="*/ 990115 h 1424419"/>
                  <a:gd name="connsiteX8-1557" fmla="*/ 1255800 w 1306267"/>
                  <a:gd name="connsiteY8-1558" fmla="*/ 1142552 h 1424419"/>
                  <a:gd name="connsiteX9-1559" fmla="*/ 1172881 w 1306267"/>
                  <a:gd name="connsiteY9-1560" fmla="*/ 1179342 h 1424419"/>
                  <a:gd name="connsiteX10-1561" fmla="*/ 792288 w 1306267"/>
                  <a:gd name="connsiteY10-1562" fmla="*/ 1385653 h 1424419"/>
                  <a:gd name="connsiteX11-1563" fmla="*/ 522686 w 1306267"/>
                  <a:gd name="connsiteY11-1564" fmla="*/ 1384922 h 1424419"/>
                  <a:gd name="connsiteX12-1565" fmla="*/ 94302 w 1306267"/>
                  <a:gd name="connsiteY12-1566" fmla="*/ 1158755 h 1424419"/>
                  <a:gd name="connsiteX13-1567" fmla="*/ 39429 w 1306267"/>
                  <a:gd name="connsiteY13-1568" fmla="*/ 1117635 h 1424419"/>
                  <a:gd name="connsiteX14-1569" fmla="*/ 667 w 1306267"/>
                  <a:gd name="connsiteY14-1570" fmla="*/ 999105 h 1424419"/>
                  <a:gd name="connsiteX15-1571" fmla="*/ 0 w 1306267"/>
                  <a:gd name="connsiteY15-1572" fmla="*/ 972364 h 1424419"/>
                  <a:gd name="connsiteX16-1573" fmla="*/ 2496 w 1306267"/>
                  <a:gd name="connsiteY16-1574" fmla="*/ 463106 h 1424419"/>
                  <a:gd name="connsiteX17-1575" fmla="*/ 2458 w 1306267"/>
                  <a:gd name="connsiteY17-1576" fmla="*/ 429563 h 1424419"/>
                  <a:gd name="connsiteX18-1577" fmla="*/ 75248 w 1306267"/>
                  <a:gd name="connsiteY18-1578" fmla="*/ 303202 h 1424419"/>
                  <a:gd name="connsiteX19-1579" fmla="*/ 106293 w 1306267"/>
                  <a:gd name="connsiteY19-1580" fmla="*/ 282597 h 1424419"/>
                  <a:gd name="connsiteX20-1581" fmla="*/ 541533 w 1306267"/>
                  <a:gd name="connsiteY20-1582" fmla="*/ 38110 h 1424419"/>
                  <a:gd name="connsiteX21-1583" fmla="*/ 653528 w 1306267"/>
                  <a:gd name="connsiteY21-1584" fmla="*/ 0 h 1424419"/>
                  <a:gd name="connsiteX0-1585" fmla="*/ 653528 w 1305333"/>
                  <a:gd name="connsiteY0-1586" fmla="*/ 0 h 1424419"/>
                  <a:gd name="connsiteX1-1587" fmla="*/ 757287 w 1305333"/>
                  <a:gd name="connsiteY1-1588" fmla="*/ 32444 h 1424419"/>
                  <a:gd name="connsiteX2-1589" fmla="*/ 1206876 w 1305333"/>
                  <a:gd name="connsiteY2-1590" fmla="*/ 284945 h 1424419"/>
                  <a:gd name="connsiteX3-1591" fmla="*/ 1237706 w 1305333"/>
                  <a:gd name="connsiteY3-1592" fmla="*/ 306775 h 1424419"/>
                  <a:gd name="connsiteX4-1593" fmla="*/ 1301712 w 1305333"/>
                  <a:gd name="connsiteY4-1594" fmla="*/ 442384 h 1424419"/>
                  <a:gd name="connsiteX5-1595" fmla="*/ 1303099 w 1305333"/>
                  <a:gd name="connsiteY5-1596" fmla="*/ 495558 h 1424419"/>
                  <a:gd name="connsiteX6-1597" fmla="*/ 1303099 w 1305333"/>
                  <a:gd name="connsiteY6-1598" fmla="*/ 952393 h 1424419"/>
                  <a:gd name="connsiteX7-1599" fmla="*/ 1305306 w 1305333"/>
                  <a:gd name="connsiteY7-1600" fmla="*/ 990115 h 1424419"/>
                  <a:gd name="connsiteX8-1601" fmla="*/ 1227376 w 1305333"/>
                  <a:gd name="connsiteY8-1602" fmla="*/ 1152027 h 1424419"/>
                  <a:gd name="connsiteX9-1603" fmla="*/ 1172881 w 1305333"/>
                  <a:gd name="connsiteY9-1604" fmla="*/ 1179342 h 1424419"/>
                  <a:gd name="connsiteX10-1605" fmla="*/ 792288 w 1305333"/>
                  <a:gd name="connsiteY10-1606" fmla="*/ 1385653 h 1424419"/>
                  <a:gd name="connsiteX11-1607" fmla="*/ 522686 w 1305333"/>
                  <a:gd name="connsiteY11-1608" fmla="*/ 1384922 h 1424419"/>
                  <a:gd name="connsiteX12-1609" fmla="*/ 94302 w 1305333"/>
                  <a:gd name="connsiteY12-1610" fmla="*/ 1158755 h 1424419"/>
                  <a:gd name="connsiteX13-1611" fmla="*/ 39429 w 1305333"/>
                  <a:gd name="connsiteY13-1612" fmla="*/ 1117635 h 1424419"/>
                  <a:gd name="connsiteX14-1613" fmla="*/ 667 w 1305333"/>
                  <a:gd name="connsiteY14-1614" fmla="*/ 999105 h 1424419"/>
                  <a:gd name="connsiteX15-1615" fmla="*/ 0 w 1305333"/>
                  <a:gd name="connsiteY15-1616" fmla="*/ 972364 h 1424419"/>
                  <a:gd name="connsiteX16-1617" fmla="*/ 2496 w 1305333"/>
                  <a:gd name="connsiteY16-1618" fmla="*/ 463106 h 1424419"/>
                  <a:gd name="connsiteX17-1619" fmla="*/ 2458 w 1305333"/>
                  <a:gd name="connsiteY17-1620" fmla="*/ 429563 h 1424419"/>
                  <a:gd name="connsiteX18-1621" fmla="*/ 75248 w 1305333"/>
                  <a:gd name="connsiteY18-1622" fmla="*/ 303202 h 1424419"/>
                  <a:gd name="connsiteX19-1623" fmla="*/ 106293 w 1305333"/>
                  <a:gd name="connsiteY19-1624" fmla="*/ 282597 h 1424419"/>
                  <a:gd name="connsiteX20-1625" fmla="*/ 541533 w 1305333"/>
                  <a:gd name="connsiteY20-1626" fmla="*/ 38110 h 1424419"/>
                  <a:gd name="connsiteX21-1627" fmla="*/ 653528 w 1305333"/>
                  <a:gd name="connsiteY21-1628" fmla="*/ 0 h 1424419"/>
                  <a:gd name="connsiteX0-1629" fmla="*/ 653528 w 1305333"/>
                  <a:gd name="connsiteY0-1630" fmla="*/ 0 h 1424419"/>
                  <a:gd name="connsiteX1-1631" fmla="*/ 757287 w 1305333"/>
                  <a:gd name="connsiteY1-1632" fmla="*/ 32444 h 1424419"/>
                  <a:gd name="connsiteX2-1633" fmla="*/ 1206876 w 1305333"/>
                  <a:gd name="connsiteY2-1634" fmla="*/ 284945 h 1424419"/>
                  <a:gd name="connsiteX3-1635" fmla="*/ 1237706 w 1305333"/>
                  <a:gd name="connsiteY3-1636" fmla="*/ 306775 h 1424419"/>
                  <a:gd name="connsiteX4-1637" fmla="*/ 1301712 w 1305333"/>
                  <a:gd name="connsiteY4-1638" fmla="*/ 442384 h 1424419"/>
                  <a:gd name="connsiteX5-1639" fmla="*/ 1303099 w 1305333"/>
                  <a:gd name="connsiteY5-1640" fmla="*/ 495558 h 1424419"/>
                  <a:gd name="connsiteX6-1641" fmla="*/ 1303099 w 1305333"/>
                  <a:gd name="connsiteY6-1642" fmla="*/ 952393 h 1424419"/>
                  <a:gd name="connsiteX7-1643" fmla="*/ 1302599 w 1305333"/>
                  <a:gd name="connsiteY7-1644" fmla="*/ 1003650 h 1424419"/>
                  <a:gd name="connsiteX8-1645" fmla="*/ 1227376 w 1305333"/>
                  <a:gd name="connsiteY8-1646" fmla="*/ 1152027 h 1424419"/>
                  <a:gd name="connsiteX9-1647" fmla="*/ 1172881 w 1305333"/>
                  <a:gd name="connsiteY9-1648" fmla="*/ 1179342 h 1424419"/>
                  <a:gd name="connsiteX10-1649" fmla="*/ 792288 w 1305333"/>
                  <a:gd name="connsiteY10-1650" fmla="*/ 1385653 h 1424419"/>
                  <a:gd name="connsiteX11-1651" fmla="*/ 522686 w 1305333"/>
                  <a:gd name="connsiteY11-1652" fmla="*/ 1384922 h 1424419"/>
                  <a:gd name="connsiteX12-1653" fmla="*/ 94302 w 1305333"/>
                  <a:gd name="connsiteY12-1654" fmla="*/ 1158755 h 1424419"/>
                  <a:gd name="connsiteX13-1655" fmla="*/ 39429 w 1305333"/>
                  <a:gd name="connsiteY13-1656" fmla="*/ 1117635 h 1424419"/>
                  <a:gd name="connsiteX14-1657" fmla="*/ 667 w 1305333"/>
                  <a:gd name="connsiteY14-1658" fmla="*/ 999105 h 1424419"/>
                  <a:gd name="connsiteX15-1659" fmla="*/ 0 w 1305333"/>
                  <a:gd name="connsiteY15-1660" fmla="*/ 972364 h 1424419"/>
                  <a:gd name="connsiteX16-1661" fmla="*/ 2496 w 1305333"/>
                  <a:gd name="connsiteY16-1662" fmla="*/ 463106 h 1424419"/>
                  <a:gd name="connsiteX17-1663" fmla="*/ 2458 w 1305333"/>
                  <a:gd name="connsiteY17-1664" fmla="*/ 429563 h 1424419"/>
                  <a:gd name="connsiteX18-1665" fmla="*/ 75248 w 1305333"/>
                  <a:gd name="connsiteY18-1666" fmla="*/ 303202 h 1424419"/>
                  <a:gd name="connsiteX19-1667" fmla="*/ 106293 w 1305333"/>
                  <a:gd name="connsiteY19-1668" fmla="*/ 282597 h 1424419"/>
                  <a:gd name="connsiteX20-1669" fmla="*/ 541533 w 1305333"/>
                  <a:gd name="connsiteY20-1670" fmla="*/ 38110 h 1424419"/>
                  <a:gd name="connsiteX21-1671" fmla="*/ 653528 w 1305333"/>
                  <a:gd name="connsiteY21-1672" fmla="*/ 0 h 1424419"/>
                  <a:gd name="connsiteX0-1673" fmla="*/ 653528 w 1305080"/>
                  <a:gd name="connsiteY0-1674" fmla="*/ 0 h 1424419"/>
                  <a:gd name="connsiteX1-1675" fmla="*/ 757287 w 1305080"/>
                  <a:gd name="connsiteY1-1676" fmla="*/ 32444 h 1424419"/>
                  <a:gd name="connsiteX2-1677" fmla="*/ 1206876 w 1305080"/>
                  <a:gd name="connsiteY2-1678" fmla="*/ 284945 h 1424419"/>
                  <a:gd name="connsiteX3-1679" fmla="*/ 1237706 w 1305080"/>
                  <a:gd name="connsiteY3-1680" fmla="*/ 306775 h 1424419"/>
                  <a:gd name="connsiteX4-1681" fmla="*/ 1301712 w 1305080"/>
                  <a:gd name="connsiteY4-1682" fmla="*/ 442384 h 1424419"/>
                  <a:gd name="connsiteX5-1683" fmla="*/ 1303099 w 1305080"/>
                  <a:gd name="connsiteY5-1684" fmla="*/ 495558 h 1424419"/>
                  <a:gd name="connsiteX6-1685" fmla="*/ 1301746 w 1305080"/>
                  <a:gd name="connsiteY6-1686" fmla="*/ 953747 h 1424419"/>
                  <a:gd name="connsiteX7-1687" fmla="*/ 1302599 w 1305080"/>
                  <a:gd name="connsiteY7-1688" fmla="*/ 1003650 h 1424419"/>
                  <a:gd name="connsiteX8-1689" fmla="*/ 1227376 w 1305080"/>
                  <a:gd name="connsiteY8-1690" fmla="*/ 1152027 h 1424419"/>
                  <a:gd name="connsiteX9-1691" fmla="*/ 1172881 w 1305080"/>
                  <a:gd name="connsiteY9-1692" fmla="*/ 1179342 h 1424419"/>
                  <a:gd name="connsiteX10-1693" fmla="*/ 792288 w 1305080"/>
                  <a:gd name="connsiteY10-1694" fmla="*/ 1385653 h 1424419"/>
                  <a:gd name="connsiteX11-1695" fmla="*/ 522686 w 1305080"/>
                  <a:gd name="connsiteY11-1696" fmla="*/ 1384922 h 1424419"/>
                  <a:gd name="connsiteX12-1697" fmla="*/ 94302 w 1305080"/>
                  <a:gd name="connsiteY12-1698" fmla="*/ 1158755 h 1424419"/>
                  <a:gd name="connsiteX13-1699" fmla="*/ 39429 w 1305080"/>
                  <a:gd name="connsiteY13-1700" fmla="*/ 1117635 h 1424419"/>
                  <a:gd name="connsiteX14-1701" fmla="*/ 667 w 1305080"/>
                  <a:gd name="connsiteY14-1702" fmla="*/ 999105 h 1424419"/>
                  <a:gd name="connsiteX15-1703" fmla="*/ 0 w 1305080"/>
                  <a:gd name="connsiteY15-1704" fmla="*/ 972364 h 1424419"/>
                  <a:gd name="connsiteX16-1705" fmla="*/ 2496 w 1305080"/>
                  <a:gd name="connsiteY16-1706" fmla="*/ 463106 h 1424419"/>
                  <a:gd name="connsiteX17-1707" fmla="*/ 2458 w 1305080"/>
                  <a:gd name="connsiteY17-1708" fmla="*/ 429563 h 1424419"/>
                  <a:gd name="connsiteX18-1709" fmla="*/ 75248 w 1305080"/>
                  <a:gd name="connsiteY18-1710" fmla="*/ 303202 h 1424419"/>
                  <a:gd name="connsiteX19-1711" fmla="*/ 106293 w 1305080"/>
                  <a:gd name="connsiteY19-1712" fmla="*/ 282597 h 1424419"/>
                  <a:gd name="connsiteX20-1713" fmla="*/ 541533 w 1305080"/>
                  <a:gd name="connsiteY20-1714" fmla="*/ 38110 h 1424419"/>
                  <a:gd name="connsiteX21-1715" fmla="*/ 653528 w 1305080"/>
                  <a:gd name="connsiteY21-1716" fmla="*/ 0 h 1424419"/>
                  <a:gd name="connsiteX0-1717" fmla="*/ 653528 w 1305299"/>
                  <a:gd name="connsiteY0-1718" fmla="*/ 0 h 1424419"/>
                  <a:gd name="connsiteX1-1719" fmla="*/ 757287 w 1305299"/>
                  <a:gd name="connsiteY1-1720" fmla="*/ 32444 h 1424419"/>
                  <a:gd name="connsiteX2-1721" fmla="*/ 1206876 w 1305299"/>
                  <a:gd name="connsiteY2-1722" fmla="*/ 284945 h 1424419"/>
                  <a:gd name="connsiteX3-1723" fmla="*/ 1237706 w 1305299"/>
                  <a:gd name="connsiteY3-1724" fmla="*/ 306775 h 1424419"/>
                  <a:gd name="connsiteX4-1725" fmla="*/ 1301712 w 1305299"/>
                  <a:gd name="connsiteY4-1726" fmla="*/ 442384 h 1424419"/>
                  <a:gd name="connsiteX5-1727" fmla="*/ 1303099 w 1305299"/>
                  <a:gd name="connsiteY5-1728" fmla="*/ 495558 h 1424419"/>
                  <a:gd name="connsiteX6-1729" fmla="*/ 1301746 w 1305299"/>
                  <a:gd name="connsiteY6-1730" fmla="*/ 953747 h 1424419"/>
                  <a:gd name="connsiteX7-1731" fmla="*/ 1302599 w 1305299"/>
                  <a:gd name="connsiteY7-1732" fmla="*/ 1003650 h 1424419"/>
                  <a:gd name="connsiteX8-1733" fmla="*/ 1227376 w 1305299"/>
                  <a:gd name="connsiteY8-1734" fmla="*/ 1152027 h 1424419"/>
                  <a:gd name="connsiteX9-1735" fmla="*/ 1172881 w 1305299"/>
                  <a:gd name="connsiteY9-1736" fmla="*/ 1179342 h 1424419"/>
                  <a:gd name="connsiteX10-1737" fmla="*/ 792288 w 1305299"/>
                  <a:gd name="connsiteY10-1738" fmla="*/ 1385653 h 1424419"/>
                  <a:gd name="connsiteX11-1739" fmla="*/ 522686 w 1305299"/>
                  <a:gd name="connsiteY11-1740" fmla="*/ 1384922 h 1424419"/>
                  <a:gd name="connsiteX12-1741" fmla="*/ 94302 w 1305299"/>
                  <a:gd name="connsiteY12-1742" fmla="*/ 1158755 h 1424419"/>
                  <a:gd name="connsiteX13-1743" fmla="*/ 39429 w 1305299"/>
                  <a:gd name="connsiteY13-1744" fmla="*/ 1117635 h 1424419"/>
                  <a:gd name="connsiteX14-1745" fmla="*/ 667 w 1305299"/>
                  <a:gd name="connsiteY14-1746" fmla="*/ 999105 h 1424419"/>
                  <a:gd name="connsiteX15-1747" fmla="*/ 0 w 1305299"/>
                  <a:gd name="connsiteY15-1748" fmla="*/ 972364 h 1424419"/>
                  <a:gd name="connsiteX16-1749" fmla="*/ 2496 w 1305299"/>
                  <a:gd name="connsiteY16-1750" fmla="*/ 463106 h 1424419"/>
                  <a:gd name="connsiteX17-1751" fmla="*/ 2458 w 1305299"/>
                  <a:gd name="connsiteY17-1752" fmla="*/ 429563 h 1424419"/>
                  <a:gd name="connsiteX18-1753" fmla="*/ 75248 w 1305299"/>
                  <a:gd name="connsiteY18-1754" fmla="*/ 303202 h 1424419"/>
                  <a:gd name="connsiteX19-1755" fmla="*/ 106293 w 1305299"/>
                  <a:gd name="connsiteY19-1756" fmla="*/ 282597 h 1424419"/>
                  <a:gd name="connsiteX20-1757" fmla="*/ 541533 w 1305299"/>
                  <a:gd name="connsiteY20-1758" fmla="*/ 38110 h 1424419"/>
                  <a:gd name="connsiteX21-1759" fmla="*/ 653528 w 1305299"/>
                  <a:gd name="connsiteY21-1760" fmla="*/ 0 h 1424419"/>
                  <a:gd name="connsiteX0-1761" fmla="*/ 653528 w 1306646"/>
                  <a:gd name="connsiteY0-1762" fmla="*/ 0 h 1424419"/>
                  <a:gd name="connsiteX1-1763" fmla="*/ 757287 w 1306646"/>
                  <a:gd name="connsiteY1-1764" fmla="*/ 32444 h 1424419"/>
                  <a:gd name="connsiteX2-1765" fmla="*/ 1206876 w 1306646"/>
                  <a:gd name="connsiteY2-1766" fmla="*/ 284945 h 1424419"/>
                  <a:gd name="connsiteX3-1767" fmla="*/ 1237706 w 1306646"/>
                  <a:gd name="connsiteY3-1768" fmla="*/ 306775 h 1424419"/>
                  <a:gd name="connsiteX4-1769" fmla="*/ 1301712 w 1306646"/>
                  <a:gd name="connsiteY4-1770" fmla="*/ 442384 h 1424419"/>
                  <a:gd name="connsiteX5-1771" fmla="*/ 1303099 w 1306646"/>
                  <a:gd name="connsiteY5-1772" fmla="*/ 495558 h 1424419"/>
                  <a:gd name="connsiteX6-1773" fmla="*/ 1301746 w 1306646"/>
                  <a:gd name="connsiteY6-1774" fmla="*/ 953747 h 1424419"/>
                  <a:gd name="connsiteX7-1775" fmla="*/ 1302599 w 1306646"/>
                  <a:gd name="connsiteY7-1776" fmla="*/ 1003650 h 1424419"/>
                  <a:gd name="connsiteX8-1777" fmla="*/ 1227376 w 1306646"/>
                  <a:gd name="connsiteY8-1778" fmla="*/ 1152027 h 1424419"/>
                  <a:gd name="connsiteX9-1779" fmla="*/ 1172881 w 1306646"/>
                  <a:gd name="connsiteY9-1780" fmla="*/ 1179342 h 1424419"/>
                  <a:gd name="connsiteX10-1781" fmla="*/ 792288 w 1306646"/>
                  <a:gd name="connsiteY10-1782" fmla="*/ 1385653 h 1424419"/>
                  <a:gd name="connsiteX11-1783" fmla="*/ 522686 w 1306646"/>
                  <a:gd name="connsiteY11-1784" fmla="*/ 1384922 h 1424419"/>
                  <a:gd name="connsiteX12-1785" fmla="*/ 94302 w 1306646"/>
                  <a:gd name="connsiteY12-1786" fmla="*/ 1158755 h 1424419"/>
                  <a:gd name="connsiteX13-1787" fmla="*/ 39429 w 1306646"/>
                  <a:gd name="connsiteY13-1788" fmla="*/ 1117635 h 1424419"/>
                  <a:gd name="connsiteX14-1789" fmla="*/ 667 w 1306646"/>
                  <a:gd name="connsiteY14-1790" fmla="*/ 999105 h 1424419"/>
                  <a:gd name="connsiteX15-1791" fmla="*/ 0 w 1306646"/>
                  <a:gd name="connsiteY15-1792" fmla="*/ 972364 h 1424419"/>
                  <a:gd name="connsiteX16-1793" fmla="*/ 2496 w 1306646"/>
                  <a:gd name="connsiteY16-1794" fmla="*/ 463106 h 1424419"/>
                  <a:gd name="connsiteX17-1795" fmla="*/ 2458 w 1306646"/>
                  <a:gd name="connsiteY17-1796" fmla="*/ 429563 h 1424419"/>
                  <a:gd name="connsiteX18-1797" fmla="*/ 75248 w 1306646"/>
                  <a:gd name="connsiteY18-1798" fmla="*/ 303202 h 1424419"/>
                  <a:gd name="connsiteX19-1799" fmla="*/ 106293 w 1306646"/>
                  <a:gd name="connsiteY19-1800" fmla="*/ 282597 h 1424419"/>
                  <a:gd name="connsiteX20-1801" fmla="*/ 541533 w 1306646"/>
                  <a:gd name="connsiteY20-1802" fmla="*/ 38110 h 1424419"/>
                  <a:gd name="connsiteX21-1803" fmla="*/ 653528 w 1306646"/>
                  <a:gd name="connsiteY21-1804" fmla="*/ 0 h 1424419"/>
                  <a:gd name="connsiteX0-1805" fmla="*/ 653528 w 1305299"/>
                  <a:gd name="connsiteY0-1806" fmla="*/ 0 h 1424419"/>
                  <a:gd name="connsiteX1-1807" fmla="*/ 757287 w 1305299"/>
                  <a:gd name="connsiteY1-1808" fmla="*/ 32444 h 1424419"/>
                  <a:gd name="connsiteX2-1809" fmla="*/ 1206876 w 1305299"/>
                  <a:gd name="connsiteY2-1810" fmla="*/ 284945 h 1424419"/>
                  <a:gd name="connsiteX3-1811" fmla="*/ 1237706 w 1305299"/>
                  <a:gd name="connsiteY3-1812" fmla="*/ 306775 h 1424419"/>
                  <a:gd name="connsiteX4-1813" fmla="*/ 1301712 w 1305299"/>
                  <a:gd name="connsiteY4-1814" fmla="*/ 442384 h 1424419"/>
                  <a:gd name="connsiteX5-1815" fmla="*/ 1303099 w 1305299"/>
                  <a:gd name="connsiteY5-1816" fmla="*/ 495558 h 1424419"/>
                  <a:gd name="connsiteX6-1817" fmla="*/ 1301746 w 1305299"/>
                  <a:gd name="connsiteY6-1818" fmla="*/ 953747 h 1424419"/>
                  <a:gd name="connsiteX7-1819" fmla="*/ 1302599 w 1305299"/>
                  <a:gd name="connsiteY7-1820" fmla="*/ 1003650 h 1424419"/>
                  <a:gd name="connsiteX8-1821" fmla="*/ 1227376 w 1305299"/>
                  <a:gd name="connsiteY8-1822" fmla="*/ 1152027 h 1424419"/>
                  <a:gd name="connsiteX9-1823" fmla="*/ 1172881 w 1305299"/>
                  <a:gd name="connsiteY9-1824" fmla="*/ 1179342 h 1424419"/>
                  <a:gd name="connsiteX10-1825" fmla="*/ 792288 w 1305299"/>
                  <a:gd name="connsiteY10-1826" fmla="*/ 1385653 h 1424419"/>
                  <a:gd name="connsiteX11-1827" fmla="*/ 522686 w 1305299"/>
                  <a:gd name="connsiteY11-1828" fmla="*/ 1384922 h 1424419"/>
                  <a:gd name="connsiteX12-1829" fmla="*/ 94302 w 1305299"/>
                  <a:gd name="connsiteY12-1830" fmla="*/ 1158755 h 1424419"/>
                  <a:gd name="connsiteX13-1831" fmla="*/ 39429 w 1305299"/>
                  <a:gd name="connsiteY13-1832" fmla="*/ 1117635 h 1424419"/>
                  <a:gd name="connsiteX14-1833" fmla="*/ 667 w 1305299"/>
                  <a:gd name="connsiteY14-1834" fmla="*/ 999105 h 1424419"/>
                  <a:gd name="connsiteX15-1835" fmla="*/ 0 w 1305299"/>
                  <a:gd name="connsiteY15-1836" fmla="*/ 972364 h 1424419"/>
                  <a:gd name="connsiteX16-1837" fmla="*/ 2496 w 1305299"/>
                  <a:gd name="connsiteY16-1838" fmla="*/ 463106 h 1424419"/>
                  <a:gd name="connsiteX17-1839" fmla="*/ 2458 w 1305299"/>
                  <a:gd name="connsiteY17-1840" fmla="*/ 429563 h 1424419"/>
                  <a:gd name="connsiteX18-1841" fmla="*/ 75248 w 1305299"/>
                  <a:gd name="connsiteY18-1842" fmla="*/ 303202 h 1424419"/>
                  <a:gd name="connsiteX19-1843" fmla="*/ 106293 w 1305299"/>
                  <a:gd name="connsiteY19-1844" fmla="*/ 282597 h 1424419"/>
                  <a:gd name="connsiteX20-1845" fmla="*/ 541533 w 1305299"/>
                  <a:gd name="connsiteY20-1846" fmla="*/ 38110 h 1424419"/>
                  <a:gd name="connsiteX21-1847" fmla="*/ 653528 w 1305299"/>
                  <a:gd name="connsiteY21-1848" fmla="*/ 0 h 1424419"/>
                  <a:gd name="connsiteX0-1849" fmla="*/ 653528 w 1304127"/>
                  <a:gd name="connsiteY0-1850" fmla="*/ 0 h 1424419"/>
                  <a:gd name="connsiteX1-1851" fmla="*/ 757287 w 1304127"/>
                  <a:gd name="connsiteY1-1852" fmla="*/ 32444 h 1424419"/>
                  <a:gd name="connsiteX2-1853" fmla="*/ 1206876 w 1304127"/>
                  <a:gd name="connsiteY2-1854" fmla="*/ 284945 h 1424419"/>
                  <a:gd name="connsiteX3-1855" fmla="*/ 1237706 w 1304127"/>
                  <a:gd name="connsiteY3-1856" fmla="*/ 306775 h 1424419"/>
                  <a:gd name="connsiteX4-1857" fmla="*/ 1301712 w 1304127"/>
                  <a:gd name="connsiteY4-1858" fmla="*/ 442384 h 1424419"/>
                  <a:gd name="connsiteX5-1859" fmla="*/ 1303099 w 1304127"/>
                  <a:gd name="connsiteY5-1860" fmla="*/ 495558 h 1424419"/>
                  <a:gd name="connsiteX6-1861" fmla="*/ 1301746 w 1304127"/>
                  <a:gd name="connsiteY6-1862" fmla="*/ 953747 h 1424419"/>
                  <a:gd name="connsiteX7-1863" fmla="*/ 1302599 w 1304127"/>
                  <a:gd name="connsiteY7-1864" fmla="*/ 1003650 h 1424419"/>
                  <a:gd name="connsiteX8-1865" fmla="*/ 1227376 w 1304127"/>
                  <a:gd name="connsiteY8-1866" fmla="*/ 1152027 h 1424419"/>
                  <a:gd name="connsiteX9-1867" fmla="*/ 1172881 w 1304127"/>
                  <a:gd name="connsiteY9-1868" fmla="*/ 1179342 h 1424419"/>
                  <a:gd name="connsiteX10-1869" fmla="*/ 792288 w 1304127"/>
                  <a:gd name="connsiteY10-1870" fmla="*/ 1385653 h 1424419"/>
                  <a:gd name="connsiteX11-1871" fmla="*/ 522686 w 1304127"/>
                  <a:gd name="connsiteY11-1872" fmla="*/ 1384922 h 1424419"/>
                  <a:gd name="connsiteX12-1873" fmla="*/ 94302 w 1304127"/>
                  <a:gd name="connsiteY12-1874" fmla="*/ 1158755 h 1424419"/>
                  <a:gd name="connsiteX13-1875" fmla="*/ 39429 w 1304127"/>
                  <a:gd name="connsiteY13-1876" fmla="*/ 1117635 h 1424419"/>
                  <a:gd name="connsiteX14-1877" fmla="*/ 667 w 1304127"/>
                  <a:gd name="connsiteY14-1878" fmla="*/ 999105 h 1424419"/>
                  <a:gd name="connsiteX15-1879" fmla="*/ 0 w 1304127"/>
                  <a:gd name="connsiteY15-1880" fmla="*/ 972364 h 1424419"/>
                  <a:gd name="connsiteX16-1881" fmla="*/ 2496 w 1304127"/>
                  <a:gd name="connsiteY16-1882" fmla="*/ 463106 h 1424419"/>
                  <a:gd name="connsiteX17-1883" fmla="*/ 2458 w 1304127"/>
                  <a:gd name="connsiteY17-1884" fmla="*/ 429563 h 1424419"/>
                  <a:gd name="connsiteX18-1885" fmla="*/ 75248 w 1304127"/>
                  <a:gd name="connsiteY18-1886" fmla="*/ 303202 h 1424419"/>
                  <a:gd name="connsiteX19-1887" fmla="*/ 106293 w 1304127"/>
                  <a:gd name="connsiteY19-1888" fmla="*/ 282597 h 1424419"/>
                  <a:gd name="connsiteX20-1889" fmla="*/ 541533 w 1304127"/>
                  <a:gd name="connsiteY20-1890" fmla="*/ 38110 h 1424419"/>
                  <a:gd name="connsiteX21-1891" fmla="*/ 653528 w 1304127"/>
                  <a:gd name="connsiteY21-1892" fmla="*/ 0 h 1424419"/>
                  <a:gd name="connsiteX0-1893" fmla="*/ 653528 w 1306101"/>
                  <a:gd name="connsiteY0-1894" fmla="*/ 0 h 1424419"/>
                  <a:gd name="connsiteX1-1895" fmla="*/ 757287 w 1306101"/>
                  <a:gd name="connsiteY1-1896" fmla="*/ 32444 h 1424419"/>
                  <a:gd name="connsiteX2-1897" fmla="*/ 1206876 w 1306101"/>
                  <a:gd name="connsiteY2-1898" fmla="*/ 284945 h 1424419"/>
                  <a:gd name="connsiteX3-1899" fmla="*/ 1237706 w 1306101"/>
                  <a:gd name="connsiteY3-1900" fmla="*/ 306775 h 1424419"/>
                  <a:gd name="connsiteX4-1901" fmla="*/ 1305773 w 1306101"/>
                  <a:gd name="connsiteY4-1902" fmla="*/ 442384 h 1424419"/>
                  <a:gd name="connsiteX5-1903" fmla="*/ 1303099 w 1306101"/>
                  <a:gd name="connsiteY5-1904" fmla="*/ 495558 h 1424419"/>
                  <a:gd name="connsiteX6-1905" fmla="*/ 1301746 w 1306101"/>
                  <a:gd name="connsiteY6-1906" fmla="*/ 953747 h 1424419"/>
                  <a:gd name="connsiteX7-1907" fmla="*/ 1302599 w 1306101"/>
                  <a:gd name="connsiteY7-1908" fmla="*/ 1003650 h 1424419"/>
                  <a:gd name="connsiteX8-1909" fmla="*/ 1227376 w 1306101"/>
                  <a:gd name="connsiteY8-1910" fmla="*/ 1152027 h 1424419"/>
                  <a:gd name="connsiteX9-1911" fmla="*/ 1172881 w 1306101"/>
                  <a:gd name="connsiteY9-1912" fmla="*/ 1179342 h 1424419"/>
                  <a:gd name="connsiteX10-1913" fmla="*/ 792288 w 1306101"/>
                  <a:gd name="connsiteY10-1914" fmla="*/ 1385653 h 1424419"/>
                  <a:gd name="connsiteX11-1915" fmla="*/ 522686 w 1306101"/>
                  <a:gd name="connsiteY11-1916" fmla="*/ 1384922 h 1424419"/>
                  <a:gd name="connsiteX12-1917" fmla="*/ 94302 w 1306101"/>
                  <a:gd name="connsiteY12-1918" fmla="*/ 1158755 h 1424419"/>
                  <a:gd name="connsiteX13-1919" fmla="*/ 39429 w 1306101"/>
                  <a:gd name="connsiteY13-1920" fmla="*/ 1117635 h 1424419"/>
                  <a:gd name="connsiteX14-1921" fmla="*/ 667 w 1306101"/>
                  <a:gd name="connsiteY14-1922" fmla="*/ 999105 h 1424419"/>
                  <a:gd name="connsiteX15-1923" fmla="*/ 0 w 1306101"/>
                  <a:gd name="connsiteY15-1924" fmla="*/ 972364 h 1424419"/>
                  <a:gd name="connsiteX16-1925" fmla="*/ 2496 w 1306101"/>
                  <a:gd name="connsiteY16-1926" fmla="*/ 463106 h 1424419"/>
                  <a:gd name="connsiteX17-1927" fmla="*/ 2458 w 1306101"/>
                  <a:gd name="connsiteY17-1928" fmla="*/ 429563 h 1424419"/>
                  <a:gd name="connsiteX18-1929" fmla="*/ 75248 w 1306101"/>
                  <a:gd name="connsiteY18-1930" fmla="*/ 303202 h 1424419"/>
                  <a:gd name="connsiteX19-1931" fmla="*/ 106293 w 1306101"/>
                  <a:gd name="connsiteY19-1932" fmla="*/ 282597 h 1424419"/>
                  <a:gd name="connsiteX20-1933" fmla="*/ 541533 w 1306101"/>
                  <a:gd name="connsiteY20-1934" fmla="*/ 38110 h 1424419"/>
                  <a:gd name="connsiteX21-1935" fmla="*/ 653528 w 1306101"/>
                  <a:gd name="connsiteY21-1936" fmla="*/ 0 h 1424419"/>
                  <a:gd name="connsiteX0-1937" fmla="*/ 653528 w 1304819"/>
                  <a:gd name="connsiteY0-1938" fmla="*/ 0 h 1424419"/>
                  <a:gd name="connsiteX1-1939" fmla="*/ 757287 w 1304819"/>
                  <a:gd name="connsiteY1-1940" fmla="*/ 32444 h 1424419"/>
                  <a:gd name="connsiteX2-1941" fmla="*/ 1206876 w 1304819"/>
                  <a:gd name="connsiteY2-1942" fmla="*/ 284945 h 1424419"/>
                  <a:gd name="connsiteX3-1943" fmla="*/ 1237706 w 1304819"/>
                  <a:gd name="connsiteY3-1944" fmla="*/ 306775 h 1424419"/>
                  <a:gd name="connsiteX4-1945" fmla="*/ 1304420 w 1304819"/>
                  <a:gd name="connsiteY4-1946" fmla="*/ 434263 h 1424419"/>
                  <a:gd name="connsiteX5-1947" fmla="*/ 1303099 w 1304819"/>
                  <a:gd name="connsiteY5-1948" fmla="*/ 495558 h 1424419"/>
                  <a:gd name="connsiteX6-1949" fmla="*/ 1301746 w 1304819"/>
                  <a:gd name="connsiteY6-1950" fmla="*/ 953747 h 1424419"/>
                  <a:gd name="connsiteX7-1951" fmla="*/ 1302599 w 1304819"/>
                  <a:gd name="connsiteY7-1952" fmla="*/ 1003650 h 1424419"/>
                  <a:gd name="connsiteX8-1953" fmla="*/ 1227376 w 1304819"/>
                  <a:gd name="connsiteY8-1954" fmla="*/ 1152027 h 1424419"/>
                  <a:gd name="connsiteX9-1955" fmla="*/ 1172881 w 1304819"/>
                  <a:gd name="connsiteY9-1956" fmla="*/ 1179342 h 1424419"/>
                  <a:gd name="connsiteX10-1957" fmla="*/ 792288 w 1304819"/>
                  <a:gd name="connsiteY10-1958" fmla="*/ 1385653 h 1424419"/>
                  <a:gd name="connsiteX11-1959" fmla="*/ 522686 w 1304819"/>
                  <a:gd name="connsiteY11-1960" fmla="*/ 1384922 h 1424419"/>
                  <a:gd name="connsiteX12-1961" fmla="*/ 94302 w 1304819"/>
                  <a:gd name="connsiteY12-1962" fmla="*/ 1158755 h 1424419"/>
                  <a:gd name="connsiteX13-1963" fmla="*/ 39429 w 1304819"/>
                  <a:gd name="connsiteY13-1964" fmla="*/ 1117635 h 1424419"/>
                  <a:gd name="connsiteX14-1965" fmla="*/ 667 w 1304819"/>
                  <a:gd name="connsiteY14-1966" fmla="*/ 999105 h 1424419"/>
                  <a:gd name="connsiteX15-1967" fmla="*/ 0 w 1304819"/>
                  <a:gd name="connsiteY15-1968" fmla="*/ 972364 h 1424419"/>
                  <a:gd name="connsiteX16-1969" fmla="*/ 2496 w 1304819"/>
                  <a:gd name="connsiteY16-1970" fmla="*/ 463106 h 1424419"/>
                  <a:gd name="connsiteX17-1971" fmla="*/ 2458 w 1304819"/>
                  <a:gd name="connsiteY17-1972" fmla="*/ 429563 h 1424419"/>
                  <a:gd name="connsiteX18-1973" fmla="*/ 75248 w 1304819"/>
                  <a:gd name="connsiteY18-1974" fmla="*/ 303202 h 1424419"/>
                  <a:gd name="connsiteX19-1975" fmla="*/ 106293 w 1304819"/>
                  <a:gd name="connsiteY19-1976" fmla="*/ 282597 h 1424419"/>
                  <a:gd name="connsiteX20-1977" fmla="*/ 541533 w 1304819"/>
                  <a:gd name="connsiteY20-1978" fmla="*/ 38110 h 1424419"/>
                  <a:gd name="connsiteX21-1979" fmla="*/ 653528 w 1304819"/>
                  <a:gd name="connsiteY21-1980" fmla="*/ 0 h 1424419"/>
                  <a:gd name="connsiteX0-1981" fmla="*/ 653528 w 1306525"/>
                  <a:gd name="connsiteY0-1982" fmla="*/ 0 h 1424419"/>
                  <a:gd name="connsiteX1-1983" fmla="*/ 757287 w 1306525"/>
                  <a:gd name="connsiteY1-1984" fmla="*/ 32444 h 1424419"/>
                  <a:gd name="connsiteX2-1985" fmla="*/ 1206876 w 1306525"/>
                  <a:gd name="connsiteY2-1986" fmla="*/ 284945 h 1424419"/>
                  <a:gd name="connsiteX3-1987" fmla="*/ 1237706 w 1306525"/>
                  <a:gd name="connsiteY3-1988" fmla="*/ 306775 h 1424419"/>
                  <a:gd name="connsiteX4-1989" fmla="*/ 1304420 w 1306525"/>
                  <a:gd name="connsiteY4-1990" fmla="*/ 434263 h 1424419"/>
                  <a:gd name="connsiteX5-1991" fmla="*/ 1305806 w 1306525"/>
                  <a:gd name="connsiteY5-1992" fmla="*/ 519922 h 1424419"/>
                  <a:gd name="connsiteX6-1993" fmla="*/ 1301746 w 1306525"/>
                  <a:gd name="connsiteY6-1994" fmla="*/ 953747 h 1424419"/>
                  <a:gd name="connsiteX7-1995" fmla="*/ 1302599 w 1306525"/>
                  <a:gd name="connsiteY7-1996" fmla="*/ 1003650 h 1424419"/>
                  <a:gd name="connsiteX8-1997" fmla="*/ 1227376 w 1306525"/>
                  <a:gd name="connsiteY8-1998" fmla="*/ 1152027 h 1424419"/>
                  <a:gd name="connsiteX9-1999" fmla="*/ 1172881 w 1306525"/>
                  <a:gd name="connsiteY9-2000" fmla="*/ 1179342 h 1424419"/>
                  <a:gd name="connsiteX10-2001" fmla="*/ 792288 w 1306525"/>
                  <a:gd name="connsiteY10-2002" fmla="*/ 1385653 h 1424419"/>
                  <a:gd name="connsiteX11-2003" fmla="*/ 522686 w 1306525"/>
                  <a:gd name="connsiteY11-2004" fmla="*/ 1384922 h 1424419"/>
                  <a:gd name="connsiteX12-2005" fmla="*/ 94302 w 1306525"/>
                  <a:gd name="connsiteY12-2006" fmla="*/ 1158755 h 1424419"/>
                  <a:gd name="connsiteX13-2007" fmla="*/ 39429 w 1306525"/>
                  <a:gd name="connsiteY13-2008" fmla="*/ 1117635 h 1424419"/>
                  <a:gd name="connsiteX14-2009" fmla="*/ 667 w 1306525"/>
                  <a:gd name="connsiteY14-2010" fmla="*/ 999105 h 1424419"/>
                  <a:gd name="connsiteX15-2011" fmla="*/ 0 w 1306525"/>
                  <a:gd name="connsiteY15-2012" fmla="*/ 972364 h 1424419"/>
                  <a:gd name="connsiteX16-2013" fmla="*/ 2496 w 1306525"/>
                  <a:gd name="connsiteY16-2014" fmla="*/ 463106 h 1424419"/>
                  <a:gd name="connsiteX17-2015" fmla="*/ 2458 w 1306525"/>
                  <a:gd name="connsiteY17-2016" fmla="*/ 429563 h 1424419"/>
                  <a:gd name="connsiteX18-2017" fmla="*/ 75248 w 1306525"/>
                  <a:gd name="connsiteY18-2018" fmla="*/ 303202 h 1424419"/>
                  <a:gd name="connsiteX19-2019" fmla="*/ 106293 w 1306525"/>
                  <a:gd name="connsiteY19-2020" fmla="*/ 282597 h 1424419"/>
                  <a:gd name="connsiteX20-2021" fmla="*/ 541533 w 1306525"/>
                  <a:gd name="connsiteY20-2022" fmla="*/ 38110 h 1424419"/>
                  <a:gd name="connsiteX21-2023" fmla="*/ 653528 w 1306525"/>
                  <a:gd name="connsiteY21-2024" fmla="*/ 0 h 1424419"/>
                  <a:gd name="connsiteX0-2025" fmla="*/ 653528 w 1305814"/>
                  <a:gd name="connsiteY0-2026" fmla="*/ 0 h 1424419"/>
                  <a:gd name="connsiteX1-2027" fmla="*/ 757287 w 1305814"/>
                  <a:gd name="connsiteY1-2028" fmla="*/ 32444 h 1424419"/>
                  <a:gd name="connsiteX2-2029" fmla="*/ 1206876 w 1305814"/>
                  <a:gd name="connsiteY2-2030" fmla="*/ 284945 h 1424419"/>
                  <a:gd name="connsiteX3-2031" fmla="*/ 1237706 w 1305814"/>
                  <a:gd name="connsiteY3-2032" fmla="*/ 306775 h 1424419"/>
                  <a:gd name="connsiteX4-2033" fmla="*/ 1304420 w 1305814"/>
                  <a:gd name="connsiteY4-2034" fmla="*/ 434263 h 1424419"/>
                  <a:gd name="connsiteX5-2035" fmla="*/ 1305806 w 1305814"/>
                  <a:gd name="connsiteY5-2036" fmla="*/ 519922 h 1424419"/>
                  <a:gd name="connsiteX6-2037" fmla="*/ 1301746 w 1305814"/>
                  <a:gd name="connsiteY6-2038" fmla="*/ 953747 h 1424419"/>
                  <a:gd name="connsiteX7-2039" fmla="*/ 1302599 w 1305814"/>
                  <a:gd name="connsiteY7-2040" fmla="*/ 1003650 h 1424419"/>
                  <a:gd name="connsiteX8-2041" fmla="*/ 1227376 w 1305814"/>
                  <a:gd name="connsiteY8-2042" fmla="*/ 1152027 h 1424419"/>
                  <a:gd name="connsiteX9-2043" fmla="*/ 1172881 w 1305814"/>
                  <a:gd name="connsiteY9-2044" fmla="*/ 1179342 h 1424419"/>
                  <a:gd name="connsiteX10-2045" fmla="*/ 792288 w 1305814"/>
                  <a:gd name="connsiteY10-2046" fmla="*/ 1385653 h 1424419"/>
                  <a:gd name="connsiteX11-2047" fmla="*/ 522686 w 1305814"/>
                  <a:gd name="connsiteY11-2048" fmla="*/ 1384922 h 1424419"/>
                  <a:gd name="connsiteX12-2049" fmla="*/ 94302 w 1305814"/>
                  <a:gd name="connsiteY12-2050" fmla="*/ 1158755 h 1424419"/>
                  <a:gd name="connsiteX13-2051" fmla="*/ 39429 w 1305814"/>
                  <a:gd name="connsiteY13-2052" fmla="*/ 1117635 h 1424419"/>
                  <a:gd name="connsiteX14-2053" fmla="*/ 667 w 1305814"/>
                  <a:gd name="connsiteY14-2054" fmla="*/ 999105 h 1424419"/>
                  <a:gd name="connsiteX15-2055" fmla="*/ 0 w 1305814"/>
                  <a:gd name="connsiteY15-2056" fmla="*/ 972364 h 1424419"/>
                  <a:gd name="connsiteX16-2057" fmla="*/ 2496 w 1305814"/>
                  <a:gd name="connsiteY16-2058" fmla="*/ 463106 h 1424419"/>
                  <a:gd name="connsiteX17-2059" fmla="*/ 2458 w 1305814"/>
                  <a:gd name="connsiteY17-2060" fmla="*/ 429563 h 1424419"/>
                  <a:gd name="connsiteX18-2061" fmla="*/ 75248 w 1305814"/>
                  <a:gd name="connsiteY18-2062" fmla="*/ 303202 h 1424419"/>
                  <a:gd name="connsiteX19-2063" fmla="*/ 106293 w 1305814"/>
                  <a:gd name="connsiteY19-2064" fmla="*/ 282597 h 1424419"/>
                  <a:gd name="connsiteX20-2065" fmla="*/ 541533 w 1305814"/>
                  <a:gd name="connsiteY20-2066" fmla="*/ 38110 h 1424419"/>
                  <a:gd name="connsiteX21-2067" fmla="*/ 653528 w 1305814"/>
                  <a:gd name="connsiteY21-2068" fmla="*/ 0 h 1424419"/>
                  <a:gd name="connsiteX0-2069" fmla="*/ 653528 w 1305814"/>
                  <a:gd name="connsiteY0-2070" fmla="*/ 0 h 1424419"/>
                  <a:gd name="connsiteX1-2071" fmla="*/ 757287 w 1305814"/>
                  <a:gd name="connsiteY1-2072" fmla="*/ 32444 h 1424419"/>
                  <a:gd name="connsiteX2-2073" fmla="*/ 1206876 w 1305814"/>
                  <a:gd name="connsiteY2-2074" fmla="*/ 284945 h 1424419"/>
                  <a:gd name="connsiteX3-2075" fmla="*/ 1237706 w 1305814"/>
                  <a:gd name="connsiteY3-2076" fmla="*/ 306775 h 1424419"/>
                  <a:gd name="connsiteX4-2077" fmla="*/ 1304420 w 1305814"/>
                  <a:gd name="connsiteY4-2078" fmla="*/ 434263 h 1424419"/>
                  <a:gd name="connsiteX5-2079" fmla="*/ 1305806 w 1305814"/>
                  <a:gd name="connsiteY5-2080" fmla="*/ 519922 h 1424419"/>
                  <a:gd name="connsiteX6-2081" fmla="*/ 1301746 w 1305814"/>
                  <a:gd name="connsiteY6-2082" fmla="*/ 953747 h 1424419"/>
                  <a:gd name="connsiteX7-2083" fmla="*/ 1302599 w 1305814"/>
                  <a:gd name="connsiteY7-2084" fmla="*/ 1003650 h 1424419"/>
                  <a:gd name="connsiteX8-2085" fmla="*/ 1227376 w 1305814"/>
                  <a:gd name="connsiteY8-2086" fmla="*/ 1152027 h 1424419"/>
                  <a:gd name="connsiteX9-2087" fmla="*/ 1172881 w 1305814"/>
                  <a:gd name="connsiteY9-2088" fmla="*/ 1179342 h 1424419"/>
                  <a:gd name="connsiteX10-2089" fmla="*/ 792288 w 1305814"/>
                  <a:gd name="connsiteY10-2090" fmla="*/ 1385653 h 1424419"/>
                  <a:gd name="connsiteX11-2091" fmla="*/ 522686 w 1305814"/>
                  <a:gd name="connsiteY11-2092" fmla="*/ 1384922 h 1424419"/>
                  <a:gd name="connsiteX12-2093" fmla="*/ 94302 w 1305814"/>
                  <a:gd name="connsiteY12-2094" fmla="*/ 1158755 h 1424419"/>
                  <a:gd name="connsiteX13-2095" fmla="*/ 39429 w 1305814"/>
                  <a:gd name="connsiteY13-2096" fmla="*/ 1117635 h 1424419"/>
                  <a:gd name="connsiteX14-2097" fmla="*/ 667 w 1305814"/>
                  <a:gd name="connsiteY14-2098" fmla="*/ 999105 h 1424419"/>
                  <a:gd name="connsiteX15-2099" fmla="*/ 0 w 1305814"/>
                  <a:gd name="connsiteY15-2100" fmla="*/ 972364 h 1424419"/>
                  <a:gd name="connsiteX16-2101" fmla="*/ 2496 w 1305814"/>
                  <a:gd name="connsiteY16-2102" fmla="*/ 463106 h 1424419"/>
                  <a:gd name="connsiteX17-2103" fmla="*/ 2458 w 1305814"/>
                  <a:gd name="connsiteY17-2104" fmla="*/ 429563 h 1424419"/>
                  <a:gd name="connsiteX18-2105" fmla="*/ 75248 w 1305814"/>
                  <a:gd name="connsiteY18-2106" fmla="*/ 303202 h 1424419"/>
                  <a:gd name="connsiteX19-2107" fmla="*/ 106293 w 1305814"/>
                  <a:gd name="connsiteY19-2108" fmla="*/ 282597 h 1424419"/>
                  <a:gd name="connsiteX20-2109" fmla="*/ 541533 w 1305814"/>
                  <a:gd name="connsiteY20-2110" fmla="*/ 38110 h 1424419"/>
                  <a:gd name="connsiteX21-2111" fmla="*/ 653528 w 1305814"/>
                  <a:gd name="connsiteY21-2112" fmla="*/ 0 h 1424419"/>
                  <a:gd name="connsiteX0-2113" fmla="*/ 653528 w 1305814"/>
                  <a:gd name="connsiteY0-2114" fmla="*/ 0 h 1424419"/>
                  <a:gd name="connsiteX1-2115" fmla="*/ 757287 w 1305814"/>
                  <a:gd name="connsiteY1-2116" fmla="*/ 32444 h 1424419"/>
                  <a:gd name="connsiteX2-2117" fmla="*/ 1206876 w 1305814"/>
                  <a:gd name="connsiteY2-2118" fmla="*/ 284945 h 1424419"/>
                  <a:gd name="connsiteX3-2119" fmla="*/ 1237706 w 1305814"/>
                  <a:gd name="connsiteY3-2120" fmla="*/ 306775 h 1424419"/>
                  <a:gd name="connsiteX4-2121" fmla="*/ 1304420 w 1305814"/>
                  <a:gd name="connsiteY4-2122" fmla="*/ 434263 h 1424419"/>
                  <a:gd name="connsiteX5-2123" fmla="*/ 1305806 w 1305814"/>
                  <a:gd name="connsiteY5-2124" fmla="*/ 519922 h 1424419"/>
                  <a:gd name="connsiteX6-2125" fmla="*/ 1301746 w 1305814"/>
                  <a:gd name="connsiteY6-2126" fmla="*/ 953747 h 1424419"/>
                  <a:gd name="connsiteX7-2127" fmla="*/ 1302599 w 1305814"/>
                  <a:gd name="connsiteY7-2128" fmla="*/ 1003650 h 1424419"/>
                  <a:gd name="connsiteX8-2129" fmla="*/ 1227376 w 1305814"/>
                  <a:gd name="connsiteY8-2130" fmla="*/ 1152027 h 1424419"/>
                  <a:gd name="connsiteX9-2131" fmla="*/ 1174235 w 1305814"/>
                  <a:gd name="connsiteY9-2132" fmla="*/ 1184756 h 1424419"/>
                  <a:gd name="connsiteX10-2133" fmla="*/ 792288 w 1305814"/>
                  <a:gd name="connsiteY10-2134" fmla="*/ 1385653 h 1424419"/>
                  <a:gd name="connsiteX11-2135" fmla="*/ 522686 w 1305814"/>
                  <a:gd name="connsiteY11-2136" fmla="*/ 1384922 h 1424419"/>
                  <a:gd name="connsiteX12-2137" fmla="*/ 94302 w 1305814"/>
                  <a:gd name="connsiteY12-2138" fmla="*/ 1158755 h 1424419"/>
                  <a:gd name="connsiteX13-2139" fmla="*/ 39429 w 1305814"/>
                  <a:gd name="connsiteY13-2140" fmla="*/ 1117635 h 1424419"/>
                  <a:gd name="connsiteX14-2141" fmla="*/ 667 w 1305814"/>
                  <a:gd name="connsiteY14-2142" fmla="*/ 999105 h 1424419"/>
                  <a:gd name="connsiteX15-2143" fmla="*/ 0 w 1305814"/>
                  <a:gd name="connsiteY15-2144" fmla="*/ 972364 h 1424419"/>
                  <a:gd name="connsiteX16-2145" fmla="*/ 2496 w 1305814"/>
                  <a:gd name="connsiteY16-2146" fmla="*/ 463106 h 1424419"/>
                  <a:gd name="connsiteX17-2147" fmla="*/ 2458 w 1305814"/>
                  <a:gd name="connsiteY17-2148" fmla="*/ 429563 h 1424419"/>
                  <a:gd name="connsiteX18-2149" fmla="*/ 75248 w 1305814"/>
                  <a:gd name="connsiteY18-2150" fmla="*/ 303202 h 1424419"/>
                  <a:gd name="connsiteX19-2151" fmla="*/ 106293 w 1305814"/>
                  <a:gd name="connsiteY19-2152" fmla="*/ 282597 h 1424419"/>
                  <a:gd name="connsiteX20-2153" fmla="*/ 541533 w 1305814"/>
                  <a:gd name="connsiteY20-2154" fmla="*/ 38110 h 1424419"/>
                  <a:gd name="connsiteX21-2155" fmla="*/ 653528 w 1305814"/>
                  <a:gd name="connsiteY21-2156" fmla="*/ 0 h 1424419"/>
                  <a:gd name="connsiteX0-2157" fmla="*/ 653528 w 1305814"/>
                  <a:gd name="connsiteY0-2158" fmla="*/ 0 h 1424419"/>
                  <a:gd name="connsiteX1-2159" fmla="*/ 757287 w 1305814"/>
                  <a:gd name="connsiteY1-2160" fmla="*/ 32444 h 1424419"/>
                  <a:gd name="connsiteX2-2161" fmla="*/ 1206876 w 1305814"/>
                  <a:gd name="connsiteY2-2162" fmla="*/ 284945 h 1424419"/>
                  <a:gd name="connsiteX3-2163" fmla="*/ 1237706 w 1305814"/>
                  <a:gd name="connsiteY3-2164" fmla="*/ 306775 h 1424419"/>
                  <a:gd name="connsiteX4-2165" fmla="*/ 1304420 w 1305814"/>
                  <a:gd name="connsiteY4-2166" fmla="*/ 434263 h 1424419"/>
                  <a:gd name="connsiteX5-2167" fmla="*/ 1305806 w 1305814"/>
                  <a:gd name="connsiteY5-2168" fmla="*/ 519922 h 1424419"/>
                  <a:gd name="connsiteX6-2169" fmla="*/ 1301746 w 1305814"/>
                  <a:gd name="connsiteY6-2170" fmla="*/ 953747 h 1424419"/>
                  <a:gd name="connsiteX7-2171" fmla="*/ 1302599 w 1305814"/>
                  <a:gd name="connsiteY7-2172" fmla="*/ 1003650 h 1424419"/>
                  <a:gd name="connsiteX8-2173" fmla="*/ 1227376 w 1305814"/>
                  <a:gd name="connsiteY8-2174" fmla="*/ 1152027 h 1424419"/>
                  <a:gd name="connsiteX9-2175" fmla="*/ 1174235 w 1305814"/>
                  <a:gd name="connsiteY9-2176" fmla="*/ 1184756 h 1424419"/>
                  <a:gd name="connsiteX10-2177" fmla="*/ 792288 w 1305814"/>
                  <a:gd name="connsiteY10-2178" fmla="*/ 1385653 h 1424419"/>
                  <a:gd name="connsiteX11-2179" fmla="*/ 522686 w 1305814"/>
                  <a:gd name="connsiteY11-2180" fmla="*/ 1384922 h 1424419"/>
                  <a:gd name="connsiteX12-2181" fmla="*/ 94302 w 1305814"/>
                  <a:gd name="connsiteY12-2182" fmla="*/ 1158755 h 1424419"/>
                  <a:gd name="connsiteX13-2183" fmla="*/ 39429 w 1305814"/>
                  <a:gd name="connsiteY13-2184" fmla="*/ 1117635 h 1424419"/>
                  <a:gd name="connsiteX14-2185" fmla="*/ 667 w 1305814"/>
                  <a:gd name="connsiteY14-2186" fmla="*/ 999105 h 1424419"/>
                  <a:gd name="connsiteX15-2187" fmla="*/ 0 w 1305814"/>
                  <a:gd name="connsiteY15-2188" fmla="*/ 972364 h 1424419"/>
                  <a:gd name="connsiteX16-2189" fmla="*/ 2496 w 1305814"/>
                  <a:gd name="connsiteY16-2190" fmla="*/ 463106 h 1424419"/>
                  <a:gd name="connsiteX17-2191" fmla="*/ 2458 w 1305814"/>
                  <a:gd name="connsiteY17-2192" fmla="*/ 429563 h 1424419"/>
                  <a:gd name="connsiteX18-2193" fmla="*/ 75248 w 1305814"/>
                  <a:gd name="connsiteY18-2194" fmla="*/ 303202 h 1424419"/>
                  <a:gd name="connsiteX19-2195" fmla="*/ 106293 w 1305814"/>
                  <a:gd name="connsiteY19-2196" fmla="*/ 282597 h 1424419"/>
                  <a:gd name="connsiteX20-2197" fmla="*/ 541533 w 1305814"/>
                  <a:gd name="connsiteY20-2198" fmla="*/ 38110 h 1424419"/>
                  <a:gd name="connsiteX21-2199" fmla="*/ 653528 w 1305814"/>
                  <a:gd name="connsiteY21-2200" fmla="*/ 0 h 1424419"/>
                  <a:gd name="connsiteX0-2201" fmla="*/ 653528 w 1305814"/>
                  <a:gd name="connsiteY0-2202" fmla="*/ 0 h 1427408"/>
                  <a:gd name="connsiteX1-2203" fmla="*/ 757287 w 1305814"/>
                  <a:gd name="connsiteY1-2204" fmla="*/ 32444 h 1427408"/>
                  <a:gd name="connsiteX2-2205" fmla="*/ 1206876 w 1305814"/>
                  <a:gd name="connsiteY2-2206" fmla="*/ 284945 h 1427408"/>
                  <a:gd name="connsiteX3-2207" fmla="*/ 1237706 w 1305814"/>
                  <a:gd name="connsiteY3-2208" fmla="*/ 306775 h 1427408"/>
                  <a:gd name="connsiteX4-2209" fmla="*/ 1304420 w 1305814"/>
                  <a:gd name="connsiteY4-2210" fmla="*/ 434263 h 1427408"/>
                  <a:gd name="connsiteX5-2211" fmla="*/ 1305806 w 1305814"/>
                  <a:gd name="connsiteY5-2212" fmla="*/ 519922 h 1427408"/>
                  <a:gd name="connsiteX6-2213" fmla="*/ 1301746 w 1305814"/>
                  <a:gd name="connsiteY6-2214" fmla="*/ 953747 h 1427408"/>
                  <a:gd name="connsiteX7-2215" fmla="*/ 1302599 w 1305814"/>
                  <a:gd name="connsiteY7-2216" fmla="*/ 1003650 h 1427408"/>
                  <a:gd name="connsiteX8-2217" fmla="*/ 1227376 w 1305814"/>
                  <a:gd name="connsiteY8-2218" fmla="*/ 1152027 h 1427408"/>
                  <a:gd name="connsiteX9-2219" fmla="*/ 1174235 w 1305814"/>
                  <a:gd name="connsiteY9-2220" fmla="*/ 1184756 h 1427408"/>
                  <a:gd name="connsiteX10-2221" fmla="*/ 792288 w 1305814"/>
                  <a:gd name="connsiteY10-2222" fmla="*/ 1385653 h 1427408"/>
                  <a:gd name="connsiteX11-2223" fmla="*/ 517719 w 1305814"/>
                  <a:gd name="connsiteY11-2224" fmla="*/ 1389889 h 1427408"/>
                  <a:gd name="connsiteX12-2225" fmla="*/ 94302 w 1305814"/>
                  <a:gd name="connsiteY12-2226" fmla="*/ 1158755 h 1427408"/>
                  <a:gd name="connsiteX13-2227" fmla="*/ 39429 w 1305814"/>
                  <a:gd name="connsiteY13-2228" fmla="*/ 1117635 h 1427408"/>
                  <a:gd name="connsiteX14-2229" fmla="*/ 667 w 1305814"/>
                  <a:gd name="connsiteY14-2230" fmla="*/ 999105 h 1427408"/>
                  <a:gd name="connsiteX15-2231" fmla="*/ 0 w 1305814"/>
                  <a:gd name="connsiteY15-2232" fmla="*/ 972364 h 1427408"/>
                  <a:gd name="connsiteX16-2233" fmla="*/ 2496 w 1305814"/>
                  <a:gd name="connsiteY16-2234" fmla="*/ 463106 h 1427408"/>
                  <a:gd name="connsiteX17-2235" fmla="*/ 2458 w 1305814"/>
                  <a:gd name="connsiteY17-2236" fmla="*/ 429563 h 1427408"/>
                  <a:gd name="connsiteX18-2237" fmla="*/ 75248 w 1305814"/>
                  <a:gd name="connsiteY18-2238" fmla="*/ 303202 h 1427408"/>
                  <a:gd name="connsiteX19-2239" fmla="*/ 106293 w 1305814"/>
                  <a:gd name="connsiteY19-2240" fmla="*/ 282597 h 1427408"/>
                  <a:gd name="connsiteX20-2241" fmla="*/ 541533 w 1305814"/>
                  <a:gd name="connsiteY20-2242" fmla="*/ 38110 h 1427408"/>
                  <a:gd name="connsiteX21-2243" fmla="*/ 653528 w 1305814"/>
                  <a:gd name="connsiteY21-2244" fmla="*/ 0 h 1427408"/>
                  <a:gd name="connsiteX0-2245" fmla="*/ 653528 w 1305814"/>
                  <a:gd name="connsiteY0-2246" fmla="*/ 0 h 1427408"/>
                  <a:gd name="connsiteX1-2247" fmla="*/ 757287 w 1305814"/>
                  <a:gd name="connsiteY1-2248" fmla="*/ 32444 h 1427408"/>
                  <a:gd name="connsiteX2-2249" fmla="*/ 1206876 w 1305814"/>
                  <a:gd name="connsiteY2-2250" fmla="*/ 284945 h 1427408"/>
                  <a:gd name="connsiteX3-2251" fmla="*/ 1237706 w 1305814"/>
                  <a:gd name="connsiteY3-2252" fmla="*/ 306775 h 1427408"/>
                  <a:gd name="connsiteX4-2253" fmla="*/ 1304420 w 1305814"/>
                  <a:gd name="connsiteY4-2254" fmla="*/ 434263 h 1427408"/>
                  <a:gd name="connsiteX5-2255" fmla="*/ 1305806 w 1305814"/>
                  <a:gd name="connsiteY5-2256" fmla="*/ 519922 h 1427408"/>
                  <a:gd name="connsiteX6-2257" fmla="*/ 1301746 w 1305814"/>
                  <a:gd name="connsiteY6-2258" fmla="*/ 953747 h 1427408"/>
                  <a:gd name="connsiteX7-2259" fmla="*/ 1302599 w 1305814"/>
                  <a:gd name="connsiteY7-2260" fmla="*/ 1003650 h 1427408"/>
                  <a:gd name="connsiteX8-2261" fmla="*/ 1227376 w 1305814"/>
                  <a:gd name="connsiteY8-2262" fmla="*/ 1152027 h 1427408"/>
                  <a:gd name="connsiteX9-2263" fmla="*/ 1174235 w 1305814"/>
                  <a:gd name="connsiteY9-2264" fmla="*/ 1184756 h 1427408"/>
                  <a:gd name="connsiteX10-2265" fmla="*/ 792288 w 1305814"/>
                  <a:gd name="connsiteY10-2266" fmla="*/ 1385653 h 1427408"/>
                  <a:gd name="connsiteX11-2267" fmla="*/ 517719 w 1305814"/>
                  <a:gd name="connsiteY11-2268" fmla="*/ 1389889 h 1427408"/>
                  <a:gd name="connsiteX12-2269" fmla="*/ 94302 w 1305814"/>
                  <a:gd name="connsiteY12-2270" fmla="*/ 1158755 h 1427408"/>
                  <a:gd name="connsiteX13-2271" fmla="*/ 39429 w 1305814"/>
                  <a:gd name="connsiteY13-2272" fmla="*/ 1117635 h 1427408"/>
                  <a:gd name="connsiteX14-2273" fmla="*/ 667 w 1305814"/>
                  <a:gd name="connsiteY14-2274" fmla="*/ 999105 h 1427408"/>
                  <a:gd name="connsiteX15-2275" fmla="*/ 0 w 1305814"/>
                  <a:gd name="connsiteY15-2276" fmla="*/ 972364 h 1427408"/>
                  <a:gd name="connsiteX16-2277" fmla="*/ 2496 w 1305814"/>
                  <a:gd name="connsiteY16-2278" fmla="*/ 463106 h 1427408"/>
                  <a:gd name="connsiteX17-2279" fmla="*/ 2458 w 1305814"/>
                  <a:gd name="connsiteY17-2280" fmla="*/ 429563 h 1427408"/>
                  <a:gd name="connsiteX18-2281" fmla="*/ 75248 w 1305814"/>
                  <a:gd name="connsiteY18-2282" fmla="*/ 303202 h 1427408"/>
                  <a:gd name="connsiteX19-2283" fmla="*/ 106293 w 1305814"/>
                  <a:gd name="connsiteY19-2284" fmla="*/ 282597 h 1427408"/>
                  <a:gd name="connsiteX20-2285" fmla="*/ 541533 w 1305814"/>
                  <a:gd name="connsiteY20-2286" fmla="*/ 38110 h 1427408"/>
                  <a:gd name="connsiteX21-2287" fmla="*/ 653528 w 1305814"/>
                  <a:gd name="connsiteY21-2288" fmla="*/ 0 h 1427408"/>
                  <a:gd name="connsiteX0-2289" fmla="*/ 653528 w 1305814"/>
                  <a:gd name="connsiteY0-2290" fmla="*/ 0 h 1421591"/>
                  <a:gd name="connsiteX1-2291" fmla="*/ 757287 w 1305814"/>
                  <a:gd name="connsiteY1-2292" fmla="*/ 32444 h 1421591"/>
                  <a:gd name="connsiteX2-2293" fmla="*/ 1206876 w 1305814"/>
                  <a:gd name="connsiteY2-2294" fmla="*/ 284945 h 1421591"/>
                  <a:gd name="connsiteX3-2295" fmla="*/ 1237706 w 1305814"/>
                  <a:gd name="connsiteY3-2296" fmla="*/ 306775 h 1421591"/>
                  <a:gd name="connsiteX4-2297" fmla="*/ 1304420 w 1305814"/>
                  <a:gd name="connsiteY4-2298" fmla="*/ 434263 h 1421591"/>
                  <a:gd name="connsiteX5-2299" fmla="*/ 1305806 w 1305814"/>
                  <a:gd name="connsiteY5-2300" fmla="*/ 519922 h 1421591"/>
                  <a:gd name="connsiteX6-2301" fmla="*/ 1301746 w 1305814"/>
                  <a:gd name="connsiteY6-2302" fmla="*/ 953747 h 1421591"/>
                  <a:gd name="connsiteX7-2303" fmla="*/ 1302599 w 1305814"/>
                  <a:gd name="connsiteY7-2304" fmla="*/ 1003650 h 1421591"/>
                  <a:gd name="connsiteX8-2305" fmla="*/ 1227376 w 1305814"/>
                  <a:gd name="connsiteY8-2306" fmla="*/ 1152027 h 1421591"/>
                  <a:gd name="connsiteX9-2307" fmla="*/ 1174235 w 1305814"/>
                  <a:gd name="connsiteY9-2308" fmla="*/ 1184756 h 1421591"/>
                  <a:gd name="connsiteX10-2309" fmla="*/ 792288 w 1305814"/>
                  <a:gd name="connsiteY10-2310" fmla="*/ 1385653 h 1421591"/>
                  <a:gd name="connsiteX11-2311" fmla="*/ 502818 w 1305814"/>
                  <a:gd name="connsiteY11-2312" fmla="*/ 1379955 h 1421591"/>
                  <a:gd name="connsiteX12-2313" fmla="*/ 94302 w 1305814"/>
                  <a:gd name="connsiteY12-2314" fmla="*/ 1158755 h 1421591"/>
                  <a:gd name="connsiteX13-2315" fmla="*/ 39429 w 1305814"/>
                  <a:gd name="connsiteY13-2316" fmla="*/ 1117635 h 1421591"/>
                  <a:gd name="connsiteX14-2317" fmla="*/ 667 w 1305814"/>
                  <a:gd name="connsiteY14-2318" fmla="*/ 999105 h 1421591"/>
                  <a:gd name="connsiteX15-2319" fmla="*/ 0 w 1305814"/>
                  <a:gd name="connsiteY15-2320" fmla="*/ 972364 h 1421591"/>
                  <a:gd name="connsiteX16-2321" fmla="*/ 2496 w 1305814"/>
                  <a:gd name="connsiteY16-2322" fmla="*/ 463106 h 1421591"/>
                  <a:gd name="connsiteX17-2323" fmla="*/ 2458 w 1305814"/>
                  <a:gd name="connsiteY17-2324" fmla="*/ 429563 h 1421591"/>
                  <a:gd name="connsiteX18-2325" fmla="*/ 75248 w 1305814"/>
                  <a:gd name="connsiteY18-2326" fmla="*/ 303202 h 1421591"/>
                  <a:gd name="connsiteX19-2327" fmla="*/ 106293 w 1305814"/>
                  <a:gd name="connsiteY19-2328" fmla="*/ 282597 h 1421591"/>
                  <a:gd name="connsiteX20-2329" fmla="*/ 541533 w 1305814"/>
                  <a:gd name="connsiteY20-2330" fmla="*/ 38110 h 1421591"/>
                  <a:gd name="connsiteX21-2331" fmla="*/ 653528 w 1305814"/>
                  <a:gd name="connsiteY21-2332" fmla="*/ 0 h 1421591"/>
                  <a:gd name="connsiteX0-2333" fmla="*/ 653528 w 1305814"/>
                  <a:gd name="connsiteY0-2334" fmla="*/ 0 h 1423589"/>
                  <a:gd name="connsiteX1-2335" fmla="*/ 757287 w 1305814"/>
                  <a:gd name="connsiteY1-2336" fmla="*/ 32444 h 1423589"/>
                  <a:gd name="connsiteX2-2337" fmla="*/ 1206876 w 1305814"/>
                  <a:gd name="connsiteY2-2338" fmla="*/ 284945 h 1423589"/>
                  <a:gd name="connsiteX3-2339" fmla="*/ 1237706 w 1305814"/>
                  <a:gd name="connsiteY3-2340" fmla="*/ 306775 h 1423589"/>
                  <a:gd name="connsiteX4-2341" fmla="*/ 1304420 w 1305814"/>
                  <a:gd name="connsiteY4-2342" fmla="*/ 434263 h 1423589"/>
                  <a:gd name="connsiteX5-2343" fmla="*/ 1305806 w 1305814"/>
                  <a:gd name="connsiteY5-2344" fmla="*/ 519922 h 1423589"/>
                  <a:gd name="connsiteX6-2345" fmla="*/ 1301746 w 1305814"/>
                  <a:gd name="connsiteY6-2346" fmla="*/ 953747 h 1423589"/>
                  <a:gd name="connsiteX7-2347" fmla="*/ 1302599 w 1305814"/>
                  <a:gd name="connsiteY7-2348" fmla="*/ 1003650 h 1423589"/>
                  <a:gd name="connsiteX8-2349" fmla="*/ 1227376 w 1305814"/>
                  <a:gd name="connsiteY8-2350" fmla="*/ 1152027 h 1423589"/>
                  <a:gd name="connsiteX9-2351" fmla="*/ 1174235 w 1305814"/>
                  <a:gd name="connsiteY9-2352" fmla="*/ 1184756 h 1423589"/>
                  <a:gd name="connsiteX10-2353" fmla="*/ 792288 w 1305814"/>
                  <a:gd name="connsiteY10-2354" fmla="*/ 1385653 h 1423589"/>
                  <a:gd name="connsiteX11-2355" fmla="*/ 502818 w 1305814"/>
                  <a:gd name="connsiteY11-2356" fmla="*/ 1379955 h 1423589"/>
                  <a:gd name="connsiteX12-2357" fmla="*/ 94302 w 1305814"/>
                  <a:gd name="connsiteY12-2358" fmla="*/ 1158755 h 1423589"/>
                  <a:gd name="connsiteX13-2359" fmla="*/ 39429 w 1305814"/>
                  <a:gd name="connsiteY13-2360" fmla="*/ 1117635 h 1423589"/>
                  <a:gd name="connsiteX14-2361" fmla="*/ 667 w 1305814"/>
                  <a:gd name="connsiteY14-2362" fmla="*/ 999105 h 1423589"/>
                  <a:gd name="connsiteX15-2363" fmla="*/ 0 w 1305814"/>
                  <a:gd name="connsiteY15-2364" fmla="*/ 972364 h 1423589"/>
                  <a:gd name="connsiteX16-2365" fmla="*/ 2496 w 1305814"/>
                  <a:gd name="connsiteY16-2366" fmla="*/ 463106 h 1423589"/>
                  <a:gd name="connsiteX17-2367" fmla="*/ 2458 w 1305814"/>
                  <a:gd name="connsiteY17-2368" fmla="*/ 429563 h 1423589"/>
                  <a:gd name="connsiteX18-2369" fmla="*/ 75248 w 1305814"/>
                  <a:gd name="connsiteY18-2370" fmla="*/ 303202 h 1423589"/>
                  <a:gd name="connsiteX19-2371" fmla="*/ 106293 w 1305814"/>
                  <a:gd name="connsiteY19-2372" fmla="*/ 282597 h 1423589"/>
                  <a:gd name="connsiteX20-2373" fmla="*/ 541533 w 1305814"/>
                  <a:gd name="connsiteY20-2374" fmla="*/ 38110 h 1423589"/>
                  <a:gd name="connsiteX21-2375" fmla="*/ 653528 w 1305814"/>
                  <a:gd name="connsiteY21-2376" fmla="*/ 0 h 14235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152400" dist="50800" dir="189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>
                  <a:latin typeface="Impact" panose="020B0806030902050204" pitchFamily="34" charset="0"/>
                </a:endParaRPr>
              </a:p>
            </p:txBody>
          </p:sp>
          <p:grpSp>
            <p:nvGrpSpPr>
              <p:cNvPr id="23568" name="组合 33"/>
              <p:cNvGrpSpPr/>
              <p:nvPr/>
            </p:nvGrpSpPr>
            <p:grpSpPr bwMode="auto">
              <a:xfrm>
                <a:off x="3635838" y="764621"/>
                <a:ext cx="1281188" cy="1397981"/>
                <a:chOff x="4266247" y="2668927"/>
                <a:chExt cx="1099775" cy="1198967"/>
              </a:xfrm>
            </p:grpSpPr>
            <p:sp>
              <p:nvSpPr>
                <p:cNvPr id="36" name="矩形 10"/>
                <p:cNvSpPr>
                  <a:spLocks noChangeAspect="1"/>
                </p:cNvSpPr>
                <p:nvPr/>
              </p:nvSpPr>
              <p:spPr>
                <a:xfrm>
                  <a:off x="4266247" y="2668927"/>
                  <a:ext cx="1099775" cy="1198967"/>
                </a:xfrm>
                <a:custGeom>
                  <a:avLst/>
                  <a:gdLst>
                    <a:gd name="connsiteX0" fmla="*/ 653528 w 1305333"/>
                    <a:gd name="connsiteY0" fmla="*/ 0 h 1424419"/>
                    <a:gd name="connsiteX1" fmla="*/ 757287 w 1305333"/>
                    <a:gd name="connsiteY1" fmla="*/ 32444 h 1424419"/>
                    <a:gd name="connsiteX2" fmla="*/ 1206876 w 1305333"/>
                    <a:gd name="connsiteY2" fmla="*/ 284945 h 1424419"/>
                    <a:gd name="connsiteX3" fmla="*/ 1233464 w 1305333"/>
                    <a:gd name="connsiteY3" fmla="*/ 306775 h 1424419"/>
                    <a:gd name="connsiteX4" fmla="*/ 1299728 w 1305333"/>
                    <a:gd name="connsiteY4" fmla="*/ 452301 h 1424419"/>
                    <a:gd name="connsiteX5" fmla="*/ 1303099 w 1305333"/>
                    <a:gd name="connsiteY5" fmla="*/ 495558 h 1424419"/>
                    <a:gd name="connsiteX6" fmla="*/ 1303099 w 1305333"/>
                    <a:gd name="connsiteY6" fmla="*/ 952393 h 1424419"/>
                    <a:gd name="connsiteX7" fmla="*/ 1299356 w 1305333"/>
                    <a:gd name="connsiteY7" fmla="*/ 974248 h 1424419"/>
                    <a:gd name="connsiteX8" fmla="*/ 1193590 w 1305333"/>
                    <a:gd name="connsiteY8" fmla="*/ 1159518 h 1424419"/>
                    <a:gd name="connsiteX9" fmla="*/ 1188747 w 1305333"/>
                    <a:gd name="connsiteY9" fmla="*/ 1163476 h 1424419"/>
                    <a:gd name="connsiteX10" fmla="*/ 792288 w 1305333"/>
                    <a:gd name="connsiteY10" fmla="*/ 1385653 h 1424419"/>
                    <a:gd name="connsiteX11" fmla="*/ 522686 w 1305333"/>
                    <a:gd name="connsiteY11" fmla="*/ 1384922 h 1424419"/>
                    <a:gd name="connsiteX12" fmla="*/ 80344 w 1305333"/>
                    <a:gd name="connsiteY12" fmla="*/ 1139323 h 1424419"/>
                    <a:gd name="connsiteX13" fmla="*/ 68397 w 1305333"/>
                    <a:gd name="connsiteY13" fmla="*/ 1130059 h 1424419"/>
                    <a:gd name="connsiteX14" fmla="*/ 667 w 1305333"/>
                    <a:gd name="connsiteY14" fmla="*/ 999105 h 1424419"/>
                    <a:gd name="connsiteX15" fmla="*/ 0 w 1305333"/>
                    <a:gd name="connsiteY15" fmla="*/ 972364 h 1424419"/>
                    <a:gd name="connsiteX16" fmla="*/ 2496 w 1305333"/>
                    <a:gd name="connsiteY16" fmla="*/ 463106 h 1424419"/>
                    <a:gd name="connsiteX17" fmla="*/ 2458 w 1305333"/>
                    <a:gd name="connsiteY17" fmla="*/ 429563 h 1424419"/>
                    <a:gd name="connsiteX18" fmla="*/ 75248 w 1305333"/>
                    <a:gd name="connsiteY18" fmla="*/ 303202 h 1424419"/>
                    <a:gd name="connsiteX19" fmla="*/ 103465 w 1305333"/>
                    <a:gd name="connsiteY19" fmla="*/ 288252 h 1424419"/>
                    <a:gd name="connsiteX20" fmla="*/ 541533 w 1305333"/>
                    <a:gd name="connsiteY20" fmla="*/ 38110 h 1424419"/>
                    <a:gd name="connsiteX21" fmla="*/ 653528 w 1305333"/>
                    <a:gd name="connsiteY21" fmla="*/ 0 h 1424419"/>
                    <a:gd name="connsiteX0-1" fmla="*/ 653528 w 1305333"/>
                    <a:gd name="connsiteY0-2" fmla="*/ 0 h 1424419"/>
                    <a:gd name="connsiteX1-3" fmla="*/ 757287 w 1305333"/>
                    <a:gd name="connsiteY1-4" fmla="*/ 32444 h 1424419"/>
                    <a:gd name="connsiteX2-5" fmla="*/ 1206876 w 1305333"/>
                    <a:gd name="connsiteY2-6" fmla="*/ 284945 h 1424419"/>
                    <a:gd name="connsiteX3-7" fmla="*/ 1233464 w 1305333"/>
                    <a:gd name="connsiteY3-8" fmla="*/ 306775 h 1424419"/>
                    <a:gd name="connsiteX4-9" fmla="*/ 1301712 w 1305333"/>
                    <a:gd name="connsiteY4-10" fmla="*/ 442384 h 1424419"/>
                    <a:gd name="connsiteX5-11" fmla="*/ 1303099 w 1305333"/>
                    <a:gd name="connsiteY5-12" fmla="*/ 495558 h 1424419"/>
                    <a:gd name="connsiteX6-13" fmla="*/ 1303099 w 1305333"/>
                    <a:gd name="connsiteY6-14" fmla="*/ 952393 h 1424419"/>
                    <a:gd name="connsiteX7-15" fmla="*/ 1299356 w 1305333"/>
                    <a:gd name="connsiteY7-16" fmla="*/ 974248 h 1424419"/>
                    <a:gd name="connsiteX8-17" fmla="*/ 1193590 w 1305333"/>
                    <a:gd name="connsiteY8-18" fmla="*/ 1159518 h 1424419"/>
                    <a:gd name="connsiteX9-19" fmla="*/ 1188747 w 1305333"/>
                    <a:gd name="connsiteY9-20" fmla="*/ 1163476 h 1424419"/>
                    <a:gd name="connsiteX10-21" fmla="*/ 792288 w 1305333"/>
                    <a:gd name="connsiteY10-22" fmla="*/ 1385653 h 1424419"/>
                    <a:gd name="connsiteX11-23" fmla="*/ 522686 w 1305333"/>
                    <a:gd name="connsiteY11-24" fmla="*/ 1384922 h 1424419"/>
                    <a:gd name="connsiteX12-25" fmla="*/ 80344 w 1305333"/>
                    <a:gd name="connsiteY12-26" fmla="*/ 1139323 h 1424419"/>
                    <a:gd name="connsiteX13-27" fmla="*/ 68397 w 1305333"/>
                    <a:gd name="connsiteY13-28" fmla="*/ 1130059 h 1424419"/>
                    <a:gd name="connsiteX14-29" fmla="*/ 667 w 1305333"/>
                    <a:gd name="connsiteY14-30" fmla="*/ 999105 h 1424419"/>
                    <a:gd name="connsiteX15-31" fmla="*/ 0 w 1305333"/>
                    <a:gd name="connsiteY15-32" fmla="*/ 972364 h 1424419"/>
                    <a:gd name="connsiteX16-33" fmla="*/ 2496 w 1305333"/>
                    <a:gd name="connsiteY16-34" fmla="*/ 463106 h 1424419"/>
                    <a:gd name="connsiteX17-35" fmla="*/ 2458 w 1305333"/>
                    <a:gd name="connsiteY17-36" fmla="*/ 429563 h 1424419"/>
                    <a:gd name="connsiteX18-37" fmla="*/ 75248 w 1305333"/>
                    <a:gd name="connsiteY18-38" fmla="*/ 303202 h 1424419"/>
                    <a:gd name="connsiteX19-39" fmla="*/ 103465 w 1305333"/>
                    <a:gd name="connsiteY19-40" fmla="*/ 288252 h 1424419"/>
                    <a:gd name="connsiteX20-41" fmla="*/ 541533 w 1305333"/>
                    <a:gd name="connsiteY20-42" fmla="*/ 38110 h 1424419"/>
                    <a:gd name="connsiteX21-43" fmla="*/ 653528 w 1305333"/>
                    <a:gd name="connsiteY21-44" fmla="*/ 0 h 1424419"/>
                    <a:gd name="connsiteX0-45" fmla="*/ 653528 w 1305333"/>
                    <a:gd name="connsiteY0-46" fmla="*/ 0 h 1424419"/>
                    <a:gd name="connsiteX1-47" fmla="*/ 757287 w 1305333"/>
                    <a:gd name="connsiteY1-48" fmla="*/ 32444 h 1424419"/>
                    <a:gd name="connsiteX2-49" fmla="*/ 1206876 w 1305333"/>
                    <a:gd name="connsiteY2-50" fmla="*/ 284945 h 1424419"/>
                    <a:gd name="connsiteX3-51" fmla="*/ 1233464 w 1305333"/>
                    <a:gd name="connsiteY3-52" fmla="*/ 306775 h 1424419"/>
                    <a:gd name="connsiteX4-53" fmla="*/ 1301712 w 1305333"/>
                    <a:gd name="connsiteY4-54" fmla="*/ 442384 h 1424419"/>
                    <a:gd name="connsiteX5-55" fmla="*/ 1303099 w 1305333"/>
                    <a:gd name="connsiteY5-56" fmla="*/ 495558 h 1424419"/>
                    <a:gd name="connsiteX6-57" fmla="*/ 1303099 w 1305333"/>
                    <a:gd name="connsiteY6-58" fmla="*/ 952393 h 1424419"/>
                    <a:gd name="connsiteX7-59" fmla="*/ 1299356 w 1305333"/>
                    <a:gd name="connsiteY7-60" fmla="*/ 974248 h 1424419"/>
                    <a:gd name="connsiteX8-61" fmla="*/ 1193590 w 1305333"/>
                    <a:gd name="connsiteY8-62" fmla="*/ 1159518 h 1424419"/>
                    <a:gd name="connsiteX9-63" fmla="*/ 1188747 w 1305333"/>
                    <a:gd name="connsiteY9-64" fmla="*/ 1163476 h 1424419"/>
                    <a:gd name="connsiteX10-65" fmla="*/ 792288 w 1305333"/>
                    <a:gd name="connsiteY10-66" fmla="*/ 1385653 h 1424419"/>
                    <a:gd name="connsiteX11-67" fmla="*/ 522686 w 1305333"/>
                    <a:gd name="connsiteY11-68" fmla="*/ 1384922 h 1424419"/>
                    <a:gd name="connsiteX12-69" fmla="*/ 80344 w 1305333"/>
                    <a:gd name="connsiteY12-70" fmla="*/ 1139323 h 1424419"/>
                    <a:gd name="connsiteX13-71" fmla="*/ 68397 w 1305333"/>
                    <a:gd name="connsiteY13-72" fmla="*/ 1130059 h 1424419"/>
                    <a:gd name="connsiteX14-73" fmla="*/ 667 w 1305333"/>
                    <a:gd name="connsiteY14-74" fmla="*/ 999105 h 1424419"/>
                    <a:gd name="connsiteX15-75" fmla="*/ 0 w 1305333"/>
                    <a:gd name="connsiteY15-76" fmla="*/ 972364 h 1424419"/>
                    <a:gd name="connsiteX16-77" fmla="*/ 2496 w 1305333"/>
                    <a:gd name="connsiteY16-78" fmla="*/ 463106 h 1424419"/>
                    <a:gd name="connsiteX17-79" fmla="*/ 2458 w 1305333"/>
                    <a:gd name="connsiteY17-80" fmla="*/ 429563 h 1424419"/>
                    <a:gd name="connsiteX18-81" fmla="*/ 75248 w 1305333"/>
                    <a:gd name="connsiteY18-82" fmla="*/ 303202 h 1424419"/>
                    <a:gd name="connsiteX19-83" fmla="*/ 103465 w 1305333"/>
                    <a:gd name="connsiteY19-84" fmla="*/ 288252 h 1424419"/>
                    <a:gd name="connsiteX20-85" fmla="*/ 541533 w 1305333"/>
                    <a:gd name="connsiteY20-86" fmla="*/ 38110 h 1424419"/>
                    <a:gd name="connsiteX21-87" fmla="*/ 653528 w 1305333"/>
                    <a:gd name="connsiteY21-88" fmla="*/ 0 h 1424419"/>
                    <a:gd name="connsiteX0-89" fmla="*/ 653528 w 1306046"/>
                    <a:gd name="connsiteY0-90" fmla="*/ 0 h 1424419"/>
                    <a:gd name="connsiteX1-91" fmla="*/ 757287 w 1306046"/>
                    <a:gd name="connsiteY1-92" fmla="*/ 32444 h 1424419"/>
                    <a:gd name="connsiteX2-93" fmla="*/ 1206876 w 1306046"/>
                    <a:gd name="connsiteY2-94" fmla="*/ 284945 h 1424419"/>
                    <a:gd name="connsiteX3-95" fmla="*/ 1233464 w 1306046"/>
                    <a:gd name="connsiteY3-96" fmla="*/ 306775 h 1424419"/>
                    <a:gd name="connsiteX4-97" fmla="*/ 1301712 w 1306046"/>
                    <a:gd name="connsiteY4-98" fmla="*/ 442384 h 1424419"/>
                    <a:gd name="connsiteX5-99" fmla="*/ 1303099 w 1306046"/>
                    <a:gd name="connsiteY5-100" fmla="*/ 495558 h 1424419"/>
                    <a:gd name="connsiteX6-101" fmla="*/ 1303099 w 1306046"/>
                    <a:gd name="connsiteY6-102" fmla="*/ 952393 h 1424419"/>
                    <a:gd name="connsiteX7-103" fmla="*/ 1305306 w 1306046"/>
                    <a:gd name="connsiteY7-104" fmla="*/ 990115 h 1424419"/>
                    <a:gd name="connsiteX8-105" fmla="*/ 1193590 w 1306046"/>
                    <a:gd name="connsiteY8-106" fmla="*/ 1159518 h 1424419"/>
                    <a:gd name="connsiteX9-107" fmla="*/ 1188747 w 1306046"/>
                    <a:gd name="connsiteY9-108" fmla="*/ 1163476 h 1424419"/>
                    <a:gd name="connsiteX10-109" fmla="*/ 792288 w 1306046"/>
                    <a:gd name="connsiteY10-110" fmla="*/ 1385653 h 1424419"/>
                    <a:gd name="connsiteX11-111" fmla="*/ 522686 w 1306046"/>
                    <a:gd name="connsiteY11-112" fmla="*/ 1384922 h 1424419"/>
                    <a:gd name="connsiteX12-113" fmla="*/ 80344 w 1306046"/>
                    <a:gd name="connsiteY12-114" fmla="*/ 1139323 h 1424419"/>
                    <a:gd name="connsiteX13-115" fmla="*/ 68397 w 1306046"/>
                    <a:gd name="connsiteY13-116" fmla="*/ 1130059 h 1424419"/>
                    <a:gd name="connsiteX14-117" fmla="*/ 667 w 1306046"/>
                    <a:gd name="connsiteY14-118" fmla="*/ 999105 h 1424419"/>
                    <a:gd name="connsiteX15-119" fmla="*/ 0 w 1306046"/>
                    <a:gd name="connsiteY15-120" fmla="*/ 972364 h 1424419"/>
                    <a:gd name="connsiteX16-121" fmla="*/ 2496 w 1306046"/>
                    <a:gd name="connsiteY16-122" fmla="*/ 463106 h 1424419"/>
                    <a:gd name="connsiteX17-123" fmla="*/ 2458 w 1306046"/>
                    <a:gd name="connsiteY17-124" fmla="*/ 429563 h 1424419"/>
                    <a:gd name="connsiteX18-125" fmla="*/ 75248 w 1306046"/>
                    <a:gd name="connsiteY18-126" fmla="*/ 303202 h 1424419"/>
                    <a:gd name="connsiteX19-127" fmla="*/ 103465 w 1306046"/>
                    <a:gd name="connsiteY19-128" fmla="*/ 288252 h 1424419"/>
                    <a:gd name="connsiteX20-129" fmla="*/ 541533 w 1306046"/>
                    <a:gd name="connsiteY20-130" fmla="*/ 38110 h 1424419"/>
                    <a:gd name="connsiteX21-131" fmla="*/ 653528 w 1306046"/>
                    <a:gd name="connsiteY21-132" fmla="*/ 0 h 1424419"/>
                    <a:gd name="connsiteX0-133" fmla="*/ 653528 w 1305333"/>
                    <a:gd name="connsiteY0-134" fmla="*/ 0 h 1424419"/>
                    <a:gd name="connsiteX1-135" fmla="*/ 757287 w 1305333"/>
                    <a:gd name="connsiteY1-136" fmla="*/ 32444 h 1424419"/>
                    <a:gd name="connsiteX2-137" fmla="*/ 1206876 w 1305333"/>
                    <a:gd name="connsiteY2-138" fmla="*/ 284945 h 1424419"/>
                    <a:gd name="connsiteX3-139" fmla="*/ 1233464 w 1305333"/>
                    <a:gd name="connsiteY3-140" fmla="*/ 306775 h 1424419"/>
                    <a:gd name="connsiteX4-141" fmla="*/ 1301712 w 1305333"/>
                    <a:gd name="connsiteY4-142" fmla="*/ 442384 h 1424419"/>
                    <a:gd name="connsiteX5-143" fmla="*/ 1303099 w 1305333"/>
                    <a:gd name="connsiteY5-144" fmla="*/ 495558 h 1424419"/>
                    <a:gd name="connsiteX6-145" fmla="*/ 1303099 w 1305333"/>
                    <a:gd name="connsiteY6-146" fmla="*/ 952393 h 1424419"/>
                    <a:gd name="connsiteX7-147" fmla="*/ 1305306 w 1305333"/>
                    <a:gd name="connsiteY7-148" fmla="*/ 990115 h 1424419"/>
                    <a:gd name="connsiteX8-149" fmla="*/ 1193590 w 1305333"/>
                    <a:gd name="connsiteY8-150" fmla="*/ 1159518 h 1424419"/>
                    <a:gd name="connsiteX9-151" fmla="*/ 1188747 w 1305333"/>
                    <a:gd name="connsiteY9-152" fmla="*/ 1163476 h 1424419"/>
                    <a:gd name="connsiteX10-153" fmla="*/ 792288 w 1305333"/>
                    <a:gd name="connsiteY10-154" fmla="*/ 1385653 h 1424419"/>
                    <a:gd name="connsiteX11-155" fmla="*/ 522686 w 1305333"/>
                    <a:gd name="connsiteY11-156" fmla="*/ 1384922 h 1424419"/>
                    <a:gd name="connsiteX12-157" fmla="*/ 80344 w 1305333"/>
                    <a:gd name="connsiteY12-158" fmla="*/ 1139323 h 1424419"/>
                    <a:gd name="connsiteX13-159" fmla="*/ 68397 w 1305333"/>
                    <a:gd name="connsiteY13-160" fmla="*/ 1130059 h 1424419"/>
                    <a:gd name="connsiteX14-161" fmla="*/ 667 w 1305333"/>
                    <a:gd name="connsiteY14-162" fmla="*/ 999105 h 1424419"/>
                    <a:gd name="connsiteX15-163" fmla="*/ 0 w 1305333"/>
                    <a:gd name="connsiteY15-164" fmla="*/ 972364 h 1424419"/>
                    <a:gd name="connsiteX16-165" fmla="*/ 2496 w 1305333"/>
                    <a:gd name="connsiteY16-166" fmla="*/ 463106 h 1424419"/>
                    <a:gd name="connsiteX17-167" fmla="*/ 2458 w 1305333"/>
                    <a:gd name="connsiteY17-168" fmla="*/ 429563 h 1424419"/>
                    <a:gd name="connsiteX18-169" fmla="*/ 75248 w 1305333"/>
                    <a:gd name="connsiteY18-170" fmla="*/ 303202 h 1424419"/>
                    <a:gd name="connsiteX19-171" fmla="*/ 103465 w 1305333"/>
                    <a:gd name="connsiteY19-172" fmla="*/ 288252 h 1424419"/>
                    <a:gd name="connsiteX20-173" fmla="*/ 541533 w 1305333"/>
                    <a:gd name="connsiteY20-174" fmla="*/ 38110 h 1424419"/>
                    <a:gd name="connsiteX21-175" fmla="*/ 653528 w 1305333"/>
                    <a:gd name="connsiteY21-176" fmla="*/ 0 h 1424419"/>
                    <a:gd name="connsiteX0-177" fmla="*/ 653528 w 1305333"/>
                    <a:gd name="connsiteY0-178" fmla="*/ 0 h 1424419"/>
                    <a:gd name="connsiteX1-179" fmla="*/ 757287 w 1305333"/>
                    <a:gd name="connsiteY1-180" fmla="*/ 32444 h 1424419"/>
                    <a:gd name="connsiteX2-181" fmla="*/ 1206876 w 1305333"/>
                    <a:gd name="connsiteY2-182" fmla="*/ 284945 h 1424419"/>
                    <a:gd name="connsiteX3-183" fmla="*/ 1233464 w 1305333"/>
                    <a:gd name="connsiteY3-184" fmla="*/ 306775 h 1424419"/>
                    <a:gd name="connsiteX4-185" fmla="*/ 1301712 w 1305333"/>
                    <a:gd name="connsiteY4-186" fmla="*/ 442384 h 1424419"/>
                    <a:gd name="connsiteX5-187" fmla="*/ 1303099 w 1305333"/>
                    <a:gd name="connsiteY5-188" fmla="*/ 495558 h 1424419"/>
                    <a:gd name="connsiteX6-189" fmla="*/ 1303099 w 1305333"/>
                    <a:gd name="connsiteY6-190" fmla="*/ 952393 h 1424419"/>
                    <a:gd name="connsiteX7-191" fmla="*/ 1305306 w 1305333"/>
                    <a:gd name="connsiteY7-192" fmla="*/ 990115 h 1424419"/>
                    <a:gd name="connsiteX8-193" fmla="*/ 1193590 w 1305333"/>
                    <a:gd name="connsiteY8-194" fmla="*/ 1159518 h 1424419"/>
                    <a:gd name="connsiteX9-195" fmla="*/ 1172881 w 1305333"/>
                    <a:gd name="connsiteY9-196" fmla="*/ 1179342 h 1424419"/>
                    <a:gd name="connsiteX10-197" fmla="*/ 792288 w 1305333"/>
                    <a:gd name="connsiteY10-198" fmla="*/ 1385653 h 1424419"/>
                    <a:gd name="connsiteX11-199" fmla="*/ 522686 w 1305333"/>
                    <a:gd name="connsiteY11-200" fmla="*/ 1384922 h 1424419"/>
                    <a:gd name="connsiteX12-201" fmla="*/ 80344 w 1305333"/>
                    <a:gd name="connsiteY12-202" fmla="*/ 1139323 h 1424419"/>
                    <a:gd name="connsiteX13-203" fmla="*/ 68397 w 1305333"/>
                    <a:gd name="connsiteY13-204" fmla="*/ 1130059 h 1424419"/>
                    <a:gd name="connsiteX14-205" fmla="*/ 667 w 1305333"/>
                    <a:gd name="connsiteY14-206" fmla="*/ 999105 h 1424419"/>
                    <a:gd name="connsiteX15-207" fmla="*/ 0 w 1305333"/>
                    <a:gd name="connsiteY15-208" fmla="*/ 972364 h 1424419"/>
                    <a:gd name="connsiteX16-209" fmla="*/ 2496 w 1305333"/>
                    <a:gd name="connsiteY16-210" fmla="*/ 463106 h 1424419"/>
                    <a:gd name="connsiteX17-211" fmla="*/ 2458 w 1305333"/>
                    <a:gd name="connsiteY17-212" fmla="*/ 429563 h 1424419"/>
                    <a:gd name="connsiteX18-213" fmla="*/ 75248 w 1305333"/>
                    <a:gd name="connsiteY18-214" fmla="*/ 303202 h 1424419"/>
                    <a:gd name="connsiteX19-215" fmla="*/ 103465 w 1305333"/>
                    <a:gd name="connsiteY19-216" fmla="*/ 288252 h 1424419"/>
                    <a:gd name="connsiteX20-217" fmla="*/ 541533 w 1305333"/>
                    <a:gd name="connsiteY20-218" fmla="*/ 38110 h 1424419"/>
                    <a:gd name="connsiteX21-219" fmla="*/ 653528 w 1305333"/>
                    <a:gd name="connsiteY21-220" fmla="*/ 0 h 1424419"/>
                    <a:gd name="connsiteX0-221" fmla="*/ 653528 w 1305333"/>
                    <a:gd name="connsiteY0-222" fmla="*/ 0 h 1424419"/>
                    <a:gd name="connsiteX1-223" fmla="*/ 757287 w 1305333"/>
                    <a:gd name="connsiteY1-224" fmla="*/ 32444 h 1424419"/>
                    <a:gd name="connsiteX2-225" fmla="*/ 1206876 w 1305333"/>
                    <a:gd name="connsiteY2-226" fmla="*/ 284945 h 1424419"/>
                    <a:gd name="connsiteX3-227" fmla="*/ 1233464 w 1305333"/>
                    <a:gd name="connsiteY3-228" fmla="*/ 306775 h 1424419"/>
                    <a:gd name="connsiteX4-229" fmla="*/ 1301712 w 1305333"/>
                    <a:gd name="connsiteY4-230" fmla="*/ 442384 h 1424419"/>
                    <a:gd name="connsiteX5-231" fmla="*/ 1303099 w 1305333"/>
                    <a:gd name="connsiteY5-232" fmla="*/ 495558 h 1424419"/>
                    <a:gd name="connsiteX6-233" fmla="*/ 1303099 w 1305333"/>
                    <a:gd name="connsiteY6-234" fmla="*/ 952393 h 1424419"/>
                    <a:gd name="connsiteX7-235" fmla="*/ 1305306 w 1305333"/>
                    <a:gd name="connsiteY7-236" fmla="*/ 990115 h 1424419"/>
                    <a:gd name="connsiteX8-237" fmla="*/ 1193590 w 1305333"/>
                    <a:gd name="connsiteY8-238" fmla="*/ 1159518 h 1424419"/>
                    <a:gd name="connsiteX9-239" fmla="*/ 1172881 w 1305333"/>
                    <a:gd name="connsiteY9-240" fmla="*/ 1179342 h 1424419"/>
                    <a:gd name="connsiteX10-241" fmla="*/ 792288 w 1305333"/>
                    <a:gd name="connsiteY10-242" fmla="*/ 1385653 h 1424419"/>
                    <a:gd name="connsiteX11-243" fmla="*/ 522686 w 1305333"/>
                    <a:gd name="connsiteY11-244" fmla="*/ 1384922 h 1424419"/>
                    <a:gd name="connsiteX12-245" fmla="*/ 80344 w 1305333"/>
                    <a:gd name="connsiteY12-246" fmla="*/ 1139323 h 1424419"/>
                    <a:gd name="connsiteX13-247" fmla="*/ 68397 w 1305333"/>
                    <a:gd name="connsiteY13-248" fmla="*/ 1130059 h 1424419"/>
                    <a:gd name="connsiteX14-249" fmla="*/ 667 w 1305333"/>
                    <a:gd name="connsiteY14-250" fmla="*/ 999105 h 1424419"/>
                    <a:gd name="connsiteX15-251" fmla="*/ 0 w 1305333"/>
                    <a:gd name="connsiteY15-252" fmla="*/ 972364 h 1424419"/>
                    <a:gd name="connsiteX16-253" fmla="*/ 2496 w 1305333"/>
                    <a:gd name="connsiteY16-254" fmla="*/ 463106 h 1424419"/>
                    <a:gd name="connsiteX17-255" fmla="*/ 2458 w 1305333"/>
                    <a:gd name="connsiteY17-256" fmla="*/ 429563 h 1424419"/>
                    <a:gd name="connsiteX18-257" fmla="*/ 75248 w 1305333"/>
                    <a:gd name="connsiteY18-258" fmla="*/ 303202 h 1424419"/>
                    <a:gd name="connsiteX19-259" fmla="*/ 103465 w 1305333"/>
                    <a:gd name="connsiteY19-260" fmla="*/ 288252 h 1424419"/>
                    <a:gd name="connsiteX20-261" fmla="*/ 541533 w 1305333"/>
                    <a:gd name="connsiteY20-262" fmla="*/ 38110 h 1424419"/>
                    <a:gd name="connsiteX21-263" fmla="*/ 653528 w 1305333"/>
                    <a:gd name="connsiteY21-264" fmla="*/ 0 h 1424419"/>
                    <a:gd name="connsiteX0-265" fmla="*/ 653528 w 1305333"/>
                    <a:gd name="connsiteY0-266" fmla="*/ 0 h 1424419"/>
                    <a:gd name="connsiteX1-267" fmla="*/ 757287 w 1305333"/>
                    <a:gd name="connsiteY1-268" fmla="*/ 32444 h 1424419"/>
                    <a:gd name="connsiteX2-269" fmla="*/ 1206876 w 1305333"/>
                    <a:gd name="connsiteY2-270" fmla="*/ 284945 h 1424419"/>
                    <a:gd name="connsiteX3-271" fmla="*/ 1233464 w 1305333"/>
                    <a:gd name="connsiteY3-272" fmla="*/ 306775 h 1424419"/>
                    <a:gd name="connsiteX4-273" fmla="*/ 1301712 w 1305333"/>
                    <a:gd name="connsiteY4-274" fmla="*/ 442384 h 1424419"/>
                    <a:gd name="connsiteX5-275" fmla="*/ 1303099 w 1305333"/>
                    <a:gd name="connsiteY5-276" fmla="*/ 495558 h 1424419"/>
                    <a:gd name="connsiteX6-277" fmla="*/ 1303099 w 1305333"/>
                    <a:gd name="connsiteY6-278" fmla="*/ 952393 h 1424419"/>
                    <a:gd name="connsiteX7-279" fmla="*/ 1305306 w 1305333"/>
                    <a:gd name="connsiteY7-280" fmla="*/ 990115 h 1424419"/>
                    <a:gd name="connsiteX8-281" fmla="*/ 1193590 w 1305333"/>
                    <a:gd name="connsiteY8-282" fmla="*/ 1159518 h 1424419"/>
                    <a:gd name="connsiteX9-283" fmla="*/ 1172881 w 1305333"/>
                    <a:gd name="connsiteY9-284" fmla="*/ 1179342 h 1424419"/>
                    <a:gd name="connsiteX10-285" fmla="*/ 792288 w 1305333"/>
                    <a:gd name="connsiteY10-286" fmla="*/ 1385653 h 1424419"/>
                    <a:gd name="connsiteX11-287" fmla="*/ 522686 w 1305333"/>
                    <a:gd name="connsiteY11-288" fmla="*/ 1384922 h 1424419"/>
                    <a:gd name="connsiteX12-289" fmla="*/ 80344 w 1305333"/>
                    <a:gd name="connsiteY12-290" fmla="*/ 1139323 h 1424419"/>
                    <a:gd name="connsiteX13-291" fmla="*/ 68397 w 1305333"/>
                    <a:gd name="connsiteY13-292" fmla="*/ 1130059 h 1424419"/>
                    <a:gd name="connsiteX14-293" fmla="*/ 667 w 1305333"/>
                    <a:gd name="connsiteY14-294" fmla="*/ 999105 h 1424419"/>
                    <a:gd name="connsiteX15-295" fmla="*/ 0 w 1305333"/>
                    <a:gd name="connsiteY15-296" fmla="*/ 972364 h 1424419"/>
                    <a:gd name="connsiteX16-297" fmla="*/ 2496 w 1305333"/>
                    <a:gd name="connsiteY16-298" fmla="*/ 463106 h 1424419"/>
                    <a:gd name="connsiteX17-299" fmla="*/ 2458 w 1305333"/>
                    <a:gd name="connsiteY17-300" fmla="*/ 429563 h 1424419"/>
                    <a:gd name="connsiteX18-301" fmla="*/ 75248 w 1305333"/>
                    <a:gd name="connsiteY18-302" fmla="*/ 303202 h 1424419"/>
                    <a:gd name="connsiteX19-303" fmla="*/ 103465 w 1305333"/>
                    <a:gd name="connsiteY19-304" fmla="*/ 288252 h 1424419"/>
                    <a:gd name="connsiteX20-305" fmla="*/ 541533 w 1305333"/>
                    <a:gd name="connsiteY20-306" fmla="*/ 38110 h 1424419"/>
                    <a:gd name="connsiteX21-307" fmla="*/ 653528 w 1305333"/>
                    <a:gd name="connsiteY21-308" fmla="*/ 0 h 1424419"/>
                    <a:gd name="connsiteX0-309" fmla="*/ 653528 w 1305333"/>
                    <a:gd name="connsiteY0-310" fmla="*/ 0 h 1424419"/>
                    <a:gd name="connsiteX1-311" fmla="*/ 757287 w 1305333"/>
                    <a:gd name="connsiteY1-312" fmla="*/ 32444 h 1424419"/>
                    <a:gd name="connsiteX2-313" fmla="*/ 1206876 w 1305333"/>
                    <a:gd name="connsiteY2-314" fmla="*/ 284945 h 1424419"/>
                    <a:gd name="connsiteX3-315" fmla="*/ 1233464 w 1305333"/>
                    <a:gd name="connsiteY3-316" fmla="*/ 306775 h 1424419"/>
                    <a:gd name="connsiteX4-317" fmla="*/ 1301712 w 1305333"/>
                    <a:gd name="connsiteY4-318" fmla="*/ 442384 h 1424419"/>
                    <a:gd name="connsiteX5-319" fmla="*/ 1303099 w 1305333"/>
                    <a:gd name="connsiteY5-320" fmla="*/ 495558 h 1424419"/>
                    <a:gd name="connsiteX6-321" fmla="*/ 1303099 w 1305333"/>
                    <a:gd name="connsiteY6-322" fmla="*/ 952393 h 1424419"/>
                    <a:gd name="connsiteX7-323" fmla="*/ 1305306 w 1305333"/>
                    <a:gd name="connsiteY7-324" fmla="*/ 990115 h 1424419"/>
                    <a:gd name="connsiteX8-325" fmla="*/ 1193590 w 1305333"/>
                    <a:gd name="connsiteY8-326" fmla="*/ 1159518 h 1424419"/>
                    <a:gd name="connsiteX9-327" fmla="*/ 1172881 w 1305333"/>
                    <a:gd name="connsiteY9-328" fmla="*/ 1179342 h 1424419"/>
                    <a:gd name="connsiteX10-329" fmla="*/ 792288 w 1305333"/>
                    <a:gd name="connsiteY10-330" fmla="*/ 1385653 h 1424419"/>
                    <a:gd name="connsiteX11-331" fmla="*/ 522686 w 1305333"/>
                    <a:gd name="connsiteY11-332" fmla="*/ 1384922 h 1424419"/>
                    <a:gd name="connsiteX12-333" fmla="*/ 80344 w 1305333"/>
                    <a:gd name="connsiteY12-334" fmla="*/ 1139323 h 1424419"/>
                    <a:gd name="connsiteX13-335" fmla="*/ 68397 w 1305333"/>
                    <a:gd name="connsiteY13-336" fmla="*/ 1130059 h 1424419"/>
                    <a:gd name="connsiteX14-337" fmla="*/ 667 w 1305333"/>
                    <a:gd name="connsiteY14-338" fmla="*/ 999105 h 1424419"/>
                    <a:gd name="connsiteX15-339" fmla="*/ 0 w 1305333"/>
                    <a:gd name="connsiteY15-340" fmla="*/ 972364 h 1424419"/>
                    <a:gd name="connsiteX16-341" fmla="*/ 2496 w 1305333"/>
                    <a:gd name="connsiteY16-342" fmla="*/ 463106 h 1424419"/>
                    <a:gd name="connsiteX17-343" fmla="*/ 2458 w 1305333"/>
                    <a:gd name="connsiteY17-344" fmla="*/ 429563 h 1424419"/>
                    <a:gd name="connsiteX18-345" fmla="*/ 75248 w 1305333"/>
                    <a:gd name="connsiteY18-346" fmla="*/ 303202 h 1424419"/>
                    <a:gd name="connsiteX19-347" fmla="*/ 103465 w 1305333"/>
                    <a:gd name="connsiteY19-348" fmla="*/ 288252 h 1424419"/>
                    <a:gd name="connsiteX20-349" fmla="*/ 541533 w 1305333"/>
                    <a:gd name="connsiteY20-350" fmla="*/ 38110 h 1424419"/>
                    <a:gd name="connsiteX21-351" fmla="*/ 653528 w 1305333"/>
                    <a:gd name="connsiteY21-352" fmla="*/ 0 h 1424419"/>
                    <a:gd name="connsiteX0-353" fmla="*/ 653528 w 1305333"/>
                    <a:gd name="connsiteY0-354" fmla="*/ 0 h 1424419"/>
                    <a:gd name="connsiteX1-355" fmla="*/ 757287 w 1305333"/>
                    <a:gd name="connsiteY1-356" fmla="*/ 32444 h 1424419"/>
                    <a:gd name="connsiteX2-357" fmla="*/ 1206876 w 1305333"/>
                    <a:gd name="connsiteY2-358" fmla="*/ 284945 h 1424419"/>
                    <a:gd name="connsiteX3-359" fmla="*/ 1233464 w 1305333"/>
                    <a:gd name="connsiteY3-360" fmla="*/ 306775 h 1424419"/>
                    <a:gd name="connsiteX4-361" fmla="*/ 1301712 w 1305333"/>
                    <a:gd name="connsiteY4-362" fmla="*/ 442384 h 1424419"/>
                    <a:gd name="connsiteX5-363" fmla="*/ 1303099 w 1305333"/>
                    <a:gd name="connsiteY5-364" fmla="*/ 495558 h 1424419"/>
                    <a:gd name="connsiteX6-365" fmla="*/ 1303099 w 1305333"/>
                    <a:gd name="connsiteY6-366" fmla="*/ 952393 h 1424419"/>
                    <a:gd name="connsiteX7-367" fmla="*/ 1305306 w 1305333"/>
                    <a:gd name="connsiteY7-368" fmla="*/ 990115 h 1424419"/>
                    <a:gd name="connsiteX8-369" fmla="*/ 1193590 w 1305333"/>
                    <a:gd name="connsiteY8-370" fmla="*/ 1159518 h 1424419"/>
                    <a:gd name="connsiteX9-371" fmla="*/ 1172881 w 1305333"/>
                    <a:gd name="connsiteY9-372" fmla="*/ 1179342 h 1424419"/>
                    <a:gd name="connsiteX10-373" fmla="*/ 792288 w 1305333"/>
                    <a:gd name="connsiteY10-374" fmla="*/ 1385653 h 1424419"/>
                    <a:gd name="connsiteX11-375" fmla="*/ 522686 w 1305333"/>
                    <a:gd name="connsiteY11-376" fmla="*/ 1384922 h 1424419"/>
                    <a:gd name="connsiteX12-377" fmla="*/ 80344 w 1305333"/>
                    <a:gd name="connsiteY12-378" fmla="*/ 1139323 h 1424419"/>
                    <a:gd name="connsiteX13-379" fmla="*/ 68397 w 1305333"/>
                    <a:gd name="connsiteY13-380" fmla="*/ 1130059 h 1424419"/>
                    <a:gd name="connsiteX14-381" fmla="*/ 667 w 1305333"/>
                    <a:gd name="connsiteY14-382" fmla="*/ 999105 h 1424419"/>
                    <a:gd name="connsiteX15-383" fmla="*/ 0 w 1305333"/>
                    <a:gd name="connsiteY15-384" fmla="*/ 972364 h 1424419"/>
                    <a:gd name="connsiteX16-385" fmla="*/ 2496 w 1305333"/>
                    <a:gd name="connsiteY16-386" fmla="*/ 463106 h 1424419"/>
                    <a:gd name="connsiteX17-387" fmla="*/ 2458 w 1305333"/>
                    <a:gd name="connsiteY17-388" fmla="*/ 429563 h 1424419"/>
                    <a:gd name="connsiteX18-389" fmla="*/ 75248 w 1305333"/>
                    <a:gd name="connsiteY18-390" fmla="*/ 303202 h 1424419"/>
                    <a:gd name="connsiteX19-391" fmla="*/ 106293 w 1305333"/>
                    <a:gd name="connsiteY19-392" fmla="*/ 282597 h 1424419"/>
                    <a:gd name="connsiteX20-393" fmla="*/ 541533 w 1305333"/>
                    <a:gd name="connsiteY20-394" fmla="*/ 38110 h 1424419"/>
                    <a:gd name="connsiteX21-395" fmla="*/ 653528 w 1305333"/>
                    <a:gd name="connsiteY21-396" fmla="*/ 0 h 1424419"/>
                    <a:gd name="connsiteX0-397" fmla="*/ 653528 w 1305333"/>
                    <a:gd name="connsiteY0-398" fmla="*/ 0 h 1424419"/>
                    <a:gd name="connsiteX1-399" fmla="*/ 757287 w 1305333"/>
                    <a:gd name="connsiteY1-400" fmla="*/ 32444 h 1424419"/>
                    <a:gd name="connsiteX2-401" fmla="*/ 1206876 w 1305333"/>
                    <a:gd name="connsiteY2-402" fmla="*/ 284945 h 1424419"/>
                    <a:gd name="connsiteX3-403" fmla="*/ 1237706 w 1305333"/>
                    <a:gd name="connsiteY3-404" fmla="*/ 306775 h 1424419"/>
                    <a:gd name="connsiteX4-405" fmla="*/ 1301712 w 1305333"/>
                    <a:gd name="connsiteY4-406" fmla="*/ 442384 h 1424419"/>
                    <a:gd name="connsiteX5-407" fmla="*/ 1303099 w 1305333"/>
                    <a:gd name="connsiteY5-408" fmla="*/ 495558 h 1424419"/>
                    <a:gd name="connsiteX6-409" fmla="*/ 1303099 w 1305333"/>
                    <a:gd name="connsiteY6-410" fmla="*/ 952393 h 1424419"/>
                    <a:gd name="connsiteX7-411" fmla="*/ 1305306 w 1305333"/>
                    <a:gd name="connsiteY7-412" fmla="*/ 990115 h 1424419"/>
                    <a:gd name="connsiteX8-413" fmla="*/ 1193590 w 1305333"/>
                    <a:gd name="connsiteY8-414" fmla="*/ 1159518 h 1424419"/>
                    <a:gd name="connsiteX9-415" fmla="*/ 1172881 w 1305333"/>
                    <a:gd name="connsiteY9-416" fmla="*/ 1179342 h 1424419"/>
                    <a:gd name="connsiteX10-417" fmla="*/ 792288 w 1305333"/>
                    <a:gd name="connsiteY10-418" fmla="*/ 1385653 h 1424419"/>
                    <a:gd name="connsiteX11-419" fmla="*/ 522686 w 1305333"/>
                    <a:gd name="connsiteY11-420" fmla="*/ 1384922 h 1424419"/>
                    <a:gd name="connsiteX12-421" fmla="*/ 80344 w 1305333"/>
                    <a:gd name="connsiteY12-422" fmla="*/ 1139323 h 1424419"/>
                    <a:gd name="connsiteX13-423" fmla="*/ 68397 w 1305333"/>
                    <a:gd name="connsiteY13-424" fmla="*/ 1130059 h 1424419"/>
                    <a:gd name="connsiteX14-425" fmla="*/ 667 w 1305333"/>
                    <a:gd name="connsiteY14-426" fmla="*/ 999105 h 1424419"/>
                    <a:gd name="connsiteX15-427" fmla="*/ 0 w 1305333"/>
                    <a:gd name="connsiteY15-428" fmla="*/ 972364 h 1424419"/>
                    <a:gd name="connsiteX16-429" fmla="*/ 2496 w 1305333"/>
                    <a:gd name="connsiteY16-430" fmla="*/ 463106 h 1424419"/>
                    <a:gd name="connsiteX17-431" fmla="*/ 2458 w 1305333"/>
                    <a:gd name="connsiteY17-432" fmla="*/ 429563 h 1424419"/>
                    <a:gd name="connsiteX18-433" fmla="*/ 75248 w 1305333"/>
                    <a:gd name="connsiteY18-434" fmla="*/ 303202 h 1424419"/>
                    <a:gd name="connsiteX19-435" fmla="*/ 106293 w 1305333"/>
                    <a:gd name="connsiteY19-436" fmla="*/ 282597 h 1424419"/>
                    <a:gd name="connsiteX20-437" fmla="*/ 541533 w 1305333"/>
                    <a:gd name="connsiteY20-438" fmla="*/ 38110 h 1424419"/>
                    <a:gd name="connsiteX21-439" fmla="*/ 653528 w 1305333"/>
                    <a:gd name="connsiteY21-440" fmla="*/ 0 h 1424419"/>
                    <a:gd name="connsiteX0-441" fmla="*/ 653528 w 1305333"/>
                    <a:gd name="connsiteY0-442" fmla="*/ 0 h 1424419"/>
                    <a:gd name="connsiteX1-443" fmla="*/ 757287 w 1305333"/>
                    <a:gd name="connsiteY1-444" fmla="*/ 32444 h 1424419"/>
                    <a:gd name="connsiteX2-445" fmla="*/ 1206876 w 1305333"/>
                    <a:gd name="connsiteY2-446" fmla="*/ 284945 h 1424419"/>
                    <a:gd name="connsiteX3-447" fmla="*/ 1237706 w 1305333"/>
                    <a:gd name="connsiteY3-448" fmla="*/ 306775 h 1424419"/>
                    <a:gd name="connsiteX4-449" fmla="*/ 1301712 w 1305333"/>
                    <a:gd name="connsiteY4-450" fmla="*/ 442384 h 1424419"/>
                    <a:gd name="connsiteX5-451" fmla="*/ 1303099 w 1305333"/>
                    <a:gd name="connsiteY5-452" fmla="*/ 495558 h 1424419"/>
                    <a:gd name="connsiteX6-453" fmla="*/ 1303099 w 1305333"/>
                    <a:gd name="connsiteY6-454" fmla="*/ 952393 h 1424419"/>
                    <a:gd name="connsiteX7-455" fmla="*/ 1305306 w 1305333"/>
                    <a:gd name="connsiteY7-456" fmla="*/ 990115 h 1424419"/>
                    <a:gd name="connsiteX8-457" fmla="*/ 1211970 w 1305333"/>
                    <a:gd name="connsiteY8-458" fmla="*/ 1149621 h 1424419"/>
                    <a:gd name="connsiteX9-459" fmla="*/ 1172881 w 1305333"/>
                    <a:gd name="connsiteY9-460" fmla="*/ 1179342 h 1424419"/>
                    <a:gd name="connsiteX10-461" fmla="*/ 792288 w 1305333"/>
                    <a:gd name="connsiteY10-462" fmla="*/ 1385653 h 1424419"/>
                    <a:gd name="connsiteX11-463" fmla="*/ 522686 w 1305333"/>
                    <a:gd name="connsiteY11-464" fmla="*/ 1384922 h 1424419"/>
                    <a:gd name="connsiteX12-465" fmla="*/ 80344 w 1305333"/>
                    <a:gd name="connsiteY12-466" fmla="*/ 1139323 h 1424419"/>
                    <a:gd name="connsiteX13-467" fmla="*/ 68397 w 1305333"/>
                    <a:gd name="connsiteY13-468" fmla="*/ 1130059 h 1424419"/>
                    <a:gd name="connsiteX14-469" fmla="*/ 667 w 1305333"/>
                    <a:gd name="connsiteY14-470" fmla="*/ 999105 h 1424419"/>
                    <a:gd name="connsiteX15-471" fmla="*/ 0 w 1305333"/>
                    <a:gd name="connsiteY15-472" fmla="*/ 972364 h 1424419"/>
                    <a:gd name="connsiteX16-473" fmla="*/ 2496 w 1305333"/>
                    <a:gd name="connsiteY16-474" fmla="*/ 463106 h 1424419"/>
                    <a:gd name="connsiteX17-475" fmla="*/ 2458 w 1305333"/>
                    <a:gd name="connsiteY17-476" fmla="*/ 429563 h 1424419"/>
                    <a:gd name="connsiteX18-477" fmla="*/ 75248 w 1305333"/>
                    <a:gd name="connsiteY18-478" fmla="*/ 303202 h 1424419"/>
                    <a:gd name="connsiteX19-479" fmla="*/ 106293 w 1305333"/>
                    <a:gd name="connsiteY19-480" fmla="*/ 282597 h 1424419"/>
                    <a:gd name="connsiteX20-481" fmla="*/ 541533 w 1305333"/>
                    <a:gd name="connsiteY20-482" fmla="*/ 38110 h 1424419"/>
                    <a:gd name="connsiteX21-483" fmla="*/ 653528 w 1305333"/>
                    <a:gd name="connsiteY21-484" fmla="*/ 0 h 1424419"/>
                    <a:gd name="connsiteX0-485" fmla="*/ 653528 w 1305333"/>
                    <a:gd name="connsiteY0-486" fmla="*/ 0 h 1424419"/>
                    <a:gd name="connsiteX1-487" fmla="*/ 757287 w 1305333"/>
                    <a:gd name="connsiteY1-488" fmla="*/ 32444 h 1424419"/>
                    <a:gd name="connsiteX2-489" fmla="*/ 1206876 w 1305333"/>
                    <a:gd name="connsiteY2-490" fmla="*/ 284945 h 1424419"/>
                    <a:gd name="connsiteX3-491" fmla="*/ 1237706 w 1305333"/>
                    <a:gd name="connsiteY3-492" fmla="*/ 306775 h 1424419"/>
                    <a:gd name="connsiteX4-493" fmla="*/ 1301712 w 1305333"/>
                    <a:gd name="connsiteY4-494" fmla="*/ 442384 h 1424419"/>
                    <a:gd name="connsiteX5-495" fmla="*/ 1303099 w 1305333"/>
                    <a:gd name="connsiteY5-496" fmla="*/ 495558 h 1424419"/>
                    <a:gd name="connsiteX6-497" fmla="*/ 1303099 w 1305333"/>
                    <a:gd name="connsiteY6-498" fmla="*/ 952393 h 1424419"/>
                    <a:gd name="connsiteX7-499" fmla="*/ 1305306 w 1305333"/>
                    <a:gd name="connsiteY7-500" fmla="*/ 990115 h 1424419"/>
                    <a:gd name="connsiteX8-501" fmla="*/ 1236006 w 1305333"/>
                    <a:gd name="connsiteY8-502" fmla="*/ 1160932 h 1424419"/>
                    <a:gd name="connsiteX9-503" fmla="*/ 1172881 w 1305333"/>
                    <a:gd name="connsiteY9-504" fmla="*/ 1179342 h 1424419"/>
                    <a:gd name="connsiteX10-505" fmla="*/ 792288 w 1305333"/>
                    <a:gd name="connsiteY10-506" fmla="*/ 1385653 h 1424419"/>
                    <a:gd name="connsiteX11-507" fmla="*/ 522686 w 1305333"/>
                    <a:gd name="connsiteY11-508" fmla="*/ 1384922 h 1424419"/>
                    <a:gd name="connsiteX12-509" fmla="*/ 80344 w 1305333"/>
                    <a:gd name="connsiteY12-510" fmla="*/ 1139323 h 1424419"/>
                    <a:gd name="connsiteX13-511" fmla="*/ 68397 w 1305333"/>
                    <a:gd name="connsiteY13-512" fmla="*/ 1130059 h 1424419"/>
                    <a:gd name="connsiteX14-513" fmla="*/ 667 w 1305333"/>
                    <a:gd name="connsiteY14-514" fmla="*/ 999105 h 1424419"/>
                    <a:gd name="connsiteX15-515" fmla="*/ 0 w 1305333"/>
                    <a:gd name="connsiteY15-516" fmla="*/ 972364 h 1424419"/>
                    <a:gd name="connsiteX16-517" fmla="*/ 2496 w 1305333"/>
                    <a:gd name="connsiteY16-518" fmla="*/ 463106 h 1424419"/>
                    <a:gd name="connsiteX17-519" fmla="*/ 2458 w 1305333"/>
                    <a:gd name="connsiteY17-520" fmla="*/ 429563 h 1424419"/>
                    <a:gd name="connsiteX18-521" fmla="*/ 75248 w 1305333"/>
                    <a:gd name="connsiteY18-522" fmla="*/ 303202 h 1424419"/>
                    <a:gd name="connsiteX19-523" fmla="*/ 106293 w 1305333"/>
                    <a:gd name="connsiteY19-524" fmla="*/ 282597 h 1424419"/>
                    <a:gd name="connsiteX20-525" fmla="*/ 541533 w 1305333"/>
                    <a:gd name="connsiteY20-526" fmla="*/ 38110 h 1424419"/>
                    <a:gd name="connsiteX21-527" fmla="*/ 653528 w 1305333"/>
                    <a:gd name="connsiteY21-528" fmla="*/ 0 h 1424419"/>
                    <a:gd name="connsiteX0-529" fmla="*/ 653528 w 1313169"/>
                    <a:gd name="connsiteY0-530" fmla="*/ 0 h 1424419"/>
                    <a:gd name="connsiteX1-531" fmla="*/ 757287 w 1313169"/>
                    <a:gd name="connsiteY1-532" fmla="*/ 32444 h 1424419"/>
                    <a:gd name="connsiteX2-533" fmla="*/ 1206876 w 1313169"/>
                    <a:gd name="connsiteY2-534" fmla="*/ 284945 h 1424419"/>
                    <a:gd name="connsiteX3-535" fmla="*/ 1237706 w 1313169"/>
                    <a:gd name="connsiteY3-536" fmla="*/ 306775 h 1424419"/>
                    <a:gd name="connsiteX4-537" fmla="*/ 1301712 w 1313169"/>
                    <a:gd name="connsiteY4-538" fmla="*/ 442384 h 1424419"/>
                    <a:gd name="connsiteX5-539" fmla="*/ 1303099 w 1313169"/>
                    <a:gd name="connsiteY5-540" fmla="*/ 495558 h 1424419"/>
                    <a:gd name="connsiteX6-541" fmla="*/ 1303099 w 1313169"/>
                    <a:gd name="connsiteY6-542" fmla="*/ 952393 h 1424419"/>
                    <a:gd name="connsiteX7-543" fmla="*/ 1305306 w 1313169"/>
                    <a:gd name="connsiteY7-544" fmla="*/ 990115 h 1424419"/>
                    <a:gd name="connsiteX8-545" fmla="*/ 1271352 w 1313169"/>
                    <a:gd name="connsiteY8-546" fmla="*/ 1142552 h 1424419"/>
                    <a:gd name="connsiteX9-547" fmla="*/ 1172881 w 1313169"/>
                    <a:gd name="connsiteY9-548" fmla="*/ 1179342 h 1424419"/>
                    <a:gd name="connsiteX10-549" fmla="*/ 792288 w 1313169"/>
                    <a:gd name="connsiteY10-550" fmla="*/ 1385653 h 1424419"/>
                    <a:gd name="connsiteX11-551" fmla="*/ 522686 w 1313169"/>
                    <a:gd name="connsiteY11-552" fmla="*/ 1384922 h 1424419"/>
                    <a:gd name="connsiteX12-553" fmla="*/ 80344 w 1313169"/>
                    <a:gd name="connsiteY12-554" fmla="*/ 1139323 h 1424419"/>
                    <a:gd name="connsiteX13-555" fmla="*/ 68397 w 1313169"/>
                    <a:gd name="connsiteY13-556" fmla="*/ 1130059 h 1424419"/>
                    <a:gd name="connsiteX14-557" fmla="*/ 667 w 1313169"/>
                    <a:gd name="connsiteY14-558" fmla="*/ 999105 h 1424419"/>
                    <a:gd name="connsiteX15-559" fmla="*/ 0 w 1313169"/>
                    <a:gd name="connsiteY15-560" fmla="*/ 972364 h 1424419"/>
                    <a:gd name="connsiteX16-561" fmla="*/ 2496 w 1313169"/>
                    <a:gd name="connsiteY16-562" fmla="*/ 463106 h 1424419"/>
                    <a:gd name="connsiteX17-563" fmla="*/ 2458 w 1313169"/>
                    <a:gd name="connsiteY17-564" fmla="*/ 429563 h 1424419"/>
                    <a:gd name="connsiteX18-565" fmla="*/ 75248 w 1313169"/>
                    <a:gd name="connsiteY18-566" fmla="*/ 303202 h 1424419"/>
                    <a:gd name="connsiteX19-567" fmla="*/ 106293 w 1313169"/>
                    <a:gd name="connsiteY19-568" fmla="*/ 282597 h 1424419"/>
                    <a:gd name="connsiteX20-569" fmla="*/ 541533 w 1313169"/>
                    <a:gd name="connsiteY20-570" fmla="*/ 38110 h 1424419"/>
                    <a:gd name="connsiteX21-571" fmla="*/ 653528 w 1313169"/>
                    <a:gd name="connsiteY21-572" fmla="*/ 0 h 1424419"/>
                    <a:gd name="connsiteX0-573" fmla="*/ 653528 w 1306267"/>
                    <a:gd name="connsiteY0-574" fmla="*/ 0 h 1424419"/>
                    <a:gd name="connsiteX1-575" fmla="*/ 757287 w 1306267"/>
                    <a:gd name="connsiteY1-576" fmla="*/ 32444 h 1424419"/>
                    <a:gd name="connsiteX2-577" fmla="*/ 1206876 w 1306267"/>
                    <a:gd name="connsiteY2-578" fmla="*/ 284945 h 1424419"/>
                    <a:gd name="connsiteX3-579" fmla="*/ 1237706 w 1306267"/>
                    <a:gd name="connsiteY3-580" fmla="*/ 306775 h 1424419"/>
                    <a:gd name="connsiteX4-581" fmla="*/ 1301712 w 1306267"/>
                    <a:gd name="connsiteY4-582" fmla="*/ 442384 h 1424419"/>
                    <a:gd name="connsiteX5-583" fmla="*/ 1303099 w 1306267"/>
                    <a:gd name="connsiteY5-584" fmla="*/ 495558 h 1424419"/>
                    <a:gd name="connsiteX6-585" fmla="*/ 1303099 w 1306267"/>
                    <a:gd name="connsiteY6-586" fmla="*/ 952393 h 1424419"/>
                    <a:gd name="connsiteX7-587" fmla="*/ 1305306 w 1306267"/>
                    <a:gd name="connsiteY7-588" fmla="*/ 990115 h 1424419"/>
                    <a:gd name="connsiteX8-589" fmla="*/ 1255800 w 1306267"/>
                    <a:gd name="connsiteY8-590" fmla="*/ 1142552 h 1424419"/>
                    <a:gd name="connsiteX9-591" fmla="*/ 1172881 w 1306267"/>
                    <a:gd name="connsiteY9-592" fmla="*/ 1179342 h 1424419"/>
                    <a:gd name="connsiteX10-593" fmla="*/ 792288 w 1306267"/>
                    <a:gd name="connsiteY10-594" fmla="*/ 1385653 h 1424419"/>
                    <a:gd name="connsiteX11-595" fmla="*/ 522686 w 1306267"/>
                    <a:gd name="connsiteY11-596" fmla="*/ 1384922 h 1424419"/>
                    <a:gd name="connsiteX12-597" fmla="*/ 80344 w 1306267"/>
                    <a:gd name="connsiteY12-598" fmla="*/ 1139323 h 1424419"/>
                    <a:gd name="connsiteX13-599" fmla="*/ 68397 w 1306267"/>
                    <a:gd name="connsiteY13-600" fmla="*/ 1130059 h 1424419"/>
                    <a:gd name="connsiteX14-601" fmla="*/ 667 w 1306267"/>
                    <a:gd name="connsiteY14-602" fmla="*/ 999105 h 1424419"/>
                    <a:gd name="connsiteX15-603" fmla="*/ 0 w 1306267"/>
                    <a:gd name="connsiteY15-604" fmla="*/ 972364 h 1424419"/>
                    <a:gd name="connsiteX16-605" fmla="*/ 2496 w 1306267"/>
                    <a:gd name="connsiteY16-606" fmla="*/ 463106 h 1424419"/>
                    <a:gd name="connsiteX17-607" fmla="*/ 2458 w 1306267"/>
                    <a:gd name="connsiteY17-608" fmla="*/ 429563 h 1424419"/>
                    <a:gd name="connsiteX18-609" fmla="*/ 75248 w 1306267"/>
                    <a:gd name="connsiteY18-610" fmla="*/ 303202 h 1424419"/>
                    <a:gd name="connsiteX19-611" fmla="*/ 106293 w 1306267"/>
                    <a:gd name="connsiteY19-612" fmla="*/ 282597 h 1424419"/>
                    <a:gd name="connsiteX20-613" fmla="*/ 541533 w 1306267"/>
                    <a:gd name="connsiteY20-614" fmla="*/ 38110 h 1424419"/>
                    <a:gd name="connsiteX21-615" fmla="*/ 653528 w 1306267"/>
                    <a:gd name="connsiteY21-616" fmla="*/ 0 h 1424419"/>
                    <a:gd name="connsiteX0-617" fmla="*/ 653528 w 1306267"/>
                    <a:gd name="connsiteY0-618" fmla="*/ 0 h 1424419"/>
                    <a:gd name="connsiteX1-619" fmla="*/ 757287 w 1306267"/>
                    <a:gd name="connsiteY1-620" fmla="*/ 32444 h 1424419"/>
                    <a:gd name="connsiteX2-621" fmla="*/ 1206876 w 1306267"/>
                    <a:gd name="connsiteY2-622" fmla="*/ 284945 h 1424419"/>
                    <a:gd name="connsiteX3-623" fmla="*/ 1237706 w 1306267"/>
                    <a:gd name="connsiteY3-624" fmla="*/ 306775 h 1424419"/>
                    <a:gd name="connsiteX4-625" fmla="*/ 1301712 w 1306267"/>
                    <a:gd name="connsiteY4-626" fmla="*/ 442384 h 1424419"/>
                    <a:gd name="connsiteX5-627" fmla="*/ 1303099 w 1306267"/>
                    <a:gd name="connsiteY5-628" fmla="*/ 495558 h 1424419"/>
                    <a:gd name="connsiteX6-629" fmla="*/ 1303099 w 1306267"/>
                    <a:gd name="connsiteY6-630" fmla="*/ 952393 h 1424419"/>
                    <a:gd name="connsiteX7-631" fmla="*/ 1305306 w 1306267"/>
                    <a:gd name="connsiteY7-632" fmla="*/ 990115 h 1424419"/>
                    <a:gd name="connsiteX8-633" fmla="*/ 1255800 w 1306267"/>
                    <a:gd name="connsiteY8-634" fmla="*/ 1142552 h 1424419"/>
                    <a:gd name="connsiteX9-635" fmla="*/ 1172881 w 1306267"/>
                    <a:gd name="connsiteY9-636" fmla="*/ 1179342 h 1424419"/>
                    <a:gd name="connsiteX10-637" fmla="*/ 792288 w 1306267"/>
                    <a:gd name="connsiteY10-638" fmla="*/ 1385653 h 1424419"/>
                    <a:gd name="connsiteX11-639" fmla="*/ 522686 w 1306267"/>
                    <a:gd name="connsiteY11-640" fmla="*/ 1384922 h 1424419"/>
                    <a:gd name="connsiteX12-641" fmla="*/ 80344 w 1306267"/>
                    <a:gd name="connsiteY12-642" fmla="*/ 1139323 h 1424419"/>
                    <a:gd name="connsiteX13-643" fmla="*/ 61328 w 1306267"/>
                    <a:gd name="connsiteY13-644" fmla="*/ 1127231 h 1424419"/>
                    <a:gd name="connsiteX14-645" fmla="*/ 667 w 1306267"/>
                    <a:gd name="connsiteY14-646" fmla="*/ 999105 h 1424419"/>
                    <a:gd name="connsiteX15-647" fmla="*/ 0 w 1306267"/>
                    <a:gd name="connsiteY15-648" fmla="*/ 972364 h 1424419"/>
                    <a:gd name="connsiteX16-649" fmla="*/ 2496 w 1306267"/>
                    <a:gd name="connsiteY16-650" fmla="*/ 463106 h 1424419"/>
                    <a:gd name="connsiteX17-651" fmla="*/ 2458 w 1306267"/>
                    <a:gd name="connsiteY17-652" fmla="*/ 429563 h 1424419"/>
                    <a:gd name="connsiteX18-653" fmla="*/ 75248 w 1306267"/>
                    <a:gd name="connsiteY18-654" fmla="*/ 303202 h 1424419"/>
                    <a:gd name="connsiteX19-655" fmla="*/ 106293 w 1306267"/>
                    <a:gd name="connsiteY19-656" fmla="*/ 282597 h 1424419"/>
                    <a:gd name="connsiteX20-657" fmla="*/ 541533 w 1306267"/>
                    <a:gd name="connsiteY20-658" fmla="*/ 38110 h 1424419"/>
                    <a:gd name="connsiteX21-659" fmla="*/ 653528 w 1306267"/>
                    <a:gd name="connsiteY21-660" fmla="*/ 0 h 1424419"/>
                    <a:gd name="connsiteX0-661" fmla="*/ 653528 w 1306267"/>
                    <a:gd name="connsiteY0-662" fmla="*/ 0 h 1424419"/>
                    <a:gd name="connsiteX1-663" fmla="*/ 757287 w 1306267"/>
                    <a:gd name="connsiteY1-664" fmla="*/ 32444 h 1424419"/>
                    <a:gd name="connsiteX2-665" fmla="*/ 1206876 w 1306267"/>
                    <a:gd name="connsiteY2-666" fmla="*/ 284945 h 1424419"/>
                    <a:gd name="connsiteX3-667" fmla="*/ 1237706 w 1306267"/>
                    <a:gd name="connsiteY3-668" fmla="*/ 306775 h 1424419"/>
                    <a:gd name="connsiteX4-669" fmla="*/ 1301712 w 1306267"/>
                    <a:gd name="connsiteY4-670" fmla="*/ 442384 h 1424419"/>
                    <a:gd name="connsiteX5-671" fmla="*/ 1303099 w 1306267"/>
                    <a:gd name="connsiteY5-672" fmla="*/ 495558 h 1424419"/>
                    <a:gd name="connsiteX6-673" fmla="*/ 1303099 w 1306267"/>
                    <a:gd name="connsiteY6-674" fmla="*/ 952393 h 1424419"/>
                    <a:gd name="connsiteX7-675" fmla="*/ 1305306 w 1306267"/>
                    <a:gd name="connsiteY7-676" fmla="*/ 990115 h 1424419"/>
                    <a:gd name="connsiteX8-677" fmla="*/ 1255800 w 1306267"/>
                    <a:gd name="connsiteY8-678" fmla="*/ 1142552 h 1424419"/>
                    <a:gd name="connsiteX9-679" fmla="*/ 1172881 w 1306267"/>
                    <a:gd name="connsiteY9-680" fmla="*/ 1179342 h 1424419"/>
                    <a:gd name="connsiteX10-681" fmla="*/ 792288 w 1306267"/>
                    <a:gd name="connsiteY10-682" fmla="*/ 1385653 h 1424419"/>
                    <a:gd name="connsiteX11-683" fmla="*/ 522686 w 1306267"/>
                    <a:gd name="connsiteY11-684" fmla="*/ 1384922 h 1424419"/>
                    <a:gd name="connsiteX12-685" fmla="*/ 80344 w 1306267"/>
                    <a:gd name="connsiteY12-686" fmla="*/ 1139323 h 1424419"/>
                    <a:gd name="connsiteX13-687" fmla="*/ 61328 w 1306267"/>
                    <a:gd name="connsiteY13-688" fmla="*/ 1127231 h 1424419"/>
                    <a:gd name="connsiteX14-689" fmla="*/ 667 w 1306267"/>
                    <a:gd name="connsiteY14-690" fmla="*/ 999105 h 1424419"/>
                    <a:gd name="connsiteX15-691" fmla="*/ 0 w 1306267"/>
                    <a:gd name="connsiteY15-692" fmla="*/ 972364 h 1424419"/>
                    <a:gd name="connsiteX16-693" fmla="*/ 2496 w 1306267"/>
                    <a:gd name="connsiteY16-694" fmla="*/ 463106 h 1424419"/>
                    <a:gd name="connsiteX17-695" fmla="*/ 2458 w 1306267"/>
                    <a:gd name="connsiteY17-696" fmla="*/ 429563 h 1424419"/>
                    <a:gd name="connsiteX18-697" fmla="*/ 75248 w 1306267"/>
                    <a:gd name="connsiteY18-698" fmla="*/ 303202 h 1424419"/>
                    <a:gd name="connsiteX19-699" fmla="*/ 106293 w 1306267"/>
                    <a:gd name="connsiteY19-700" fmla="*/ 282597 h 1424419"/>
                    <a:gd name="connsiteX20-701" fmla="*/ 541533 w 1306267"/>
                    <a:gd name="connsiteY20-702" fmla="*/ 38110 h 1424419"/>
                    <a:gd name="connsiteX21-703" fmla="*/ 653528 w 1306267"/>
                    <a:gd name="connsiteY21-704" fmla="*/ 0 h 1424419"/>
                    <a:gd name="connsiteX0-705" fmla="*/ 653528 w 1306267"/>
                    <a:gd name="connsiteY0-706" fmla="*/ 0 h 1424419"/>
                    <a:gd name="connsiteX1-707" fmla="*/ 757287 w 1306267"/>
                    <a:gd name="connsiteY1-708" fmla="*/ 32444 h 1424419"/>
                    <a:gd name="connsiteX2-709" fmla="*/ 1206876 w 1306267"/>
                    <a:gd name="connsiteY2-710" fmla="*/ 284945 h 1424419"/>
                    <a:gd name="connsiteX3-711" fmla="*/ 1237706 w 1306267"/>
                    <a:gd name="connsiteY3-712" fmla="*/ 306775 h 1424419"/>
                    <a:gd name="connsiteX4-713" fmla="*/ 1301712 w 1306267"/>
                    <a:gd name="connsiteY4-714" fmla="*/ 442384 h 1424419"/>
                    <a:gd name="connsiteX5-715" fmla="*/ 1303099 w 1306267"/>
                    <a:gd name="connsiteY5-716" fmla="*/ 495558 h 1424419"/>
                    <a:gd name="connsiteX6-717" fmla="*/ 1303099 w 1306267"/>
                    <a:gd name="connsiteY6-718" fmla="*/ 952393 h 1424419"/>
                    <a:gd name="connsiteX7-719" fmla="*/ 1305306 w 1306267"/>
                    <a:gd name="connsiteY7-720" fmla="*/ 990115 h 1424419"/>
                    <a:gd name="connsiteX8-721" fmla="*/ 1255800 w 1306267"/>
                    <a:gd name="connsiteY8-722" fmla="*/ 1142552 h 1424419"/>
                    <a:gd name="connsiteX9-723" fmla="*/ 1172881 w 1306267"/>
                    <a:gd name="connsiteY9-724" fmla="*/ 1179342 h 1424419"/>
                    <a:gd name="connsiteX10-725" fmla="*/ 792288 w 1306267"/>
                    <a:gd name="connsiteY10-726" fmla="*/ 1385653 h 1424419"/>
                    <a:gd name="connsiteX11-727" fmla="*/ 522686 w 1306267"/>
                    <a:gd name="connsiteY11-728" fmla="*/ 1384922 h 1424419"/>
                    <a:gd name="connsiteX12-729" fmla="*/ 90241 w 1306267"/>
                    <a:gd name="connsiteY12-730" fmla="*/ 1150634 h 1424419"/>
                    <a:gd name="connsiteX13-731" fmla="*/ 61328 w 1306267"/>
                    <a:gd name="connsiteY13-732" fmla="*/ 1127231 h 1424419"/>
                    <a:gd name="connsiteX14-733" fmla="*/ 667 w 1306267"/>
                    <a:gd name="connsiteY14-734" fmla="*/ 999105 h 1424419"/>
                    <a:gd name="connsiteX15-735" fmla="*/ 0 w 1306267"/>
                    <a:gd name="connsiteY15-736" fmla="*/ 972364 h 1424419"/>
                    <a:gd name="connsiteX16-737" fmla="*/ 2496 w 1306267"/>
                    <a:gd name="connsiteY16-738" fmla="*/ 463106 h 1424419"/>
                    <a:gd name="connsiteX17-739" fmla="*/ 2458 w 1306267"/>
                    <a:gd name="connsiteY17-740" fmla="*/ 429563 h 1424419"/>
                    <a:gd name="connsiteX18-741" fmla="*/ 75248 w 1306267"/>
                    <a:gd name="connsiteY18-742" fmla="*/ 303202 h 1424419"/>
                    <a:gd name="connsiteX19-743" fmla="*/ 106293 w 1306267"/>
                    <a:gd name="connsiteY19-744" fmla="*/ 282597 h 1424419"/>
                    <a:gd name="connsiteX20-745" fmla="*/ 541533 w 1306267"/>
                    <a:gd name="connsiteY20-746" fmla="*/ 38110 h 1424419"/>
                    <a:gd name="connsiteX21-747" fmla="*/ 653528 w 1306267"/>
                    <a:gd name="connsiteY21-748" fmla="*/ 0 h 1424419"/>
                    <a:gd name="connsiteX0-749" fmla="*/ 653528 w 1306267"/>
                    <a:gd name="connsiteY0-750" fmla="*/ 0 h 1424419"/>
                    <a:gd name="connsiteX1-751" fmla="*/ 757287 w 1306267"/>
                    <a:gd name="connsiteY1-752" fmla="*/ 32444 h 1424419"/>
                    <a:gd name="connsiteX2-753" fmla="*/ 1206876 w 1306267"/>
                    <a:gd name="connsiteY2-754" fmla="*/ 284945 h 1424419"/>
                    <a:gd name="connsiteX3-755" fmla="*/ 1237706 w 1306267"/>
                    <a:gd name="connsiteY3-756" fmla="*/ 306775 h 1424419"/>
                    <a:gd name="connsiteX4-757" fmla="*/ 1301712 w 1306267"/>
                    <a:gd name="connsiteY4-758" fmla="*/ 442384 h 1424419"/>
                    <a:gd name="connsiteX5-759" fmla="*/ 1303099 w 1306267"/>
                    <a:gd name="connsiteY5-760" fmla="*/ 495558 h 1424419"/>
                    <a:gd name="connsiteX6-761" fmla="*/ 1303099 w 1306267"/>
                    <a:gd name="connsiteY6-762" fmla="*/ 952393 h 1424419"/>
                    <a:gd name="connsiteX7-763" fmla="*/ 1305306 w 1306267"/>
                    <a:gd name="connsiteY7-764" fmla="*/ 990115 h 1424419"/>
                    <a:gd name="connsiteX8-765" fmla="*/ 1255800 w 1306267"/>
                    <a:gd name="connsiteY8-766" fmla="*/ 1142552 h 1424419"/>
                    <a:gd name="connsiteX9-767" fmla="*/ 1172881 w 1306267"/>
                    <a:gd name="connsiteY9-768" fmla="*/ 1179342 h 1424419"/>
                    <a:gd name="connsiteX10-769" fmla="*/ 792288 w 1306267"/>
                    <a:gd name="connsiteY10-770" fmla="*/ 1385653 h 1424419"/>
                    <a:gd name="connsiteX11-771" fmla="*/ 522686 w 1306267"/>
                    <a:gd name="connsiteY11-772" fmla="*/ 1384922 h 1424419"/>
                    <a:gd name="connsiteX12-773" fmla="*/ 90241 w 1306267"/>
                    <a:gd name="connsiteY12-774" fmla="*/ 1150634 h 1424419"/>
                    <a:gd name="connsiteX13-775" fmla="*/ 61328 w 1306267"/>
                    <a:gd name="connsiteY13-776" fmla="*/ 1127231 h 1424419"/>
                    <a:gd name="connsiteX14-777" fmla="*/ 667 w 1306267"/>
                    <a:gd name="connsiteY14-778" fmla="*/ 999105 h 1424419"/>
                    <a:gd name="connsiteX15-779" fmla="*/ 0 w 1306267"/>
                    <a:gd name="connsiteY15-780" fmla="*/ 972364 h 1424419"/>
                    <a:gd name="connsiteX16-781" fmla="*/ 2496 w 1306267"/>
                    <a:gd name="connsiteY16-782" fmla="*/ 463106 h 1424419"/>
                    <a:gd name="connsiteX17-783" fmla="*/ 2458 w 1306267"/>
                    <a:gd name="connsiteY17-784" fmla="*/ 429563 h 1424419"/>
                    <a:gd name="connsiteX18-785" fmla="*/ 75248 w 1306267"/>
                    <a:gd name="connsiteY18-786" fmla="*/ 303202 h 1424419"/>
                    <a:gd name="connsiteX19-787" fmla="*/ 106293 w 1306267"/>
                    <a:gd name="connsiteY19-788" fmla="*/ 282597 h 1424419"/>
                    <a:gd name="connsiteX20-789" fmla="*/ 541533 w 1306267"/>
                    <a:gd name="connsiteY20-790" fmla="*/ 38110 h 1424419"/>
                    <a:gd name="connsiteX21-791" fmla="*/ 653528 w 1306267"/>
                    <a:gd name="connsiteY21-792" fmla="*/ 0 h 1424419"/>
                    <a:gd name="connsiteX0-793" fmla="*/ 653528 w 1306267"/>
                    <a:gd name="connsiteY0-794" fmla="*/ 0 h 1424419"/>
                    <a:gd name="connsiteX1-795" fmla="*/ 757287 w 1306267"/>
                    <a:gd name="connsiteY1-796" fmla="*/ 32444 h 1424419"/>
                    <a:gd name="connsiteX2-797" fmla="*/ 1206876 w 1306267"/>
                    <a:gd name="connsiteY2-798" fmla="*/ 284945 h 1424419"/>
                    <a:gd name="connsiteX3-799" fmla="*/ 1237706 w 1306267"/>
                    <a:gd name="connsiteY3-800" fmla="*/ 306775 h 1424419"/>
                    <a:gd name="connsiteX4-801" fmla="*/ 1301712 w 1306267"/>
                    <a:gd name="connsiteY4-802" fmla="*/ 442384 h 1424419"/>
                    <a:gd name="connsiteX5-803" fmla="*/ 1303099 w 1306267"/>
                    <a:gd name="connsiteY5-804" fmla="*/ 495558 h 1424419"/>
                    <a:gd name="connsiteX6-805" fmla="*/ 1303099 w 1306267"/>
                    <a:gd name="connsiteY6-806" fmla="*/ 952393 h 1424419"/>
                    <a:gd name="connsiteX7-807" fmla="*/ 1305306 w 1306267"/>
                    <a:gd name="connsiteY7-808" fmla="*/ 990115 h 1424419"/>
                    <a:gd name="connsiteX8-809" fmla="*/ 1255800 w 1306267"/>
                    <a:gd name="connsiteY8-810" fmla="*/ 1142552 h 1424419"/>
                    <a:gd name="connsiteX9-811" fmla="*/ 1172881 w 1306267"/>
                    <a:gd name="connsiteY9-812" fmla="*/ 1179342 h 1424419"/>
                    <a:gd name="connsiteX10-813" fmla="*/ 792288 w 1306267"/>
                    <a:gd name="connsiteY10-814" fmla="*/ 1385653 h 1424419"/>
                    <a:gd name="connsiteX11-815" fmla="*/ 522686 w 1306267"/>
                    <a:gd name="connsiteY11-816" fmla="*/ 1384922 h 1424419"/>
                    <a:gd name="connsiteX12-817" fmla="*/ 90241 w 1306267"/>
                    <a:gd name="connsiteY12-818" fmla="*/ 1150634 h 1424419"/>
                    <a:gd name="connsiteX13-819" fmla="*/ 61328 w 1306267"/>
                    <a:gd name="connsiteY13-820" fmla="*/ 1127231 h 1424419"/>
                    <a:gd name="connsiteX14-821" fmla="*/ 667 w 1306267"/>
                    <a:gd name="connsiteY14-822" fmla="*/ 999105 h 1424419"/>
                    <a:gd name="connsiteX15-823" fmla="*/ 0 w 1306267"/>
                    <a:gd name="connsiteY15-824" fmla="*/ 972364 h 1424419"/>
                    <a:gd name="connsiteX16-825" fmla="*/ 2496 w 1306267"/>
                    <a:gd name="connsiteY16-826" fmla="*/ 463106 h 1424419"/>
                    <a:gd name="connsiteX17-827" fmla="*/ 2458 w 1306267"/>
                    <a:gd name="connsiteY17-828" fmla="*/ 429563 h 1424419"/>
                    <a:gd name="connsiteX18-829" fmla="*/ 75248 w 1306267"/>
                    <a:gd name="connsiteY18-830" fmla="*/ 303202 h 1424419"/>
                    <a:gd name="connsiteX19-831" fmla="*/ 106293 w 1306267"/>
                    <a:gd name="connsiteY19-832" fmla="*/ 282597 h 1424419"/>
                    <a:gd name="connsiteX20-833" fmla="*/ 541533 w 1306267"/>
                    <a:gd name="connsiteY20-834" fmla="*/ 38110 h 1424419"/>
                    <a:gd name="connsiteX21-835" fmla="*/ 653528 w 1306267"/>
                    <a:gd name="connsiteY21-836" fmla="*/ 0 h 1424419"/>
                    <a:gd name="connsiteX0-837" fmla="*/ 653528 w 1306267"/>
                    <a:gd name="connsiteY0-838" fmla="*/ 0 h 1424419"/>
                    <a:gd name="connsiteX1-839" fmla="*/ 757287 w 1306267"/>
                    <a:gd name="connsiteY1-840" fmla="*/ 32444 h 1424419"/>
                    <a:gd name="connsiteX2-841" fmla="*/ 1206876 w 1306267"/>
                    <a:gd name="connsiteY2-842" fmla="*/ 284945 h 1424419"/>
                    <a:gd name="connsiteX3-843" fmla="*/ 1237706 w 1306267"/>
                    <a:gd name="connsiteY3-844" fmla="*/ 306775 h 1424419"/>
                    <a:gd name="connsiteX4-845" fmla="*/ 1301712 w 1306267"/>
                    <a:gd name="connsiteY4-846" fmla="*/ 442384 h 1424419"/>
                    <a:gd name="connsiteX5-847" fmla="*/ 1303099 w 1306267"/>
                    <a:gd name="connsiteY5-848" fmla="*/ 495558 h 1424419"/>
                    <a:gd name="connsiteX6-849" fmla="*/ 1303099 w 1306267"/>
                    <a:gd name="connsiteY6-850" fmla="*/ 952393 h 1424419"/>
                    <a:gd name="connsiteX7-851" fmla="*/ 1305306 w 1306267"/>
                    <a:gd name="connsiteY7-852" fmla="*/ 990115 h 1424419"/>
                    <a:gd name="connsiteX8-853" fmla="*/ 1255800 w 1306267"/>
                    <a:gd name="connsiteY8-854" fmla="*/ 1142552 h 1424419"/>
                    <a:gd name="connsiteX9-855" fmla="*/ 1172881 w 1306267"/>
                    <a:gd name="connsiteY9-856" fmla="*/ 1179342 h 1424419"/>
                    <a:gd name="connsiteX10-857" fmla="*/ 792288 w 1306267"/>
                    <a:gd name="connsiteY10-858" fmla="*/ 1385653 h 1424419"/>
                    <a:gd name="connsiteX11-859" fmla="*/ 522686 w 1306267"/>
                    <a:gd name="connsiteY11-860" fmla="*/ 1384922 h 1424419"/>
                    <a:gd name="connsiteX12-861" fmla="*/ 90241 w 1306267"/>
                    <a:gd name="connsiteY12-862" fmla="*/ 1150634 h 1424419"/>
                    <a:gd name="connsiteX13-863" fmla="*/ 61328 w 1306267"/>
                    <a:gd name="connsiteY13-864" fmla="*/ 1127231 h 1424419"/>
                    <a:gd name="connsiteX14-865" fmla="*/ 667 w 1306267"/>
                    <a:gd name="connsiteY14-866" fmla="*/ 999105 h 1424419"/>
                    <a:gd name="connsiteX15-867" fmla="*/ 0 w 1306267"/>
                    <a:gd name="connsiteY15-868" fmla="*/ 972364 h 1424419"/>
                    <a:gd name="connsiteX16-869" fmla="*/ 2496 w 1306267"/>
                    <a:gd name="connsiteY16-870" fmla="*/ 463106 h 1424419"/>
                    <a:gd name="connsiteX17-871" fmla="*/ 2458 w 1306267"/>
                    <a:gd name="connsiteY17-872" fmla="*/ 429563 h 1424419"/>
                    <a:gd name="connsiteX18-873" fmla="*/ 75248 w 1306267"/>
                    <a:gd name="connsiteY18-874" fmla="*/ 303202 h 1424419"/>
                    <a:gd name="connsiteX19-875" fmla="*/ 106293 w 1306267"/>
                    <a:gd name="connsiteY19-876" fmla="*/ 282597 h 1424419"/>
                    <a:gd name="connsiteX20-877" fmla="*/ 541533 w 1306267"/>
                    <a:gd name="connsiteY20-878" fmla="*/ 38110 h 1424419"/>
                    <a:gd name="connsiteX21-879" fmla="*/ 653528 w 1306267"/>
                    <a:gd name="connsiteY21-880" fmla="*/ 0 h 1424419"/>
                    <a:gd name="connsiteX0-881" fmla="*/ 653528 w 1306267"/>
                    <a:gd name="connsiteY0-882" fmla="*/ 0 h 1424419"/>
                    <a:gd name="connsiteX1-883" fmla="*/ 757287 w 1306267"/>
                    <a:gd name="connsiteY1-884" fmla="*/ 32444 h 1424419"/>
                    <a:gd name="connsiteX2-885" fmla="*/ 1206876 w 1306267"/>
                    <a:gd name="connsiteY2-886" fmla="*/ 284945 h 1424419"/>
                    <a:gd name="connsiteX3-887" fmla="*/ 1237706 w 1306267"/>
                    <a:gd name="connsiteY3-888" fmla="*/ 306775 h 1424419"/>
                    <a:gd name="connsiteX4-889" fmla="*/ 1301712 w 1306267"/>
                    <a:gd name="connsiteY4-890" fmla="*/ 442384 h 1424419"/>
                    <a:gd name="connsiteX5-891" fmla="*/ 1303099 w 1306267"/>
                    <a:gd name="connsiteY5-892" fmla="*/ 495558 h 1424419"/>
                    <a:gd name="connsiteX6-893" fmla="*/ 1303099 w 1306267"/>
                    <a:gd name="connsiteY6-894" fmla="*/ 952393 h 1424419"/>
                    <a:gd name="connsiteX7-895" fmla="*/ 1305306 w 1306267"/>
                    <a:gd name="connsiteY7-896" fmla="*/ 990115 h 1424419"/>
                    <a:gd name="connsiteX8-897" fmla="*/ 1255800 w 1306267"/>
                    <a:gd name="connsiteY8-898" fmla="*/ 1142552 h 1424419"/>
                    <a:gd name="connsiteX9-899" fmla="*/ 1172881 w 1306267"/>
                    <a:gd name="connsiteY9-900" fmla="*/ 1179342 h 1424419"/>
                    <a:gd name="connsiteX10-901" fmla="*/ 792288 w 1306267"/>
                    <a:gd name="connsiteY10-902" fmla="*/ 1385653 h 1424419"/>
                    <a:gd name="connsiteX11-903" fmla="*/ 522686 w 1306267"/>
                    <a:gd name="connsiteY11-904" fmla="*/ 1384922 h 1424419"/>
                    <a:gd name="connsiteX12-905" fmla="*/ 90241 w 1306267"/>
                    <a:gd name="connsiteY12-906" fmla="*/ 1150634 h 1424419"/>
                    <a:gd name="connsiteX13-907" fmla="*/ 55672 w 1306267"/>
                    <a:gd name="connsiteY13-908" fmla="*/ 1124403 h 1424419"/>
                    <a:gd name="connsiteX14-909" fmla="*/ 667 w 1306267"/>
                    <a:gd name="connsiteY14-910" fmla="*/ 999105 h 1424419"/>
                    <a:gd name="connsiteX15-911" fmla="*/ 0 w 1306267"/>
                    <a:gd name="connsiteY15-912" fmla="*/ 972364 h 1424419"/>
                    <a:gd name="connsiteX16-913" fmla="*/ 2496 w 1306267"/>
                    <a:gd name="connsiteY16-914" fmla="*/ 463106 h 1424419"/>
                    <a:gd name="connsiteX17-915" fmla="*/ 2458 w 1306267"/>
                    <a:gd name="connsiteY17-916" fmla="*/ 429563 h 1424419"/>
                    <a:gd name="connsiteX18-917" fmla="*/ 75248 w 1306267"/>
                    <a:gd name="connsiteY18-918" fmla="*/ 303202 h 1424419"/>
                    <a:gd name="connsiteX19-919" fmla="*/ 106293 w 1306267"/>
                    <a:gd name="connsiteY19-920" fmla="*/ 282597 h 1424419"/>
                    <a:gd name="connsiteX20-921" fmla="*/ 541533 w 1306267"/>
                    <a:gd name="connsiteY20-922" fmla="*/ 38110 h 1424419"/>
                    <a:gd name="connsiteX21-923" fmla="*/ 653528 w 1306267"/>
                    <a:gd name="connsiteY21-924" fmla="*/ 0 h 1424419"/>
                    <a:gd name="connsiteX0-925" fmla="*/ 653528 w 1306267"/>
                    <a:gd name="connsiteY0-926" fmla="*/ 0 h 1424419"/>
                    <a:gd name="connsiteX1-927" fmla="*/ 757287 w 1306267"/>
                    <a:gd name="connsiteY1-928" fmla="*/ 32444 h 1424419"/>
                    <a:gd name="connsiteX2-929" fmla="*/ 1206876 w 1306267"/>
                    <a:gd name="connsiteY2-930" fmla="*/ 284945 h 1424419"/>
                    <a:gd name="connsiteX3-931" fmla="*/ 1237706 w 1306267"/>
                    <a:gd name="connsiteY3-932" fmla="*/ 306775 h 1424419"/>
                    <a:gd name="connsiteX4-933" fmla="*/ 1301712 w 1306267"/>
                    <a:gd name="connsiteY4-934" fmla="*/ 442384 h 1424419"/>
                    <a:gd name="connsiteX5-935" fmla="*/ 1303099 w 1306267"/>
                    <a:gd name="connsiteY5-936" fmla="*/ 495558 h 1424419"/>
                    <a:gd name="connsiteX6-937" fmla="*/ 1303099 w 1306267"/>
                    <a:gd name="connsiteY6-938" fmla="*/ 952393 h 1424419"/>
                    <a:gd name="connsiteX7-939" fmla="*/ 1305306 w 1306267"/>
                    <a:gd name="connsiteY7-940" fmla="*/ 990115 h 1424419"/>
                    <a:gd name="connsiteX8-941" fmla="*/ 1255800 w 1306267"/>
                    <a:gd name="connsiteY8-942" fmla="*/ 1142552 h 1424419"/>
                    <a:gd name="connsiteX9-943" fmla="*/ 1172881 w 1306267"/>
                    <a:gd name="connsiteY9-944" fmla="*/ 1179342 h 1424419"/>
                    <a:gd name="connsiteX10-945" fmla="*/ 792288 w 1306267"/>
                    <a:gd name="connsiteY10-946" fmla="*/ 1385653 h 1424419"/>
                    <a:gd name="connsiteX11-947" fmla="*/ 522686 w 1306267"/>
                    <a:gd name="connsiteY11-948" fmla="*/ 1384922 h 1424419"/>
                    <a:gd name="connsiteX12-949" fmla="*/ 90241 w 1306267"/>
                    <a:gd name="connsiteY12-950" fmla="*/ 1150634 h 1424419"/>
                    <a:gd name="connsiteX13-951" fmla="*/ 55672 w 1306267"/>
                    <a:gd name="connsiteY13-952" fmla="*/ 1124403 h 1424419"/>
                    <a:gd name="connsiteX14-953" fmla="*/ 667 w 1306267"/>
                    <a:gd name="connsiteY14-954" fmla="*/ 999105 h 1424419"/>
                    <a:gd name="connsiteX15-955" fmla="*/ 0 w 1306267"/>
                    <a:gd name="connsiteY15-956" fmla="*/ 972364 h 1424419"/>
                    <a:gd name="connsiteX16-957" fmla="*/ 2496 w 1306267"/>
                    <a:gd name="connsiteY16-958" fmla="*/ 463106 h 1424419"/>
                    <a:gd name="connsiteX17-959" fmla="*/ 2458 w 1306267"/>
                    <a:gd name="connsiteY17-960" fmla="*/ 429563 h 1424419"/>
                    <a:gd name="connsiteX18-961" fmla="*/ 75248 w 1306267"/>
                    <a:gd name="connsiteY18-962" fmla="*/ 303202 h 1424419"/>
                    <a:gd name="connsiteX19-963" fmla="*/ 106293 w 1306267"/>
                    <a:gd name="connsiteY19-964" fmla="*/ 282597 h 1424419"/>
                    <a:gd name="connsiteX20-965" fmla="*/ 541533 w 1306267"/>
                    <a:gd name="connsiteY20-966" fmla="*/ 38110 h 1424419"/>
                    <a:gd name="connsiteX21-967" fmla="*/ 653528 w 1306267"/>
                    <a:gd name="connsiteY21-968" fmla="*/ 0 h 1424419"/>
                    <a:gd name="connsiteX0-969" fmla="*/ 653528 w 1306267"/>
                    <a:gd name="connsiteY0-970" fmla="*/ 0 h 1424419"/>
                    <a:gd name="connsiteX1-971" fmla="*/ 757287 w 1306267"/>
                    <a:gd name="connsiteY1-972" fmla="*/ 32444 h 1424419"/>
                    <a:gd name="connsiteX2-973" fmla="*/ 1206876 w 1306267"/>
                    <a:gd name="connsiteY2-974" fmla="*/ 284945 h 1424419"/>
                    <a:gd name="connsiteX3-975" fmla="*/ 1237706 w 1306267"/>
                    <a:gd name="connsiteY3-976" fmla="*/ 306775 h 1424419"/>
                    <a:gd name="connsiteX4-977" fmla="*/ 1301712 w 1306267"/>
                    <a:gd name="connsiteY4-978" fmla="*/ 442384 h 1424419"/>
                    <a:gd name="connsiteX5-979" fmla="*/ 1303099 w 1306267"/>
                    <a:gd name="connsiteY5-980" fmla="*/ 495558 h 1424419"/>
                    <a:gd name="connsiteX6-981" fmla="*/ 1303099 w 1306267"/>
                    <a:gd name="connsiteY6-982" fmla="*/ 952393 h 1424419"/>
                    <a:gd name="connsiteX7-983" fmla="*/ 1305306 w 1306267"/>
                    <a:gd name="connsiteY7-984" fmla="*/ 990115 h 1424419"/>
                    <a:gd name="connsiteX8-985" fmla="*/ 1255800 w 1306267"/>
                    <a:gd name="connsiteY8-986" fmla="*/ 1142552 h 1424419"/>
                    <a:gd name="connsiteX9-987" fmla="*/ 1172881 w 1306267"/>
                    <a:gd name="connsiteY9-988" fmla="*/ 1179342 h 1424419"/>
                    <a:gd name="connsiteX10-989" fmla="*/ 792288 w 1306267"/>
                    <a:gd name="connsiteY10-990" fmla="*/ 1385653 h 1424419"/>
                    <a:gd name="connsiteX11-991" fmla="*/ 522686 w 1306267"/>
                    <a:gd name="connsiteY11-992" fmla="*/ 1384922 h 1424419"/>
                    <a:gd name="connsiteX12-993" fmla="*/ 90241 w 1306267"/>
                    <a:gd name="connsiteY12-994" fmla="*/ 1150634 h 1424419"/>
                    <a:gd name="connsiteX13-995" fmla="*/ 55672 w 1306267"/>
                    <a:gd name="connsiteY13-996" fmla="*/ 1124403 h 1424419"/>
                    <a:gd name="connsiteX14-997" fmla="*/ 667 w 1306267"/>
                    <a:gd name="connsiteY14-998" fmla="*/ 999105 h 1424419"/>
                    <a:gd name="connsiteX15-999" fmla="*/ 0 w 1306267"/>
                    <a:gd name="connsiteY15-1000" fmla="*/ 972364 h 1424419"/>
                    <a:gd name="connsiteX16-1001" fmla="*/ 2496 w 1306267"/>
                    <a:gd name="connsiteY16-1002" fmla="*/ 463106 h 1424419"/>
                    <a:gd name="connsiteX17-1003" fmla="*/ 2458 w 1306267"/>
                    <a:gd name="connsiteY17-1004" fmla="*/ 429563 h 1424419"/>
                    <a:gd name="connsiteX18-1005" fmla="*/ 75248 w 1306267"/>
                    <a:gd name="connsiteY18-1006" fmla="*/ 303202 h 1424419"/>
                    <a:gd name="connsiteX19-1007" fmla="*/ 106293 w 1306267"/>
                    <a:gd name="connsiteY19-1008" fmla="*/ 282597 h 1424419"/>
                    <a:gd name="connsiteX20-1009" fmla="*/ 541533 w 1306267"/>
                    <a:gd name="connsiteY20-1010" fmla="*/ 38110 h 1424419"/>
                    <a:gd name="connsiteX21-1011" fmla="*/ 653528 w 1306267"/>
                    <a:gd name="connsiteY21-1012" fmla="*/ 0 h 1424419"/>
                    <a:gd name="connsiteX0-1013" fmla="*/ 653528 w 1306267"/>
                    <a:gd name="connsiteY0-1014" fmla="*/ 0 h 1424419"/>
                    <a:gd name="connsiteX1-1015" fmla="*/ 757287 w 1306267"/>
                    <a:gd name="connsiteY1-1016" fmla="*/ 32444 h 1424419"/>
                    <a:gd name="connsiteX2-1017" fmla="*/ 1206876 w 1306267"/>
                    <a:gd name="connsiteY2-1018" fmla="*/ 284945 h 1424419"/>
                    <a:gd name="connsiteX3-1019" fmla="*/ 1237706 w 1306267"/>
                    <a:gd name="connsiteY3-1020" fmla="*/ 306775 h 1424419"/>
                    <a:gd name="connsiteX4-1021" fmla="*/ 1301712 w 1306267"/>
                    <a:gd name="connsiteY4-1022" fmla="*/ 442384 h 1424419"/>
                    <a:gd name="connsiteX5-1023" fmla="*/ 1303099 w 1306267"/>
                    <a:gd name="connsiteY5-1024" fmla="*/ 495558 h 1424419"/>
                    <a:gd name="connsiteX6-1025" fmla="*/ 1303099 w 1306267"/>
                    <a:gd name="connsiteY6-1026" fmla="*/ 952393 h 1424419"/>
                    <a:gd name="connsiteX7-1027" fmla="*/ 1305306 w 1306267"/>
                    <a:gd name="connsiteY7-1028" fmla="*/ 990115 h 1424419"/>
                    <a:gd name="connsiteX8-1029" fmla="*/ 1255800 w 1306267"/>
                    <a:gd name="connsiteY8-1030" fmla="*/ 1142552 h 1424419"/>
                    <a:gd name="connsiteX9-1031" fmla="*/ 1172881 w 1306267"/>
                    <a:gd name="connsiteY9-1032" fmla="*/ 1179342 h 1424419"/>
                    <a:gd name="connsiteX10-1033" fmla="*/ 792288 w 1306267"/>
                    <a:gd name="connsiteY10-1034" fmla="*/ 1385653 h 1424419"/>
                    <a:gd name="connsiteX11-1035" fmla="*/ 522686 w 1306267"/>
                    <a:gd name="connsiteY11-1036" fmla="*/ 1384922 h 1424419"/>
                    <a:gd name="connsiteX12-1037" fmla="*/ 90241 w 1306267"/>
                    <a:gd name="connsiteY12-1038" fmla="*/ 1150634 h 1424419"/>
                    <a:gd name="connsiteX13-1039" fmla="*/ 55672 w 1306267"/>
                    <a:gd name="connsiteY13-1040" fmla="*/ 1124403 h 1424419"/>
                    <a:gd name="connsiteX14-1041" fmla="*/ 667 w 1306267"/>
                    <a:gd name="connsiteY14-1042" fmla="*/ 999105 h 1424419"/>
                    <a:gd name="connsiteX15-1043" fmla="*/ 0 w 1306267"/>
                    <a:gd name="connsiteY15-1044" fmla="*/ 972364 h 1424419"/>
                    <a:gd name="connsiteX16-1045" fmla="*/ 2496 w 1306267"/>
                    <a:gd name="connsiteY16-1046" fmla="*/ 463106 h 1424419"/>
                    <a:gd name="connsiteX17-1047" fmla="*/ 2458 w 1306267"/>
                    <a:gd name="connsiteY17-1048" fmla="*/ 429563 h 1424419"/>
                    <a:gd name="connsiteX18-1049" fmla="*/ 75248 w 1306267"/>
                    <a:gd name="connsiteY18-1050" fmla="*/ 303202 h 1424419"/>
                    <a:gd name="connsiteX19-1051" fmla="*/ 106293 w 1306267"/>
                    <a:gd name="connsiteY19-1052" fmla="*/ 282597 h 1424419"/>
                    <a:gd name="connsiteX20-1053" fmla="*/ 541533 w 1306267"/>
                    <a:gd name="connsiteY20-1054" fmla="*/ 38110 h 1424419"/>
                    <a:gd name="connsiteX21-1055" fmla="*/ 653528 w 1306267"/>
                    <a:gd name="connsiteY21-1056" fmla="*/ 0 h 1424419"/>
                    <a:gd name="connsiteX0-1057" fmla="*/ 653528 w 1306267"/>
                    <a:gd name="connsiteY0-1058" fmla="*/ 0 h 1424419"/>
                    <a:gd name="connsiteX1-1059" fmla="*/ 757287 w 1306267"/>
                    <a:gd name="connsiteY1-1060" fmla="*/ 32444 h 1424419"/>
                    <a:gd name="connsiteX2-1061" fmla="*/ 1206876 w 1306267"/>
                    <a:gd name="connsiteY2-1062" fmla="*/ 284945 h 1424419"/>
                    <a:gd name="connsiteX3-1063" fmla="*/ 1237706 w 1306267"/>
                    <a:gd name="connsiteY3-1064" fmla="*/ 306775 h 1424419"/>
                    <a:gd name="connsiteX4-1065" fmla="*/ 1301712 w 1306267"/>
                    <a:gd name="connsiteY4-1066" fmla="*/ 442384 h 1424419"/>
                    <a:gd name="connsiteX5-1067" fmla="*/ 1303099 w 1306267"/>
                    <a:gd name="connsiteY5-1068" fmla="*/ 495558 h 1424419"/>
                    <a:gd name="connsiteX6-1069" fmla="*/ 1303099 w 1306267"/>
                    <a:gd name="connsiteY6-1070" fmla="*/ 952393 h 1424419"/>
                    <a:gd name="connsiteX7-1071" fmla="*/ 1305306 w 1306267"/>
                    <a:gd name="connsiteY7-1072" fmla="*/ 990115 h 1424419"/>
                    <a:gd name="connsiteX8-1073" fmla="*/ 1255800 w 1306267"/>
                    <a:gd name="connsiteY8-1074" fmla="*/ 1142552 h 1424419"/>
                    <a:gd name="connsiteX9-1075" fmla="*/ 1172881 w 1306267"/>
                    <a:gd name="connsiteY9-1076" fmla="*/ 1179342 h 1424419"/>
                    <a:gd name="connsiteX10-1077" fmla="*/ 792288 w 1306267"/>
                    <a:gd name="connsiteY10-1078" fmla="*/ 1385653 h 1424419"/>
                    <a:gd name="connsiteX11-1079" fmla="*/ 522686 w 1306267"/>
                    <a:gd name="connsiteY11-1080" fmla="*/ 1384922 h 1424419"/>
                    <a:gd name="connsiteX12-1081" fmla="*/ 90241 w 1306267"/>
                    <a:gd name="connsiteY12-1082" fmla="*/ 1150634 h 1424419"/>
                    <a:gd name="connsiteX13-1083" fmla="*/ 55672 w 1306267"/>
                    <a:gd name="connsiteY13-1084" fmla="*/ 1124403 h 1424419"/>
                    <a:gd name="connsiteX14-1085" fmla="*/ 667 w 1306267"/>
                    <a:gd name="connsiteY14-1086" fmla="*/ 999105 h 1424419"/>
                    <a:gd name="connsiteX15-1087" fmla="*/ 0 w 1306267"/>
                    <a:gd name="connsiteY15-1088" fmla="*/ 972364 h 1424419"/>
                    <a:gd name="connsiteX16-1089" fmla="*/ 2496 w 1306267"/>
                    <a:gd name="connsiteY16-1090" fmla="*/ 463106 h 1424419"/>
                    <a:gd name="connsiteX17-1091" fmla="*/ 2458 w 1306267"/>
                    <a:gd name="connsiteY17-1092" fmla="*/ 429563 h 1424419"/>
                    <a:gd name="connsiteX18-1093" fmla="*/ 75248 w 1306267"/>
                    <a:gd name="connsiteY18-1094" fmla="*/ 303202 h 1424419"/>
                    <a:gd name="connsiteX19-1095" fmla="*/ 106293 w 1306267"/>
                    <a:gd name="connsiteY19-1096" fmla="*/ 282597 h 1424419"/>
                    <a:gd name="connsiteX20-1097" fmla="*/ 541533 w 1306267"/>
                    <a:gd name="connsiteY20-1098" fmla="*/ 38110 h 1424419"/>
                    <a:gd name="connsiteX21-1099" fmla="*/ 653528 w 1306267"/>
                    <a:gd name="connsiteY21-1100" fmla="*/ 0 h 1424419"/>
                    <a:gd name="connsiteX0-1101" fmla="*/ 653528 w 1306267"/>
                    <a:gd name="connsiteY0-1102" fmla="*/ 0 h 1424419"/>
                    <a:gd name="connsiteX1-1103" fmla="*/ 757287 w 1306267"/>
                    <a:gd name="connsiteY1-1104" fmla="*/ 32444 h 1424419"/>
                    <a:gd name="connsiteX2-1105" fmla="*/ 1206876 w 1306267"/>
                    <a:gd name="connsiteY2-1106" fmla="*/ 284945 h 1424419"/>
                    <a:gd name="connsiteX3-1107" fmla="*/ 1237706 w 1306267"/>
                    <a:gd name="connsiteY3-1108" fmla="*/ 306775 h 1424419"/>
                    <a:gd name="connsiteX4-1109" fmla="*/ 1301712 w 1306267"/>
                    <a:gd name="connsiteY4-1110" fmla="*/ 442384 h 1424419"/>
                    <a:gd name="connsiteX5-1111" fmla="*/ 1303099 w 1306267"/>
                    <a:gd name="connsiteY5-1112" fmla="*/ 495558 h 1424419"/>
                    <a:gd name="connsiteX6-1113" fmla="*/ 1303099 w 1306267"/>
                    <a:gd name="connsiteY6-1114" fmla="*/ 952393 h 1424419"/>
                    <a:gd name="connsiteX7-1115" fmla="*/ 1305306 w 1306267"/>
                    <a:gd name="connsiteY7-1116" fmla="*/ 990115 h 1424419"/>
                    <a:gd name="connsiteX8-1117" fmla="*/ 1255800 w 1306267"/>
                    <a:gd name="connsiteY8-1118" fmla="*/ 1142552 h 1424419"/>
                    <a:gd name="connsiteX9-1119" fmla="*/ 1172881 w 1306267"/>
                    <a:gd name="connsiteY9-1120" fmla="*/ 1179342 h 1424419"/>
                    <a:gd name="connsiteX10-1121" fmla="*/ 792288 w 1306267"/>
                    <a:gd name="connsiteY10-1122" fmla="*/ 1385653 h 1424419"/>
                    <a:gd name="connsiteX11-1123" fmla="*/ 522686 w 1306267"/>
                    <a:gd name="connsiteY11-1124" fmla="*/ 1384922 h 1424419"/>
                    <a:gd name="connsiteX12-1125" fmla="*/ 90241 w 1306267"/>
                    <a:gd name="connsiteY12-1126" fmla="*/ 1150634 h 1424419"/>
                    <a:gd name="connsiteX13-1127" fmla="*/ 48904 w 1306267"/>
                    <a:gd name="connsiteY13-1128" fmla="*/ 1124403 h 1424419"/>
                    <a:gd name="connsiteX14-1129" fmla="*/ 667 w 1306267"/>
                    <a:gd name="connsiteY14-1130" fmla="*/ 999105 h 1424419"/>
                    <a:gd name="connsiteX15-1131" fmla="*/ 0 w 1306267"/>
                    <a:gd name="connsiteY15-1132" fmla="*/ 972364 h 1424419"/>
                    <a:gd name="connsiteX16-1133" fmla="*/ 2496 w 1306267"/>
                    <a:gd name="connsiteY16-1134" fmla="*/ 463106 h 1424419"/>
                    <a:gd name="connsiteX17-1135" fmla="*/ 2458 w 1306267"/>
                    <a:gd name="connsiteY17-1136" fmla="*/ 429563 h 1424419"/>
                    <a:gd name="connsiteX18-1137" fmla="*/ 75248 w 1306267"/>
                    <a:gd name="connsiteY18-1138" fmla="*/ 303202 h 1424419"/>
                    <a:gd name="connsiteX19-1139" fmla="*/ 106293 w 1306267"/>
                    <a:gd name="connsiteY19-1140" fmla="*/ 282597 h 1424419"/>
                    <a:gd name="connsiteX20-1141" fmla="*/ 541533 w 1306267"/>
                    <a:gd name="connsiteY20-1142" fmla="*/ 38110 h 1424419"/>
                    <a:gd name="connsiteX21-1143" fmla="*/ 653528 w 1306267"/>
                    <a:gd name="connsiteY21-1144" fmla="*/ 0 h 1424419"/>
                    <a:gd name="connsiteX0-1145" fmla="*/ 653528 w 1306267"/>
                    <a:gd name="connsiteY0-1146" fmla="*/ 0 h 1424419"/>
                    <a:gd name="connsiteX1-1147" fmla="*/ 757287 w 1306267"/>
                    <a:gd name="connsiteY1-1148" fmla="*/ 32444 h 1424419"/>
                    <a:gd name="connsiteX2-1149" fmla="*/ 1206876 w 1306267"/>
                    <a:gd name="connsiteY2-1150" fmla="*/ 284945 h 1424419"/>
                    <a:gd name="connsiteX3-1151" fmla="*/ 1237706 w 1306267"/>
                    <a:gd name="connsiteY3-1152" fmla="*/ 306775 h 1424419"/>
                    <a:gd name="connsiteX4-1153" fmla="*/ 1301712 w 1306267"/>
                    <a:gd name="connsiteY4-1154" fmla="*/ 442384 h 1424419"/>
                    <a:gd name="connsiteX5-1155" fmla="*/ 1303099 w 1306267"/>
                    <a:gd name="connsiteY5-1156" fmla="*/ 495558 h 1424419"/>
                    <a:gd name="connsiteX6-1157" fmla="*/ 1303099 w 1306267"/>
                    <a:gd name="connsiteY6-1158" fmla="*/ 952393 h 1424419"/>
                    <a:gd name="connsiteX7-1159" fmla="*/ 1305306 w 1306267"/>
                    <a:gd name="connsiteY7-1160" fmla="*/ 990115 h 1424419"/>
                    <a:gd name="connsiteX8-1161" fmla="*/ 1255800 w 1306267"/>
                    <a:gd name="connsiteY8-1162" fmla="*/ 1142552 h 1424419"/>
                    <a:gd name="connsiteX9-1163" fmla="*/ 1172881 w 1306267"/>
                    <a:gd name="connsiteY9-1164" fmla="*/ 1179342 h 1424419"/>
                    <a:gd name="connsiteX10-1165" fmla="*/ 792288 w 1306267"/>
                    <a:gd name="connsiteY10-1166" fmla="*/ 1385653 h 1424419"/>
                    <a:gd name="connsiteX11-1167" fmla="*/ 522686 w 1306267"/>
                    <a:gd name="connsiteY11-1168" fmla="*/ 1384922 h 1424419"/>
                    <a:gd name="connsiteX12-1169" fmla="*/ 90241 w 1306267"/>
                    <a:gd name="connsiteY12-1170" fmla="*/ 1150634 h 1424419"/>
                    <a:gd name="connsiteX13-1171" fmla="*/ 48904 w 1306267"/>
                    <a:gd name="connsiteY13-1172" fmla="*/ 1124403 h 1424419"/>
                    <a:gd name="connsiteX14-1173" fmla="*/ 667 w 1306267"/>
                    <a:gd name="connsiteY14-1174" fmla="*/ 999105 h 1424419"/>
                    <a:gd name="connsiteX15-1175" fmla="*/ 0 w 1306267"/>
                    <a:gd name="connsiteY15-1176" fmla="*/ 972364 h 1424419"/>
                    <a:gd name="connsiteX16-1177" fmla="*/ 2496 w 1306267"/>
                    <a:gd name="connsiteY16-1178" fmla="*/ 463106 h 1424419"/>
                    <a:gd name="connsiteX17-1179" fmla="*/ 2458 w 1306267"/>
                    <a:gd name="connsiteY17-1180" fmla="*/ 429563 h 1424419"/>
                    <a:gd name="connsiteX18-1181" fmla="*/ 75248 w 1306267"/>
                    <a:gd name="connsiteY18-1182" fmla="*/ 303202 h 1424419"/>
                    <a:gd name="connsiteX19-1183" fmla="*/ 106293 w 1306267"/>
                    <a:gd name="connsiteY19-1184" fmla="*/ 282597 h 1424419"/>
                    <a:gd name="connsiteX20-1185" fmla="*/ 541533 w 1306267"/>
                    <a:gd name="connsiteY20-1186" fmla="*/ 38110 h 1424419"/>
                    <a:gd name="connsiteX21-1187" fmla="*/ 653528 w 1306267"/>
                    <a:gd name="connsiteY21-1188" fmla="*/ 0 h 1424419"/>
                    <a:gd name="connsiteX0-1189" fmla="*/ 653528 w 1306267"/>
                    <a:gd name="connsiteY0-1190" fmla="*/ 0 h 1424419"/>
                    <a:gd name="connsiteX1-1191" fmla="*/ 757287 w 1306267"/>
                    <a:gd name="connsiteY1-1192" fmla="*/ 32444 h 1424419"/>
                    <a:gd name="connsiteX2-1193" fmla="*/ 1206876 w 1306267"/>
                    <a:gd name="connsiteY2-1194" fmla="*/ 284945 h 1424419"/>
                    <a:gd name="connsiteX3-1195" fmla="*/ 1237706 w 1306267"/>
                    <a:gd name="connsiteY3-1196" fmla="*/ 306775 h 1424419"/>
                    <a:gd name="connsiteX4-1197" fmla="*/ 1301712 w 1306267"/>
                    <a:gd name="connsiteY4-1198" fmla="*/ 442384 h 1424419"/>
                    <a:gd name="connsiteX5-1199" fmla="*/ 1303099 w 1306267"/>
                    <a:gd name="connsiteY5-1200" fmla="*/ 495558 h 1424419"/>
                    <a:gd name="connsiteX6-1201" fmla="*/ 1303099 w 1306267"/>
                    <a:gd name="connsiteY6-1202" fmla="*/ 952393 h 1424419"/>
                    <a:gd name="connsiteX7-1203" fmla="*/ 1305306 w 1306267"/>
                    <a:gd name="connsiteY7-1204" fmla="*/ 990115 h 1424419"/>
                    <a:gd name="connsiteX8-1205" fmla="*/ 1255800 w 1306267"/>
                    <a:gd name="connsiteY8-1206" fmla="*/ 1142552 h 1424419"/>
                    <a:gd name="connsiteX9-1207" fmla="*/ 1172881 w 1306267"/>
                    <a:gd name="connsiteY9-1208" fmla="*/ 1179342 h 1424419"/>
                    <a:gd name="connsiteX10-1209" fmla="*/ 792288 w 1306267"/>
                    <a:gd name="connsiteY10-1210" fmla="*/ 1385653 h 1424419"/>
                    <a:gd name="connsiteX11-1211" fmla="*/ 522686 w 1306267"/>
                    <a:gd name="connsiteY11-1212" fmla="*/ 1384922 h 1424419"/>
                    <a:gd name="connsiteX12-1213" fmla="*/ 90241 w 1306267"/>
                    <a:gd name="connsiteY12-1214" fmla="*/ 1150634 h 1424419"/>
                    <a:gd name="connsiteX13-1215" fmla="*/ 48904 w 1306267"/>
                    <a:gd name="connsiteY13-1216" fmla="*/ 1124403 h 1424419"/>
                    <a:gd name="connsiteX14-1217" fmla="*/ 667 w 1306267"/>
                    <a:gd name="connsiteY14-1218" fmla="*/ 999105 h 1424419"/>
                    <a:gd name="connsiteX15-1219" fmla="*/ 0 w 1306267"/>
                    <a:gd name="connsiteY15-1220" fmla="*/ 972364 h 1424419"/>
                    <a:gd name="connsiteX16-1221" fmla="*/ 2496 w 1306267"/>
                    <a:gd name="connsiteY16-1222" fmla="*/ 463106 h 1424419"/>
                    <a:gd name="connsiteX17-1223" fmla="*/ 2458 w 1306267"/>
                    <a:gd name="connsiteY17-1224" fmla="*/ 429563 h 1424419"/>
                    <a:gd name="connsiteX18-1225" fmla="*/ 75248 w 1306267"/>
                    <a:gd name="connsiteY18-1226" fmla="*/ 303202 h 1424419"/>
                    <a:gd name="connsiteX19-1227" fmla="*/ 106293 w 1306267"/>
                    <a:gd name="connsiteY19-1228" fmla="*/ 282597 h 1424419"/>
                    <a:gd name="connsiteX20-1229" fmla="*/ 541533 w 1306267"/>
                    <a:gd name="connsiteY20-1230" fmla="*/ 38110 h 1424419"/>
                    <a:gd name="connsiteX21-1231" fmla="*/ 653528 w 1306267"/>
                    <a:gd name="connsiteY21-1232" fmla="*/ 0 h 1424419"/>
                    <a:gd name="connsiteX0-1233" fmla="*/ 653528 w 1306267"/>
                    <a:gd name="connsiteY0-1234" fmla="*/ 0 h 1424419"/>
                    <a:gd name="connsiteX1-1235" fmla="*/ 757287 w 1306267"/>
                    <a:gd name="connsiteY1-1236" fmla="*/ 32444 h 1424419"/>
                    <a:gd name="connsiteX2-1237" fmla="*/ 1206876 w 1306267"/>
                    <a:gd name="connsiteY2-1238" fmla="*/ 284945 h 1424419"/>
                    <a:gd name="connsiteX3-1239" fmla="*/ 1237706 w 1306267"/>
                    <a:gd name="connsiteY3-1240" fmla="*/ 306775 h 1424419"/>
                    <a:gd name="connsiteX4-1241" fmla="*/ 1301712 w 1306267"/>
                    <a:gd name="connsiteY4-1242" fmla="*/ 442384 h 1424419"/>
                    <a:gd name="connsiteX5-1243" fmla="*/ 1303099 w 1306267"/>
                    <a:gd name="connsiteY5-1244" fmla="*/ 495558 h 1424419"/>
                    <a:gd name="connsiteX6-1245" fmla="*/ 1303099 w 1306267"/>
                    <a:gd name="connsiteY6-1246" fmla="*/ 952393 h 1424419"/>
                    <a:gd name="connsiteX7-1247" fmla="*/ 1305306 w 1306267"/>
                    <a:gd name="connsiteY7-1248" fmla="*/ 990115 h 1424419"/>
                    <a:gd name="connsiteX8-1249" fmla="*/ 1255800 w 1306267"/>
                    <a:gd name="connsiteY8-1250" fmla="*/ 1142552 h 1424419"/>
                    <a:gd name="connsiteX9-1251" fmla="*/ 1172881 w 1306267"/>
                    <a:gd name="connsiteY9-1252" fmla="*/ 1179342 h 1424419"/>
                    <a:gd name="connsiteX10-1253" fmla="*/ 792288 w 1306267"/>
                    <a:gd name="connsiteY10-1254" fmla="*/ 1385653 h 1424419"/>
                    <a:gd name="connsiteX11-1255" fmla="*/ 522686 w 1306267"/>
                    <a:gd name="connsiteY11-1256" fmla="*/ 1384922 h 1424419"/>
                    <a:gd name="connsiteX12-1257" fmla="*/ 90241 w 1306267"/>
                    <a:gd name="connsiteY12-1258" fmla="*/ 1150634 h 1424419"/>
                    <a:gd name="connsiteX13-1259" fmla="*/ 48904 w 1306267"/>
                    <a:gd name="connsiteY13-1260" fmla="*/ 1124403 h 1424419"/>
                    <a:gd name="connsiteX14-1261" fmla="*/ 667 w 1306267"/>
                    <a:gd name="connsiteY14-1262" fmla="*/ 999105 h 1424419"/>
                    <a:gd name="connsiteX15-1263" fmla="*/ 0 w 1306267"/>
                    <a:gd name="connsiteY15-1264" fmla="*/ 972364 h 1424419"/>
                    <a:gd name="connsiteX16-1265" fmla="*/ 2496 w 1306267"/>
                    <a:gd name="connsiteY16-1266" fmla="*/ 463106 h 1424419"/>
                    <a:gd name="connsiteX17-1267" fmla="*/ 2458 w 1306267"/>
                    <a:gd name="connsiteY17-1268" fmla="*/ 429563 h 1424419"/>
                    <a:gd name="connsiteX18-1269" fmla="*/ 75248 w 1306267"/>
                    <a:gd name="connsiteY18-1270" fmla="*/ 303202 h 1424419"/>
                    <a:gd name="connsiteX19-1271" fmla="*/ 106293 w 1306267"/>
                    <a:gd name="connsiteY19-1272" fmla="*/ 282597 h 1424419"/>
                    <a:gd name="connsiteX20-1273" fmla="*/ 541533 w 1306267"/>
                    <a:gd name="connsiteY20-1274" fmla="*/ 38110 h 1424419"/>
                    <a:gd name="connsiteX21-1275" fmla="*/ 653528 w 1306267"/>
                    <a:gd name="connsiteY21-1276" fmla="*/ 0 h 1424419"/>
                    <a:gd name="connsiteX0-1277" fmla="*/ 653528 w 1306267"/>
                    <a:gd name="connsiteY0-1278" fmla="*/ 0 h 1424419"/>
                    <a:gd name="connsiteX1-1279" fmla="*/ 757287 w 1306267"/>
                    <a:gd name="connsiteY1-1280" fmla="*/ 32444 h 1424419"/>
                    <a:gd name="connsiteX2-1281" fmla="*/ 1206876 w 1306267"/>
                    <a:gd name="connsiteY2-1282" fmla="*/ 284945 h 1424419"/>
                    <a:gd name="connsiteX3-1283" fmla="*/ 1237706 w 1306267"/>
                    <a:gd name="connsiteY3-1284" fmla="*/ 306775 h 1424419"/>
                    <a:gd name="connsiteX4-1285" fmla="*/ 1301712 w 1306267"/>
                    <a:gd name="connsiteY4-1286" fmla="*/ 442384 h 1424419"/>
                    <a:gd name="connsiteX5-1287" fmla="*/ 1303099 w 1306267"/>
                    <a:gd name="connsiteY5-1288" fmla="*/ 495558 h 1424419"/>
                    <a:gd name="connsiteX6-1289" fmla="*/ 1303099 w 1306267"/>
                    <a:gd name="connsiteY6-1290" fmla="*/ 952393 h 1424419"/>
                    <a:gd name="connsiteX7-1291" fmla="*/ 1305306 w 1306267"/>
                    <a:gd name="connsiteY7-1292" fmla="*/ 990115 h 1424419"/>
                    <a:gd name="connsiteX8-1293" fmla="*/ 1255800 w 1306267"/>
                    <a:gd name="connsiteY8-1294" fmla="*/ 1142552 h 1424419"/>
                    <a:gd name="connsiteX9-1295" fmla="*/ 1172881 w 1306267"/>
                    <a:gd name="connsiteY9-1296" fmla="*/ 1179342 h 1424419"/>
                    <a:gd name="connsiteX10-1297" fmla="*/ 792288 w 1306267"/>
                    <a:gd name="connsiteY10-1298" fmla="*/ 1385653 h 1424419"/>
                    <a:gd name="connsiteX11-1299" fmla="*/ 522686 w 1306267"/>
                    <a:gd name="connsiteY11-1300" fmla="*/ 1384922 h 1424419"/>
                    <a:gd name="connsiteX12-1301" fmla="*/ 97009 w 1306267"/>
                    <a:gd name="connsiteY12-1302" fmla="*/ 1161462 h 1424419"/>
                    <a:gd name="connsiteX13-1303" fmla="*/ 48904 w 1306267"/>
                    <a:gd name="connsiteY13-1304" fmla="*/ 1124403 h 1424419"/>
                    <a:gd name="connsiteX14-1305" fmla="*/ 667 w 1306267"/>
                    <a:gd name="connsiteY14-1306" fmla="*/ 999105 h 1424419"/>
                    <a:gd name="connsiteX15-1307" fmla="*/ 0 w 1306267"/>
                    <a:gd name="connsiteY15-1308" fmla="*/ 972364 h 1424419"/>
                    <a:gd name="connsiteX16-1309" fmla="*/ 2496 w 1306267"/>
                    <a:gd name="connsiteY16-1310" fmla="*/ 463106 h 1424419"/>
                    <a:gd name="connsiteX17-1311" fmla="*/ 2458 w 1306267"/>
                    <a:gd name="connsiteY17-1312" fmla="*/ 429563 h 1424419"/>
                    <a:gd name="connsiteX18-1313" fmla="*/ 75248 w 1306267"/>
                    <a:gd name="connsiteY18-1314" fmla="*/ 303202 h 1424419"/>
                    <a:gd name="connsiteX19-1315" fmla="*/ 106293 w 1306267"/>
                    <a:gd name="connsiteY19-1316" fmla="*/ 282597 h 1424419"/>
                    <a:gd name="connsiteX20-1317" fmla="*/ 541533 w 1306267"/>
                    <a:gd name="connsiteY20-1318" fmla="*/ 38110 h 1424419"/>
                    <a:gd name="connsiteX21-1319" fmla="*/ 653528 w 1306267"/>
                    <a:gd name="connsiteY21-1320" fmla="*/ 0 h 1424419"/>
                    <a:gd name="connsiteX0-1321" fmla="*/ 653528 w 1306267"/>
                    <a:gd name="connsiteY0-1322" fmla="*/ 0 h 1424419"/>
                    <a:gd name="connsiteX1-1323" fmla="*/ 757287 w 1306267"/>
                    <a:gd name="connsiteY1-1324" fmla="*/ 32444 h 1424419"/>
                    <a:gd name="connsiteX2-1325" fmla="*/ 1206876 w 1306267"/>
                    <a:gd name="connsiteY2-1326" fmla="*/ 284945 h 1424419"/>
                    <a:gd name="connsiteX3-1327" fmla="*/ 1237706 w 1306267"/>
                    <a:gd name="connsiteY3-1328" fmla="*/ 306775 h 1424419"/>
                    <a:gd name="connsiteX4-1329" fmla="*/ 1301712 w 1306267"/>
                    <a:gd name="connsiteY4-1330" fmla="*/ 442384 h 1424419"/>
                    <a:gd name="connsiteX5-1331" fmla="*/ 1303099 w 1306267"/>
                    <a:gd name="connsiteY5-1332" fmla="*/ 495558 h 1424419"/>
                    <a:gd name="connsiteX6-1333" fmla="*/ 1303099 w 1306267"/>
                    <a:gd name="connsiteY6-1334" fmla="*/ 952393 h 1424419"/>
                    <a:gd name="connsiteX7-1335" fmla="*/ 1305306 w 1306267"/>
                    <a:gd name="connsiteY7-1336" fmla="*/ 990115 h 1424419"/>
                    <a:gd name="connsiteX8-1337" fmla="*/ 1255800 w 1306267"/>
                    <a:gd name="connsiteY8-1338" fmla="*/ 1142552 h 1424419"/>
                    <a:gd name="connsiteX9-1339" fmla="*/ 1172881 w 1306267"/>
                    <a:gd name="connsiteY9-1340" fmla="*/ 1179342 h 1424419"/>
                    <a:gd name="connsiteX10-1341" fmla="*/ 792288 w 1306267"/>
                    <a:gd name="connsiteY10-1342" fmla="*/ 1385653 h 1424419"/>
                    <a:gd name="connsiteX11-1343" fmla="*/ 522686 w 1306267"/>
                    <a:gd name="connsiteY11-1344" fmla="*/ 1384922 h 1424419"/>
                    <a:gd name="connsiteX12-1345" fmla="*/ 97009 w 1306267"/>
                    <a:gd name="connsiteY12-1346" fmla="*/ 1161462 h 1424419"/>
                    <a:gd name="connsiteX13-1347" fmla="*/ 48904 w 1306267"/>
                    <a:gd name="connsiteY13-1348" fmla="*/ 1124403 h 1424419"/>
                    <a:gd name="connsiteX14-1349" fmla="*/ 667 w 1306267"/>
                    <a:gd name="connsiteY14-1350" fmla="*/ 999105 h 1424419"/>
                    <a:gd name="connsiteX15-1351" fmla="*/ 0 w 1306267"/>
                    <a:gd name="connsiteY15-1352" fmla="*/ 972364 h 1424419"/>
                    <a:gd name="connsiteX16-1353" fmla="*/ 2496 w 1306267"/>
                    <a:gd name="connsiteY16-1354" fmla="*/ 463106 h 1424419"/>
                    <a:gd name="connsiteX17-1355" fmla="*/ 2458 w 1306267"/>
                    <a:gd name="connsiteY17-1356" fmla="*/ 429563 h 1424419"/>
                    <a:gd name="connsiteX18-1357" fmla="*/ 75248 w 1306267"/>
                    <a:gd name="connsiteY18-1358" fmla="*/ 303202 h 1424419"/>
                    <a:gd name="connsiteX19-1359" fmla="*/ 106293 w 1306267"/>
                    <a:gd name="connsiteY19-1360" fmla="*/ 282597 h 1424419"/>
                    <a:gd name="connsiteX20-1361" fmla="*/ 541533 w 1306267"/>
                    <a:gd name="connsiteY20-1362" fmla="*/ 38110 h 1424419"/>
                    <a:gd name="connsiteX21-1363" fmla="*/ 653528 w 1306267"/>
                    <a:gd name="connsiteY21-1364" fmla="*/ 0 h 1424419"/>
                    <a:gd name="connsiteX0-1365" fmla="*/ 653528 w 1306267"/>
                    <a:gd name="connsiteY0-1366" fmla="*/ 0 h 1424419"/>
                    <a:gd name="connsiteX1-1367" fmla="*/ 757287 w 1306267"/>
                    <a:gd name="connsiteY1-1368" fmla="*/ 32444 h 1424419"/>
                    <a:gd name="connsiteX2-1369" fmla="*/ 1206876 w 1306267"/>
                    <a:gd name="connsiteY2-1370" fmla="*/ 284945 h 1424419"/>
                    <a:gd name="connsiteX3-1371" fmla="*/ 1237706 w 1306267"/>
                    <a:gd name="connsiteY3-1372" fmla="*/ 306775 h 1424419"/>
                    <a:gd name="connsiteX4-1373" fmla="*/ 1301712 w 1306267"/>
                    <a:gd name="connsiteY4-1374" fmla="*/ 442384 h 1424419"/>
                    <a:gd name="connsiteX5-1375" fmla="*/ 1303099 w 1306267"/>
                    <a:gd name="connsiteY5-1376" fmla="*/ 495558 h 1424419"/>
                    <a:gd name="connsiteX6-1377" fmla="*/ 1303099 w 1306267"/>
                    <a:gd name="connsiteY6-1378" fmla="*/ 952393 h 1424419"/>
                    <a:gd name="connsiteX7-1379" fmla="*/ 1305306 w 1306267"/>
                    <a:gd name="connsiteY7-1380" fmla="*/ 990115 h 1424419"/>
                    <a:gd name="connsiteX8-1381" fmla="*/ 1255800 w 1306267"/>
                    <a:gd name="connsiteY8-1382" fmla="*/ 1142552 h 1424419"/>
                    <a:gd name="connsiteX9-1383" fmla="*/ 1172881 w 1306267"/>
                    <a:gd name="connsiteY9-1384" fmla="*/ 1179342 h 1424419"/>
                    <a:gd name="connsiteX10-1385" fmla="*/ 792288 w 1306267"/>
                    <a:gd name="connsiteY10-1386" fmla="*/ 1385653 h 1424419"/>
                    <a:gd name="connsiteX11-1387" fmla="*/ 522686 w 1306267"/>
                    <a:gd name="connsiteY11-1388" fmla="*/ 1384922 h 1424419"/>
                    <a:gd name="connsiteX12-1389" fmla="*/ 97009 w 1306267"/>
                    <a:gd name="connsiteY12-1390" fmla="*/ 1161462 h 1424419"/>
                    <a:gd name="connsiteX13-1391" fmla="*/ 44843 w 1306267"/>
                    <a:gd name="connsiteY13-1392" fmla="*/ 1118989 h 1424419"/>
                    <a:gd name="connsiteX14-1393" fmla="*/ 667 w 1306267"/>
                    <a:gd name="connsiteY14-1394" fmla="*/ 999105 h 1424419"/>
                    <a:gd name="connsiteX15-1395" fmla="*/ 0 w 1306267"/>
                    <a:gd name="connsiteY15-1396" fmla="*/ 972364 h 1424419"/>
                    <a:gd name="connsiteX16-1397" fmla="*/ 2496 w 1306267"/>
                    <a:gd name="connsiteY16-1398" fmla="*/ 463106 h 1424419"/>
                    <a:gd name="connsiteX17-1399" fmla="*/ 2458 w 1306267"/>
                    <a:gd name="connsiteY17-1400" fmla="*/ 429563 h 1424419"/>
                    <a:gd name="connsiteX18-1401" fmla="*/ 75248 w 1306267"/>
                    <a:gd name="connsiteY18-1402" fmla="*/ 303202 h 1424419"/>
                    <a:gd name="connsiteX19-1403" fmla="*/ 106293 w 1306267"/>
                    <a:gd name="connsiteY19-1404" fmla="*/ 282597 h 1424419"/>
                    <a:gd name="connsiteX20-1405" fmla="*/ 541533 w 1306267"/>
                    <a:gd name="connsiteY20-1406" fmla="*/ 38110 h 1424419"/>
                    <a:gd name="connsiteX21-1407" fmla="*/ 653528 w 1306267"/>
                    <a:gd name="connsiteY21-1408" fmla="*/ 0 h 1424419"/>
                    <a:gd name="connsiteX0-1409" fmla="*/ 653528 w 1306267"/>
                    <a:gd name="connsiteY0-1410" fmla="*/ 0 h 1424419"/>
                    <a:gd name="connsiteX1-1411" fmla="*/ 757287 w 1306267"/>
                    <a:gd name="connsiteY1-1412" fmla="*/ 32444 h 1424419"/>
                    <a:gd name="connsiteX2-1413" fmla="*/ 1206876 w 1306267"/>
                    <a:gd name="connsiteY2-1414" fmla="*/ 284945 h 1424419"/>
                    <a:gd name="connsiteX3-1415" fmla="*/ 1237706 w 1306267"/>
                    <a:gd name="connsiteY3-1416" fmla="*/ 306775 h 1424419"/>
                    <a:gd name="connsiteX4-1417" fmla="*/ 1301712 w 1306267"/>
                    <a:gd name="connsiteY4-1418" fmla="*/ 442384 h 1424419"/>
                    <a:gd name="connsiteX5-1419" fmla="*/ 1303099 w 1306267"/>
                    <a:gd name="connsiteY5-1420" fmla="*/ 495558 h 1424419"/>
                    <a:gd name="connsiteX6-1421" fmla="*/ 1303099 w 1306267"/>
                    <a:gd name="connsiteY6-1422" fmla="*/ 952393 h 1424419"/>
                    <a:gd name="connsiteX7-1423" fmla="*/ 1305306 w 1306267"/>
                    <a:gd name="connsiteY7-1424" fmla="*/ 990115 h 1424419"/>
                    <a:gd name="connsiteX8-1425" fmla="*/ 1255800 w 1306267"/>
                    <a:gd name="connsiteY8-1426" fmla="*/ 1142552 h 1424419"/>
                    <a:gd name="connsiteX9-1427" fmla="*/ 1172881 w 1306267"/>
                    <a:gd name="connsiteY9-1428" fmla="*/ 1179342 h 1424419"/>
                    <a:gd name="connsiteX10-1429" fmla="*/ 792288 w 1306267"/>
                    <a:gd name="connsiteY10-1430" fmla="*/ 1385653 h 1424419"/>
                    <a:gd name="connsiteX11-1431" fmla="*/ 522686 w 1306267"/>
                    <a:gd name="connsiteY11-1432" fmla="*/ 1384922 h 1424419"/>
                    <a:gd name="connsiteX12-1433" fmla="*/ 97009 w 1306267"/>
                    <a:gd name="connsiteY12-1434" fmla="*/ 1161462 h 1424419"/>
                    <a:gd name="connsiteX13-1435" fmla="*/ 44843 w 1306267"/>
                    <a:gd name="connsiteY13-1436" fmla="*/ 1118989 h 1424419"/>
                    <a:gd name="connsiteX14-1437" fmla="*/ 667 w 1306267"/>
                    <a:gd name="connsiteY14-1438" fmla="*/ 999105 h 1424419"/>
                    <a:gd name="connsiteX15-1439" fmla="*/ 0 w 1306267"/>
                    <a:gd name="connsiteY15-1440" fmla="*/ 972364 h 1424419"/>
                    <a:gd name="connsiteX16-1441" fmla="*/ 2496 w 1306267"/>
                    <a:gd name="connsiteY16-1442" fmla="*/ 463106 h 1424419"/>
                    <a:gd name="connsiteX17-1443" fmla="*/ 2458 w 1306267"/>
                    <a:gd name="connsiteY17-1444" fmla="*/ 429563 h 1424419"/>
                    <a:gd name="connsiteX18-1445" fmla="*/ 75248 w 1306267"/>
                    <a:gd name="connsiteY18-1446" fmla="*/ 303202 h 1424419"/>
                    <a:gd name="connsiteX19-1447" fmla="*/ 106293 w 1306267"/>
                    <a:gd name="connsiteY19-1448" fmla="*/ 282597 h 1424419"/>
                    <a:gd name="connsiteX20-1449" fmla="*/ 541533 w 1306267"/>
                    <a:gd name="connsiteY20-1450" fmla="*/ 38110 h 1424419"/>
                    <a:gd name="connsiteX21-1451" fmla="*/ 653528 w 1306267"/>
                    <a:gd name="connsiteY21-1452" fmla="*/ 0 h 1424419"/>
                    <a:gd name="connsiteX0-1453" fmla="*/ 653528 w 1306267"/>
                    <a:gd name="connsiteY0-1454" fmla="*/ 0 h 1424419"/>
                    <a:gd name="connsiteX1-1455" fmla="*/ 757287 w 1306267"/>
                    <a:gd name="connsiteY1-1456" fmla="*/ 32444 h 1424419"/>
                    <a:gd name="connsiteX2-1457" fmla="*/ 1206876 w 1306267"/>
                    <a:gd name="connsiteY2-1458" fmla="*/ 284945 h 1424419"/>
                    <a:gd name="connsiteX3-1459" fmla="*/ 1237706 w 1306267"/>
                    <a:gd name="connsiteY3-1460" fmla="*/ 306775 h 1424419"/>
                    <a:gd name="connsiteX4-1461" fmla="*/ 1301712 w 1306267"/>
                    <a:gd name="connsiteY4-1462" fmla="*/ 442384 h 1424419"/>
                    <a:gd name="connsiteX5-1463" fmla="*/ 1303099 w 1306267"/>
                    <a:gd name="connsiteY5-1464" fmla="*/ 495558 h 1424419"/>
                    <a:gd name="connsiteX6-1465" fmla="*/ 1303099 w 1306267"/>
                    <a:gd name="connsiteY6-1466" fmla="*/ 952393 h 1424419"/>
                    <a:gd name="connsiteX7-1467" fmla="*/ 1305306 w 1306267"/>
                    <a:gd name="connsiteY7-1468" fmla="*/ 990115 h 1424419"/>
                    <a:gd name="connsiteX8-1469" fmla="*/ 1255800 w 1306267"/>
                    <a:gd name="connsiteY8-1470" fmla="*/ 1142552 h 1424419"/>
                    <a:gd name="connsiteX9-1471" fmla="*/ 1172881 w 1306267"/>
                    <a:gd name="connsiteY9-1472" fmla="*/ 1179342 h 1424419"/>
                    <a:gd name="connsiteX10-1473" fmla="*/ 792288 w 1306267"/>
                    <a:gd name="connsiteY10-1474" fmla="*/ 1385653 h 1424419"/>
                    <a:gd name="connsiteX11-1475" fmla="*/ 522686 w 1306267"/>
                    <a:gd name="connsiteY11-1476" fmla="*/ 1384922 h 1424419"/>
                    <a:gd name="connsiteX12-1477" fmla="*/ 97009 w 1306267"/>
                    <a:gd name="connsiteY12-1478" fmla="*/ 1161462 h 1424419"/>
                    <a:gd name="connsiteX13-1479" fmla="*/ 44843 w 1306267"/>
                    <a:gd name="connsiteY13-1480" fmla="*/ 1118989 h 1424419"/>
                    <a:gd name="connsiteX14-1481" fmla="*/ 667 w 1306267"/>
                    <a:gd name="connsiteY14-1482" fmla="*/ 999105 h 1424419"/>
                    <a:gd name="connsiteX15-1483" fmla="*/ 0 w 1306267"/>
                    <a:gd name="connsiteY15-1484" fmla="*/ 972364 h 1424419"/>
                    <a:gd name="connsiteX16-1485" fmla="*/ 2496 w 1306267"/>
                    <a:gd name="connsiteY16-1486" fmla="*/ 463106 h 1424419"/>
                    <a:gd name="connsiteX17-1487" fmla="*/ 2458 w 1306267"/>
                    <a:gd name="connsiteY17-1488" fmla="*/ 429563 h 1424419"/>
                    <a:gd name="connsiteX18-1489" fmla="*/ 75248 w 1306267"/>
                    <a:gd name="connsiteY18-1490" fmla="*/ 303202 h 1424419"/>
                    <a:gd name="connsiteX19-1491" fmla="*/ 106293 w 1306267"/>
                    <a:gd name="connsiteY19-1492" fmla="*/ 282597 h 1424419"/>
                    <a:gd name="connsiteX20-1493" fmla="*/ 541533 w 1306267"/>
                    <a:gd name="connsiteY20-1494" fmla="*/ 38110 h 1424419"/>
                    <a:gd name="connsiteX21-1495" fmla="*/ 653528 w 1306267"/>
                    <a:gd name="connsiteY21-1496" fmla="*/ 0 h 1424419"/>
                    <a:gd name="connsiteX0-1497" fmla="*/ 653528 w 1306267"/>
                    <a:gd name="connsiteY0-1498" fmla="*/ 0 h 1424419"/>
                    <a:gd name="connsiteX1-1499" fmla="*/ 757287 w 1306267"/>
                    <a:gd name="connsiteY1-1500" fmla="*/ 32444 h 1424419"/>
                    <a:gd name="connsiteX2-1501" fmla="*/ 1206876 w 1306267"/>
                    <a:gd name="connsiteY2-1502" fmla="*/ 284945 h 1424419"/>
                    <a:gd name="connsiteX3-1503" fmla="*/ 1237706 w 1306267"/>
                    <a:gd name="connsiteY3-1504" fmla="*/ 306775 h 1424419"/>
                    <a:gd name="connsiteX4-1505" fmla="*/ 1301712 w 1306267"/>
                    <a:gd name="connsiteY4-1506" fmla="*/ 442384 h 1424419"/>
                    <a:gd name="connsiteX5-1507" fmla="*/ 1303099 w 1306267"/>
                    <a:gd name="connsiteY5-1508" fmla="*/ 495558 h 1424419"/>
                    <a:gd name="connsiteX6-1509" fmla="*/ 1303099 w 1306267"/>
                    <a:gd name="connsiteY6-1510" fmla="*/ 952393 h 1424419"/>
                    <a:gd name="connsiteX7-1511" fmla="*/ 1305306 w 1306267"/>
                    <a:gd name="connsiteY7-1512" fmla="*/ 990115 h 1424419"/>
                    <a:gd name="connsiteX8-1513" fmla="*/ 1255800 w 1306267"/>
                    <a:gd name="connsiteY8-1514" fmla="*/ 1142552 h 1424419"/>
                    <a:gd name="connsiteX9-1515" fmla="*/ 1172881 w 1306267"/>
                    <a:gd name="connsiteY9-1516" fmla="*/ 1179342 h 1424419"/>
                    <a:gd name="connsiteX10-1517" fmla="*/ 792288 w 1306267"/>
                    <a:gd name="connsiteY10-1518" fmla="*/ 1385653 h 1424419"/>
                    <a:gd name="connsiteX11-1519" fmla="*/ 522686 w 1306267"/>
                    <a:gd name="connsiteY11-1520" fmla="*/ 1384922 h 1424419"/>
                    <a:gd name="connsiteX12-1521" fmla="*/ 94302 w 1306267"/>
                    <a:gd name="connsiteY12-1522" fmla="*/ 1158755 h 1424419"/>
                    <a:gd name="connsiteX13-1523" fmla="*/ 44843 w 1306267"/>
                    <a:gd name="connsiteY13-1524" fmla="*/ 1118989 h 1424419"/>
                    <a:gd name="connsiteX14-1525" fmla="*/ 667 w 1306267"/>
                    <a:gd name="connsiteY14-1526" fmla="*/ 999105 h 1424419"/>
                    <a:gd name="connsiteX15-1527" fmla="*/ 0 w 1306267"/>
                    <a:gd name="connsiteY15-1528" fmla="*/ 972364 h 1424419"/>
                    <a:gd name="connsiteX16-1529" fmla="*/ 2496 w 1306267"/>
                    <a:gd name="connsiteY16-1530" fmla="*/ 463106 h 1424419"/>
                    <a:gd name="connsiteX17-1531" fmla="*/ 2458 w 1306267"/>
                    <a:gd name="connsiteY17-1532" fmla="*/ 429563 h 1424419"/>
                    <a:gd name="connsiteX18-1533" fmla="*/ 75248 w 1306267"/>
                    <a:gd name="connsiteY18-1534" fmla="*/ 303202 h 1424419"/>
                    <a:gd name="connsiteX19-1535" fmla="*/ 106293 w 1306267"/>
                    <a:gd name="connsiteY19-1536" fmla="*/ 282597 h 1424419"/>
                    <a:gd name="connsiteX20-1537" fmla="*/ 541533 w 1306267"/>
                    <a:gd name="connsiteY20-1538" fmla="*/ 38110 h 1424419"/>
                    <a:gd name="connsiteX21-1539" fmla="*/ 653528 w 1306267"/>
                    <a:gd name="connsiteY21-1540" fmla="*/ 0 h 1424419"/>
                    <a:gd name="connsiteX0-1541" fmla="*/ 653528 w 1306267"/>
                    <a:gd name="connsiteY0-1542" fmla="*/ 0 h 1424419"/>
                    <a:gd name="connsiteX1-1543" fmla="*/ 757287 w 1306267"/>
                    <a:gd name="connsiteY1-1544" fmla="*/ 32444 h 1424419"/>
                    <a:gd name="connsiteX2-1545" fmla="*/ 1206876 w 1306267"/>
                    <a:gd name="connsiteY2-1546" fmla="*/ 284945 h 1424419"/>
                    <a:gd name="connsiteX3-1547" fmla="*/ 1237706 w 1306267"/>
                    <a:gd name="connsiteY3-1548" fmla="*/ 306775 h 1424419"/>
                    <a:gd name="connsiteX4-1549" fmla="*/ 1301712 w 1306267"/>
                    <a:gd name="connsiteY4-1550" fmla="*/ 442384 h 1424419"/>
                    <a:gd name="connsiteX5-1551" fmla="*/ 1303099 w 1306267"/>
                    <a:gd name="connsiteY5-1552" fmla="*/ 495558 h 1424419"/>
                    <a:gd name="connsiteX6-1553" fmla="*/ 1303099 w 1306267"/>
                    <a:gd name="connsiteY6-1554" fmla="*/ 952393 h 1424419"/>
                    <a:gd name="connsiteX7-1555" fmla="*/ 1305306 w 1306267"/>
                    <a:gd name="connsiteY7-1556" fmla="*/ 990115 h 1424419"/>
                    <a:gd name="connsiteX8-1557" fmla="*/ 1255800 w 1306267"/>
                    <a:gd name="connsiteY8-1558" fmla="*/ 1142552 h 1424419"/>
                    <a:gd name="connsiteX9-1559" fmla="*/ 1172881 w 1306267"/>
                    <a:gd name="connsiteY9-1560" fmla="*/ 1179342 h 1424419"/>
                    <a:gd name="connsiteX10-1561" fmla="*/ 792288 w 1306267"/>
                    <a:gd name="connsiteY10-1562" fmla="*/ 1385653 h 1424419"/>
                    <a:gd name="connsiteX11-1563" fmla="*/ 522686 w 1306267"/>
                    <a:gd name="connsiteY11-1564" fmla="*/ 1384922 h 1424419"/>
                    <a:gd name="connsiteX12-1565" fmla="*/ 94302 w 1306267"/>
                    <a:gd name="connsiteY12-1566" fmla="*/ 1158755 h 1424419"/>
                    <a:gd name="connsiteX13-1567" fmla="*/ 39429 w 1306267"/>
                    <a:gd name="connsiteY13-1568" fmla="*/ 1117635 h 1424419"/>
                    <a:gd name="connsiteX14-1569" fmla="*/ 667 w 1306267"/>
                    <a:gd name="connsiteY14-1570" fmla="*/ 999105 h 1424419"/>
                    <a:gd name="connsiteX15-1571" fmla="*/ 0 w 1306267"/>
                    <a:gd name="connsiteY15-1572" fmla="*/ 972364 h 1424419"/>
                    <a:gd name="connsiteX16-1573" fmla="*/ 2496 w 1306267"/>
                    <a:gd name="connsiteY16-1574" fmla="*/ 463106 h 1424419"/>
                    <a:gd name="connsiteX17-1575" fmla="*/ 2458 w 1306267"/>
                    <a:gd name="connsiteY17-1576" fmla="*/ 429563 h 1424419"/>
                    <a:gd name="connsiteX18-1577" fmla="*/ 75248 w 1306267"/>
                    <a:gd name="connsiteY18-1578" fmla="*/ 303202 h 1424419"/>
                    <a:gd name="connsiteX19-1579" fmla="*/ 106293 w 1306267"/>
                    <a:gd name="connsiteY19-1580" fmla="*/ 282597 h 1424419"/>
                    <a:gd name="connsiteX20-1581" fmla="*/ 541533 w 1306267"/>
                    <a:gd name="connsiteY20-1582" fmla="*/ 38110 h 1424419"/>
                    <a:gd name="connsiteX21-1583" fmla="*/ 653528 w 1306267"/>
                    <a:gd name="connsiteY21-1584" fmla="*/ 0 h 1424419"/>
                    <a:gd name="connsiteX0-1585" fmla="*/ 653528 w 1305333"/>
                    <a:gd name="connsiteY0-1586" fmla="*/ 0 h 1424419"/>
                    <a:gd name="connsiteX1-1587" fmla="*/ 757287 w 1305333"/>
                    <a:gd name="connsiteY1-1588" fmla="*/ 32444 h 1424419"/>
                    <a:gd name="connsiteX2-1589" fmla="*/ 1206876 w 1305333"/>
                    <a:gd name="connsiteY2-1590" fmla="*/ 284945 h 1424419"/>
                    <a:gd name="connsiteX3-1591" fmla="*/ 1237706 w 1305333"/>
                    <a:gd name="connsiteY3-1592" fmla="*/ 306775 h 1424419"/>
                    <a:gd name="connsiteX4-1593" fmla="*/ 1301712 w 1305333"/>
                    <a:gd name="connsiteY4-1594" fmla="*/ 442384 h 1424419"/>
                    <a:gd name="connsiteX5-1595" fmla="*/ 1303099 w 1305333"/>
                    <a:gd name="connsiteY5-1596" fmla="*/ 495558 h 1424419"/>
                    <a:gd name="connsiteX6-1597" fmla="*/ 1303099 w 1305333"/>
                    <a:gd name="connsiteY6-1598" fmla="*/ 952393 h 1424419"/>
                    <a:gd name="connsiteX7-1599" fmla="*/ 1305306 w 1305333"/>
                    <a:gd name="connsiteY7-1600" fmla="*/ 990115 h 1424419"/>
                    <a:gd name="connsiteX8-1601" fmla="*/ 1227376 w 1305333"/>
                    <a:gd name="connsiteY8-1602" fmla="*/ 1152027 h 1424419"/>
                    <a:gd name="connsiteX9-1603" fmla="*/ 1172881 w 1305333"/>
                    <a:gd name="connsiteY9-1604" fmla="*/ 1179342 h 1424419"/>
                    <a:gd name="connsiteX10-1605" fmla="*/ 792288 w 1305333"/>
                    <a:gd name="connsiteY10-1606" fmla="*/ 1385653 h 1424419"/>
                    <a:gd name="connsiteX11-1607" fmla="*/ 522686 w 1305333"/>
                    <a:gd name="connsiteY11-1608" fmla="*/ 1384922 h 1424419"/>
                    <a:gd name="connsiteX12-1609" fmla="*/ 94302 w 1305333"/>
                    <a:gd name="connsiteY12-1610" fmla="*/ 1158755 h 1424419"/>
                    <a:gd name="connsiteX13-1611" fmla="*/ 39429 w 1305333"/>
                    <a:gd name="connsiteY13-1612" fmla="*/ 1117635 h 1424419"/>
                    <a:gd name="connsiteX14-1613" fmla="*/ 667 w 1305333"/>
                    <a:gd name="connsiteY14-1614" fmla="*/ 999105 h 1424419"/>
                    <a:gd name="connsiteX15-1615" fmla="*/ 0 w 1305333"/>
                    <a:gd name="connsiteY15-1616" fmla="*/ 972364 h 1424419"/>
                    <a:gd name="connsiteX16-1617" fmla="*/ 2496 w 1305333"/>
                    <a:gd name="connsiteY16-1618" fmla="*/ 463106 h 1424419"/>
                    <a:gd name="connsiteX17-1619" fmla="*/ 2458 w 1305333"/>
                    <a:gd name="connsiteY17-1620" fmla="*/ 429563 h 1424419"/>
                    <a:gd name="connsiteX18-1621" fmla="*/ 75248 w 1305333"/>
                    <a:gd name="connsiteY18-1622" fmla="*/ 303202 h 1424419"/>
                    <a:gd name="connsiteX19-1623" fmla="*/ 106293 w 1305333"/>
                    <a:gd name="connsiteY19-1624" fmla="*/ 282597 h 1424419"/>
                    <a:gd name="connsiteX20-1625" fmla="*/ 541533 w 1305333"/>
                    <a:gd name="connsiteY20-1626" fmla="*/ 38110 h 1424419"/>
                    <a:gd name="connsiteX21-1627" fmla="*/ 653528 w 1305333"/>
                    <a:gd name="connsiteY21-1628" fmla="*/ 0 h 1424419"/>
                    <a:gd name="connsiteX0-1629" fmla="*/ 653528 w 1305333"/>
                    <a:gd name="connsiteY0-1630" fmla="*/ 0 h 1424419"/>
                    <a:gd name="connsiteX1-1631" fmla="*/ 757287 w 1305333"/>
                    <a:gd name="connsiteY1-1632" fmla="*/ 32444 h 1424419"/>
                    <a:gd name="connsiteX2-1633" fmla="*/ 1206876 w 1305333"/>
                    <a:gd name="connsiteY2-1634" fmla="*/ 284945 h 1424419"/>
                    <a:gd name="connsiteX3-1635" fmla="*/ 1237706 w 1305333"/>
                    <a:gd name="connsiteY3-1636" fmla="*/ 306775 h 1424419"/>
                    <a:gd name="connsiteX4-1637" fmla="*/ 1301712 w 1305333"/>
                    <a:gd name="connsiteY4-1638" fmla="*/ 442384 h 1424419"/>
                    <a:gd name="connsiteX5-1639" fmla="*/ 1303099 w 1305333"/>
                    <a:gd name="connsiteY5-1640" fmla="*/ 495558 h 1424419"/>
                    <a:gd name="connsiteX6-1641" fmla="*/ 1303099 w 1305333"/>
                    <a:gd name="connsiteY6-1642" fmla="*/ 952393 h 1424419"/>
                    <a:gd name="connsiteX7-1643" fmla="*/ 1302599 w 1305333"/>
                    <a:gd name="connsiteY7-1644" fmla="*/ 1003650 h 1424419"/>
                    <a:gd name="connsiteX8-1645" fmla="*/ 1227376 w 1305333"/>
                    <a:gd name="connsiteY8-1646" fmla="*/ 1152027 h 1424419"/>
                    <a:gd name="connsiteX9-1647" fmla="*/ 1172881 w 1305333"/>
                    <a:gd name="connsiteY9-1648" fmla="*/ 1179342 h 1424419"/>
                    <a:gd name="connsiteX10-1649" fmla="*/ 792288 w 1305333"/>
                    <a:gd name="connsiteY10-1650" fmla="*/ 1385653 h 1424419"/>
                    <a:gd name="connsiteX11-1651" fmla="*/ 522686 w 1305333"/>
                    <a:gd name="connsiteY11-1652" fmla="*/ 1384922 h 1424419"/>
                    <a:gd name="connsiteX12-1653" fmla="*/ 94302 w 1305333"/>
                    <a:gd name="connsiteY12-1654" fmla="*/ 1158755 h 1424419"/>
                    <a:gd name="connsiteX13-1655" fmla="*/ 39429 w 1305333"/>
                    <a:gd name="connsiteY13-1656" fmla="*/ 1117635 h 1424419"/>
                    <a:gd name="connsiteX14-1657" fmla="*/ 667 w 1305333"/>
                    <a:gd name="connsiteY14-1658" fmla="*/ 999105 h 1424419"/>
                    <a:gd name="connsiteX15-1659" fmla="*/ 0 w 1305333"/>
                    <a:gd name="connsiteY15-1660" fmla="*/ 972364 h 1424419"/>
                    <a:gd name="connsiteX16-1661" fmla="*/ 2496 w 1305333"/>
                    <a:gd name="connsiteY16-1662" fmla="*/ 463106 h 1424419"/>
                    <a:gd name="connsiteX17-1663" fmla="*/ 2458 w 1305333"/>
                    <a:gd name="connsiteY17-1664" fmla="*/ 429563 h 1424419"/>
                    <a:gd name="connsiteX18-1665" fmla="*/ 75248 w 1305333"/>
                    <a:gd name="connsiteY18-1666" fmla="*/ 303202 h 1424419"/>
                    <a:gd name="connsiteX19-1667" fmla="*/ 106293 w 1305333"/>
                    <a:gd name="connsiteY19-1668" fmla="*/ 282597 h 1424419"/>
                    <a:gd name="connsiteX20-1669" fmla="*/ 541533 w 1305333"/>
                    <a:gd name="connsiteY20-1670" fmla="*/ 38110 h 1424419"/>
                    <a:gd name="connsiteX21-1671" fmla="*/ 653528 w 1305333"/>
                    <a:gd name="connsiteY21-1672" fmla="*/ 0 h 1424419"/>
                    <a:gd name="connsiteX0-1673" fmla="*/ 653528 w 1305080"/>
                    <a:gd name="connsiteY0-1674" fmla="*/ 0 h 1424419"/>
                    <a:gd name="connsiteX1-1675" fmla="*/ 757287 w 1305080"/>
                    <a:gd name="connsiteY1-1676" fmla="*/ 32444 h 1424419"/>
                    <a:gd name="connsiteX2-1677" fmla="*/ 1206876 w 1305080"/>
                    <a:gd name="connsiteY2-1678" fmla="*/ 284945 h 1424419"/>
                    <a:gd name="connsiteX3-1679" fmla="*/ 1237706 w 1305080"/>
                    <a:gd name="connsiteY3-1680" fmla="*/ 306775 h 1424419"/>
                    <a:gd name="connsiteX4-1681" fmla="*/ 1301712 w 1305080"/>
                    <a:gd name="connsiteY4-1682" fmla="*/ 442384 h 1424419"/>
                    <a:gd name="connsiteX5-1683" fmla="*/ 1303099 w 1305080"/>
                    <a:gd name="connsiteY5-1684" fmla="*/ 495558 h 1424419"/>
                    <a:gd name="connsiteX6-1685" fmla="*/ 1301746 w 1305080"/>
                    <a:gd name="connsiteY6-1686" fmla="*/ 953747 h 1424419"/>
                    <a:gd name="connsiteX7-1687" fmla="*/ 1302599 w 1305080"/>
                    <a:gd name="connsiteY7-1688" fmla="*/ 1003650 h 1424419"/>
                    <a:gd name="connsiteX8-1689" fmla="*/ 1227376 w 1305080"/>
                    <a:gd name="connsiteY8-1690" fmla="*/ 1152027 h 1424419"/>
                    <a:gd name="connsiteX9-1691" fmla="*/ 1172881 w 1305080"/>
                    <a:gd name="connsiteY9-1692" fmla="*/ 1179342 h 1424419"/>
                    <a:gd name="connsiteX10-1693" fmla="*/ 792288 w 1305080"/>
                    <a:gd name="connsiteY10-1694" fmla="*/ 1385653 h 1424419"/>
                    <a:gd name="connsiteX11-1695" fmla="*/ 522686 w 1305080"/>
                    <a:gd name="connsiteY11-1696" fmla="*/ 1384922 h 1424419"/>
                    <a:gd name="connsiteX12-1697" fmla="*/ 94302 w 1305080"/>
                    <a:gd name="connsiteY12-1698" fmla="*/ 1158755 h 1424419"/>
                    <a:gd name="connsiteX13-1699" fmla="*/ 39429 w 1305080"/>
                    <a:gd name="connsiteY13-1700" fmla="*/ 1117635 h 1424419"/>
                    <a:gd name="connsiteX14-1701" fmla="*/ 667 w 1305080"/>
                    <a:gd name="connsiteY14-1702" fmla="*/ 999105 h 1424419"/>
                    <a:gd name="connsiteX15-1703" fmla="*/ 0 w 1305080"/>
                    <a:gd name="connsiteY15-1704" fmla="*/ 972364 h 1424419"/>
                    <a:gd name="connsiteX16-1705" fmla="*/ 2496 w 1305080"/>
                    <a:gd name="connsiteY16-1706" fmla="*/ 463106 h 1424419"/>
                    <a:gd name="connsiteX17-1707" fmla="*/ 2458 w 1305080"/>
                    <a:gd name="connsiteY17-1708" fmla="*/ 429563 h 1424419"/>
                    <a:gd name="connsiteX18-1709" fmla="*/ 75248 w 1305080"/>
                    <a:gd name="connsiteY18-1710" fmla="*/ 303202 h 1424419"/>
                    <a:gd name="connsiteX19-1711" fmla="*/ 106293 w 1305080"/>
                    <a:gd name="connsiteY19-1712" fmla="*/ 282597 h 1424419"/>
                    <a:gd name="connsiteX20-1713" fmla="*/ 541533 w 1305080"/>
                    <a:gd name="connsiteY20-1714" fmla="*/ 38110 h 1424419"/>
                    <a:gd name="connsiteX21-1715" fmla="*/ 653528 w 1305080"/>
                    <a:gd name="connsiteY21-1716" fmla="*/ 0 h 1424419"/>
                    <a:gd name="connsiteX0-1717" fmla="*/ 653528 w 1305299"/>
                    <a:gd name="connsiteY0-1718" fmla="*/ 0 h 1424419"/>
                    <a:gd name="connsiteX1-1719" fmla="*/ 757287 w 1305299"/>
                    <a:gd name="connsiteY1-1720" fmla="*/ 32444 h 1424419"/>
                    <a:gd name="connsiteX2-1721" fmla="*/ 1206876 w 1305299"/>
                    <a:gd name="connsiteY2-1722" fmla="*/ 284945 h 1424419"/>
                    <a:gd name="connsiteX3-1723" fmla="*/ 1237706 w 1305299"/>
                    <a:gd name="connsiteY3-1724" fmla="*/ 306775 h 1424419"/>
                    <a:gd name="connsiteX4-1725" fmla="*/ 1301712 w 1305299"/>
                    <a:gd name="connsiteY4-1726" fmla="*/ 442384 h 1424419"/>
                    <a:gd name="connsiteX5-1727" fmla="*/ 1303099 w 1305299"/>
                    <a:gd name="connsiteY5-1728" fmla="*/ 495558 h 1424419"/>
                    <a:gd name="connsiteX6-1729" fmla="*/ 1301746 w 1305299"/>
                    <a:gd name="connsiteY6-1730" fmla="*/ 953747 h 1424419"/>
                    <a:gd name="connsiteX7-1731" fmla="*/ 1302599 w 1305299"/>
                    <a:gd name="connsiteY7-1732" fmla="*/ 1003650 h 1424419"/>
                    <a:gd name="connsiteX8-1733" fmla="*/ 1227376 w 1305299"/>
                    <a:gd name="connsiteY8-1734" fmla="*/ 1152027 h 1424419"/>
                    <a:gd name="connsiteX9-1735" fmla="*/ 1172881 w 1305299"/>
                    <a:gd name="connsiteY9-1736" fmla="*/ 1179342 h 1424419"/>
                    <a:gd name="connsiteX10-1737" fmla="*/ 792288 w 1305299"/>
                    <a:gd name="connsiteY10-1738" fmla="*/ 1385653 h 1424419"/>
                    <a:gd name="connsiteX11-1739" fmla="*/ 522686 w 1305299"/>
                    <a:gd name="connsiteY11-1740" fmla="*/ 1384922 h 1424419"/>
                    <a:gd name="connsiteX12-1741" fmla="*/ 94302 w 1305299"/>
                    <a:gd name="connsiteY12-1742" fmla="*/ 1158755 h 1424419"/>
                    <a:gd name="connsiteX13-1743" fmla="*/ 39429 w 1305299"/>
                    <a:gd name="connsiteY13-1744" fmla="*/ 1117635 h 1424419"/>
                    <a:gd name="connsiteX14-1745" fmla="*/ 667 w 1305299"/>
                    <a:gd name="connsiteY14-1746" fmla="*/ 999105 h 1424419"/>
                    <a:gd name="connsiteX15-1747" fmla="*/ 0 w 1305299"/>
                    <a:gd name="connsiteY15-1748" fmla="*/ 972364 h 1424419"/>
                    <a:gd name="connsiteX16-1749" fmla="*/ 2496 w 1305299"/>
                    <a:gd name="connsiteY16-1750" fmla="*/ 463106 h 1424419"/>
                    <a:gd name="connsiteX17-1751" fmla="*/ 2458 w 1305299"/>
                    <a:gd name="connsiteY17-1752" fmla="*/ 429563 h 1424419"/>
                    <a:gd name="connsiteX18-1753" fmla="*/ 75248 w 1305299"/>
                    <a:gd name="connsiteY18-1754" fmla="*/ 303202 h 1424419"/>
                    <a:gd name="connsiteX19-1755" fmla="*/ 106293 w 1305299"/>
                    <a:gd name="connsiteY19-1756" fmla="*/ 282597 h 1424419"/>
                    <a:gd name="connsiteX20-1757" fmla="*/ 541533 w 1305299"/>
                    <a:gd name="connsiteY20-1758" fmla="*/ 38110 h 1424419"/>
                    <a:gd name="connsiteX21-1759" fmla="*/ 653528 w 1305299"/>
                    <a:gd name="connsiteY21-1760" fmla="*/ 0 h 1424419"/>
                    <a:gd name="connsiteX0-1761" fmla="*/ 653528 w 1306646"/>
                    <a:gd name="connsiteY0-1762" fmla="*/ 0 h 1424419"/>
                    <a:gd name="connsiteX1-1763" fmla="*/ 757287 w 1306646"/>
                    <a:gd name="connsiteY1-1764" fmla="*/ 32444 h 1424419"/>
                    <a:gd name="connsiteX2-1765" fmla="*/ 1206876 w 1306646"/>
                    <a:gd name="connsiteY2-1766" fmla="*/ 284945 h 1424419"/>
                    <a:gd name="connsiteX3-1767" fmla="*/ 1237706 w 1306646"/>
                    <a:gd name="connsiteY3-1768" fmla="*/ 306775 h 1424419"/>
                    <a:gd name="connsiteX4-1769" fmla="*/ 1301712 w 1306646"/>
                    <a:gd name="connsiteY4-1770" fmla="*/ 442384 h 1424419"/>
                    <a:gd name="connsiteX5-1771" fmla="*/ 1303099 w 1306646"/>
                    <a:gd name="connsiteY5-1772" fmla="*/ 495558 h 1424419"/>
                    <a:gd name="connsiteX6-1773" fmla="*/ 1301746 w 1306646"/>
                    <a:gd name="connsiteY6-1774" fmla="*/ 953747 h 1424419"/>
                    <a:gd name="connsiteX7-1775" fmla="*/ 1302599 w 1306646"/>
                    <a:gd name="connsiteY7-1776" fmla="*/ 1003650 h 1424419"/>
                    <a:gd name="connsiteX8-1777" fmla="*/ 1227376 w 1306646"/>
                    <a:gd name="connsiteY8-1778" fmla="*/ 1152027 h 1424419"/>
                    <a:gd name="connsiteX9-1779" fmla="*/ 1172881 w 1306646"/>
                    <a:gd name="connsiteY9-1780" fmla="*/ 1179342 h 1424419"/>
                    <a:gd name="connsiteX10-1781" fmla="*/ 792288 w 1306646"/>
                    <a:gd name="connsiteY10-1782" fmla="*/ 1385653 h 1424419"/>
                    <a:gd name="connsiteX11-1783" fmla="*/ 522686 w 1306646"/>
                    <a:gd name="connsiteY11-1784" fmla="*/ 1384922 h 1424419"/>
                    <a:gd name="connsiteX12-1785" fmla="*/ 94302 w 1306646"/>
                    <a:gd name="connsiteY12-1786" fmla="*/ 1158755 h 1424419"/>
                    <a:gd name="connsiteX13-1787" fmla="*/ 39429 w 1306646"/>
                    <a:gd name="connsiteY13-1788" fmla="*/ 1117635 h 1424419"/>
                    <a:gd name="connsiteX14-1789" fmla="*/ 667 w 1306646"/>
                    <a:gd name="connsiteY14-1790" fmla="*/ 999105 h 1424419"/>
                    <a:gd name="connsiteX15-1791" fmla="*/ 0 w 1306646"/>
                    <a:gd name="connsiteY15-1792" fmla="*/ 972364 h 1424419"/>
                    <a:gd name="connsiteX16-1793" fmla="*/ 2496 w 1306646"/>
                    <a:gd name="connsiteY16-1794" fmla="*/ 463106 h 1424419"/>
                    <a:gd name="connsiteX17-1795" fmla="*/ 2458 w 1306646"/>
                    <a:gd name="connsiteY17-1796" fmla="*/ 429563 h 1424419"/>
                    <a:gd name="connsiteX18-1797" fmla="*/ 75248 w 1306646"/>
                    <a:gd name="connsiteY18-1798" fmla="*/ 303202 h 1424419"/>
                    <a:gd name="connsiteX19-1799" fmla="*/ 106293 w 1306646"/>
                    <a:gd name="connsiteY19-1800" fmla="*/ 282597 h 1424419"/>
                    <a:gd name="connsiteX20-1801" fmla="*/ 541533 w 1306646"/>
                    <a:gd name="connsiteY20-1802" fmla="*/ 38110 h 1424419"/>
                    <a:gd name="connsiteX21-1803" fmla="*/ 653528 w 1306646"/>
                    <a:gd name="connsiteY21-1804" fmla="*/ 0 h 1424419"/>
                    <a:gd name="connsiteX0-1805" fmla="*/ 653528 w 1305299"/>
                    <a:gd name="connsiteY0-1806" fmla="*/ 0 h 1424419"/>
                    <a:gd name="connsiteX1-1807" fmla="*/ 757287 w 1305299"/>
                    <a:gd name="connsiteY1-1808" fmla="*/ 32444 h 1424419"/>
                    <a:gd name="connsiteX2-1809" fmla="*/ 1206876 w 1305299"/>
                    <a:gd name="connsiteY2-1810" fmla="*/ 284945 h 1424419"/>
                    <a:gd name="connsiteX3-1811" fmla="*/ 1237706 w 1305299"/>
                    <a:gd name="connsiteY3-1812" fmla="*/ 306775 h 1424419"/>
                    <a:gd name="connsiteX4-1813" fmla="*/ 1301712 w 1305299"/>
                    <a:gd name="connsiteY4-1814" fmla="*/ 442384 h 1424419"/>
                    <a:gd name="connsiteX5-1815" fmla="*/ 1303099 w 1305299"/>
                    <a:gd name="connsiteY5-1816" fmla="*/ 495558 h 1424419"/>
                    <a:gd name="connsiteX6-1817" fmla="*/ 1301746 w 1305299"/>
                    <a:gd name="connsiteY6-1818" fmla="*/ 953747 h 1424419"/>
                    <a:gd name="connsiteX7-1819" fmla="*/ 1302599 w 1305299"/>
                    <a:gd name="connsiteY7-1820" fmla="*/ 1003650 h 1424419"/>
                    <a:gd name="connsiteX8-1821" fmla="*/ 1227376 w 1305299"/>
                    <a:gd name="connsiteY8-1822" fmla="*/ 1152027 h 1424419"/>
                    <a:gd name="connsiteX9-1823" fmla="*/ 1172881 w 1305299"/>
                    <a:gd name="connsiteY9-1824" fmla="*/ 1179342 h 1424419"/>
                    <a:gd name="connsiteX10-1825" fmla="*/ 792288 w 1305299"/>
                    <a:gd name="connsiteY10-1826" fmla="*/ 1385653 h 1424419"/>
                    <a:gd name="connsiteX11-1827" fmla="*/ 522686 w 1305299"/>
                    <a:gd name="connsiteY11-1828" fmla="*/ 1384922 h 1424419"/>
                    <a:gd name="connsiteX12-1829" fmla="*/ 94302 w 1305299"/>
                    <a:gd name="connsiteY12-1830" fmla="*/ 1158755 h 1424419"/>
                    <a:gd name="connsiteX13-1831" fmla="*/ 39429 w 1305299"/>
                    <a:gd name="connsiteY13-1832" fmla="*/ 1117635 h 1424419"/>
                    <a:gd name="connsiteX14-1833" fmla="*/ 667 w 1305299"/>
                    <a:gd name="connsiteY14-1834" fmla="*/ 999105 h 1424419"/>
                    <a:gd name="connsiteX15-1835" fmla="*/ 0 w 1305299"/>
                    <a:gd name="connsiteY15-1836" fmla="*/ 972364 h 1424419"/>
                    <a:gd name="connsiteX16-1837" fmla="*/ 2496 w 1305299"/>
                    <a:gd name="connsiteY16-1838" fmla="*/ 463106 h 1424419"/>
                    <a:gd name="connsiteX17-1839" fmla="*/ 2458 w 1305299"/>
                    <a:gd name="connsiteY17-1840" fmla="*/ 429563 h 1424419"/>
                    <a:gd name="connsiteX18-1841" fmla="*/ 75248 w 1305299"/>
                    <a:gd name="connsiteY18-1842" fmla="*/ 303202 h 1424419"/>
                    <a:gd name="connsiteX19-1843" fmla="*/ 106293 w 1305299"/>
                    <a:gd name="connsiteY19-1844" fmla="*/ 282597 h 1424419"/>
                    <a:gd name="connsiteX20-1845" fmla="*/ 541533 w 1305299"/>
                    <a:gd name="connsiteY20-1846" fmla="*/ 38110 h 1424419"/>
                    <a:gd name="connsiteX21-1847" fmla="*/ 653528 w 1305299"/>
                    <a:gd name="connsiteY21-1848" fmla="*/ 0 h 1424419"/>
                    <a:gd name="connsiteX0-1849" fmla="*/ 653528 w 1304127"/>
                    <a:gd name="connsiteY0-1850" fmla="*/ 0 h 1424419"/>
                    <a:gd name="connsiteX1-1851" fmla="*/ 757287 w 1304127"/>
                    <a:gd name="connsiteY1-1852" fmla="*/ 32444 h 1424419"/>
                    <a:gd name="connsiteX2-1853" fmla="*/ 1206876 w 1304127"/>
                    <a:gd name="connsiteY2-1854" fmla="*/ 284945 h 1424419"/>
                    <a:gd name="connsiteX3-1855" fmla="*/ 1237706 w 1304127"/>
                    <a:gd name="connsiteY3-1856" fmla="*/ 306775 h 1424419"/>
                    <a:gd name="connsiteX4-1857" fmla="*/ 1301712 w 1304127"/>
                    <a:gd name="connsiteY4-1858" fmla="*/ 442384 h 1424419"/>
                    <a:gd name="connsiteX5-1859" fmla="*/ 1303099 w 1304127"/>
                    <a:gd name="connsiteY5-1860" fmla="*/ 495558 h 1424419"/>
                    <a:gd name="connsiteX6-1861" fmla="*/ 1301746 w 1304127"/>
                    <a:gd name="connsiteY6-1862" fmla="*/ 953747 h 1424419"/>
                    <a:gd name="connsiteX7-1863" fmla="*/ 1302599 w 1304127"/>
                    <a:gd name="connsiteY7-1864" fmla="*/ 1003650 h 1424419"/>
                    <a:gd name="connsiteX8-1865" fmla="*/ 1227376 w 1304127"/>
                    <a:gd name="connsiteY8-1866" fmla="*/ 1152027 h 1424419"/>
                    <a:gd name="connsiteX9-1867" fmla="*/ 1172881 w 1304127"/>
                    <a:gd name="connsiteY9-1868" fmla="*/ 1179342 h 1424419"/>
                    <a:gd name="connsiteX10-1869" fmla="*/ 792288 w 1304127"/>
                    <a:gd name="connsiteY10-1870" fmla="*/ 1385653 h 1424419"/>
                    <a:gd name="connsiteX11-1871" fmla="*/ 522686 w 1304127"/>
                    <a:gd name="connsiteY11-1872" fmla="*/ 1384922 h 1424419"/>
                    <a:gd name="connsiteX12-1873" fmla="*/ 94302 w 1304127"/>
                    <a:gd name="connsiteY12-1874" fmla="*/ 1158755 h 1424419"/>
                    <a:gd name="connsiteX13-1875" fmla="*/ 39429 w 1304127"/>
                    <a:gd name="connsiteY13-1876" fmla="*/ 1117635 h 1424419"/>
                    <a:gd name="connsiteX14-1877" fmla="*/ 667 w 1304127"/>
                    <a:gd name="connsiteY14-1878" fmla="*/ 999105 h 1424419"/>
                    <a:gd name="connsiteX15-1879" fmla="*/ 0 w 1304127"/>
                    <a:gd name="connsiteY15-1880" fmla="*/ 972364 h 1424419"/>
                    <a:gd name="connsiteX16-1881" fmla="*/ 2496 w 1304127"/>
                    <a:gd name="connsiteY16-1882" fmla="*/ 463106 h 1424419"/>
                    <a:gd name="connsiteX17-1883" fmla="*/ 2458 w 1304127"/>
                    <a:gd name="connsiteY17-1884" fmla="*/ 429563 h 1424419"/>
                    <a:gd name="connsiteX18-1885" fmla="*/ 75248 w 1304127"/>
                    <a:gd name="connsiteY18-1886" fmla="*/ 303202 h 1424419"/>
                    <a:gd name="connsiteX19-1887" fmla="*/ 106293 w 1304127"/>
                    <a:gd name="connsiteY19-1888" fmla="*/ 282597 h 1424419"/>
                    <a:gd name="connsiteX20-1889" fmla="*/ 541533 w 1304127"/>
                    <a:gd name="connsiteY20-1890" fmla="*/ 38110 h 1424419"/>
                    <a:gd name="connsiteX21-1891" fmla="*/ 653528 w 1304127"/>
                    <a:gd name="connsiteY21-1892" fmla="*/ 0 h 1424419"/>
                    <a:gd name="connsiteX0-1893" fmla="*/ 653528 w 1306101"/>
                    <a:gd name="connsiteY0-1894" fmla="*/ 0 h 1424419"/>
                    <a:gd name="connsiteX1-1895" fmla="*/ 757287 w 1306101"/>
                    <a:gd name="connsiteY1-1896" fmla="*/ 32444 h 1424419"/>
                    <a:gd name="connsiteX2-1897" fmla="*/ 1206876 w 1306101"/>
                    <a:gd name="connsiteY2-1898" fmla="*/ 284945 h 1424419"/>
                    <a:gd name="connsiteX3-1899" fmla="*/ 1237706 w 1306101"/>
                    <a:gd name="connsiteY3-1900" fmla="*/ 306775 h 1424419"/>
                    <a:gd name="connsiteX4-1901" fmla="*/ 1305773 w 1306101"/>
                    <a:gd name="connsiteY4-1902" fmla="*/ 442384 h 1424419"/>
                    <a:gd name="connsiteX5-1903" fmla="*/ 1303099 w 1306101"/>
                    <a:gd name="connsiteY5-1904" fmla="*/ 495558 h 1424419"/>
                    <a:gd name="connsiteX6-1905" fmla="*/ 1301746 w 1306101"/>
                    <a:gd name="connsiteY6-1906" fmla="*/ 953747 h 1424419"/>
                    <a:gd name="connsiteX7-1907" fmla="*/ 1302599 w 1306101"/>
                    <a:gd name="connsiteY7-1908" fmla="*/ 1003650 h 1424419"/>
                    <a:gd name="connsiteX8-1909" fmla="*/ 1227376 w 1306101"/>
                    <a:gd name="connsiteY8-1910" fmla="*/ 1152027 h 1424419"/>
                    <a:gd name="connsiteX9-1911" fmla="*/ 1172881 w 1306101"/>
                    <a:gd name="connsiteY9-1912" fmla="*/ 1179342 h 1424419"/>
                    <a:gd name="connsiteX10-1913" fmla="*/ 792288 w 1306101"/>
                    <a:gd name="connsiteY10-1914" fmla="*/ 1385653 h 1424419"/>
                    <a:gd name="connsiteX11-1915" fmla="*/ 522686 w 1306101"/>
                    <a:gd name="connsiteY11-1916" fmla="*/ 1384922 h 1424419"/>
                    <a:gd name="connsiteX12-1917" fmla="*/ 94302 w 1306101"/>
                    <a:gd name="connsiteY12-1918" fmla="*/ 1158755 h 1424419"/>
                    <a:gd name="connsiteX13-1919" fmla="*/ 39429 w 1306101"/>
                    <a:gd name="connsiteY13-1920" fmla="*/ 1117635 h 1424419"/>
                    <a:gd name="connsiteX14-1921" fmla="*/ 667 w 1306101"/>
                    <a:gd name="connsiteY14-1922" fmla="*/ 999105 h 1424419"/>
                    <a:gd name="connsiteX15-1923" fmla="*/ 0 w 1306101"/>
                    <a:gd name="connsiteY15-1924" fmla="*/ 972364 h 1424419"/>
                    <a:gd name="connsiteX16-1925" fmla="*/ 2496 w 1306101"/>
                    <a:gd name="connsiteY16-1926" fmla="*/ 463106 h 1424419"/>
                    <a:gd name="connsiteX17-1927" fmla="*/ 2458 w 1306101"/>
                    <a:gd name="connsiteY17-1928" fmla="*/ 429563 h 1424419"/>
                    <a:gd name="connsiteX18-1929" fmla="*/ 75248 w 1306101"/>
                    <a:gd name="connsiteY18-1930" fmla="*/ 303202 h 1424419"/>
                    <a:gd name="connsiteX19-1931" fmla="*/ 106293 w 1306101"/>
                    <a:gd name="connsiteY19-1932" fmla="*/ 282597 h 1424419"/>
                    <a:gd name="connsiteX20-1933" fmla="*/ 541533 w 1306101"/>
                    <a:gd name="connsiteY20-1934" fmla="*/ 38110 h 1424419"/>
                    <a:gd name="connsiteX21-1935" fmla="*/ 653528 w 1306101"/>
                    <a:gd name="connsiteY21-1936" fmla="*/ 0 h 1424419"/>
                    <a:gd name="connsiteX0-1937" fmla="*/ 653528 w 1304819"/>
                    <a:gd name="connsiteY0-1938" fmla="*/ 0 h 1424419"/>
                    <a:gd name="connsiteX1-1939" fmla="*/ 757287 w 1304819"/>
                    <a:gd name="connsiteY1-1940" fmla="*/ 32444 h 1424419"/>
                    <a:gd name="connsiteX2-1941" fmla="*/ 1206876 w 1304819"/>
                    <a:gd name="connsiteY2-1942" fmla="*/ 284945 h 1424419"/>
                    <a:gd name="connsiteX3-1943" fmla="*/ 1237706 w 1304819"/>
                    <a:gd name="connsiteY3-1944" fmla="*/ 306775 h 1424419"/>
                    <a:gd name="connsiteX4-1945" fmla="*/ 1304420 w 1304819"/>
                    <a:gd name="connsiteY4-1946" fmla="*/ 434263 h 1424419"/>
                    <a:gd name="connsiteX5-1947" fmla="*/ 1303099 w 1304819"/>
                    <a:gd name="connsiteY5-1948" fmla="*/ 495558 h 1424419"/>
                    <a:gd name="connsiteX6-1949" fmla="*/ 1301746 w 1304819"/>
                    <a:gd name="connsiteY6-1950" fmla="*/ 953747 h 1424419"/>
                    <a:gd name="connsiteX7-1951" fmla="*/ 1302599 w 1304819"/>
                    <a:gd name="connsiteY7-1952" fmla="*/ 1003650 h 1424419"/>
                    <a:gd name="connsiteX8-1953" fmla="*/ 1227376 w 1304819"/>
                    <a:gd name="connsiteY8-1954" fmla="*/ 1152027 h 1424419"/>
                    <a:gd name="connsiteX9-1955" fmla="*/ 1172881 w 1304819"/>
                    <a:gd name="connsiteY9-1956" fmla="*/ 1179342 h 1424419"/>
                    <a:gd name="connsiteX10-1957" fmla="*/ 792288 w 1304819"/>
                    <a:gd name="connsiteY10-1958" fmla="*/ 1385653 h 1424419"/>
                    <a:gd name="connsiteX11-1959" fmla="*/ 522686 w 1304819"/>
                    <a:gd name="connsiteY11-1960" fmla="*/ 1384922 h 1424419"/>
                    <a:gd name="connsiteX12-1961" fmla="*/ 94302 w 1304819"/>
                    <a:gd name="connsiteY12-1962" fmla="*/ 1158755 h 1424419"/>
                    <a:gd name="connsiteX13-1963" fmla="*/ 39429 w 1304819"/>
                    <a:gd name="connsiteY13-1964" fmla="*/ 1117635 h 1424419"/>
                    <a:gd name="connsiteX14-1965" fmla="*/ 667 w 1304819"/>
                    <a:gd name="connsiteY14-1966" fmla="*/ 999105 h 1424419"/>
                    <a:gd name="connsiteX15-1967" fmla="*/ 0 w 1304819"/>
                    <a:gd name="connsiteY15-1968" fmla="*/ 972364 h 1424419"/>
                    <a:gd name="connsiteX16-1969" fmla="*/ 2496 w 1304819"/>
                    <a:gd name="connsiteY16-1970" fmla="*/ 463106 h 1424419"/>
                    <a:gd name="connsiteX17-1971" fmla="*/ 2458 w 1304819"/>
                    <a:gd name="connsiteY17-1972" fmla="*/ 429563 h 1424419"/>
                    <a:gd name="connsiteX18-1973" fmla="*/ 75248 w 1304819"/>
                    <a:gd name="connsiteY18-1974" fmla="*/ 303202 h 1424419"/>
                    <a:gd name="connsiteX19-1975" fmla="*/ 106293 w 1304819"/>
                    <a:gd name="connsiteY19-1976" fmla="*/ 282597 h 1424419"/>
                    <a:gd name="connsiteX20-1977" fmla="*/ 541533 w 1304819"/>
                    <a:gd name="connsiteY20-1978" fmla="*/ 38110 h 1424419"/>
                    <a:gd name="connsiteX21-1979" fmla="*/ 653528 w 1304819"/>
                    <a:gd name="connsiteY21-1980" fmla="*/ 0 h 1424419"/>
                    <a:gd name="connsiteX0-1981" fmla="*/ 653528 w 1306525"/>
                    <a:gd name="connsiteY0-1982" fmla="*/ 0 h 1424419"/>
                    <a:gd name="connsiteX1-1983" fmla="*/ 757287 w 1306525"/>
                    <a:gd name="connsiteY1-1984" fmla="*/ 32444 h 1424419"/>
                    <a:gd name="connsiteX2-1985" fmla="*/ 1206876 w 1306525"/>
                    <a:gd name="connsiteY2-1986" fmla="*/ 284945 h 1424419"/>
                    <a:gd name="connsiteX3-1987" fmla="*/ 1237706 w 1306525"/>
                    <a:gd name="connsiteY3-1988" fmla="*/ 306775 h 1424419"/>
                    <a:gd name="connsiteX4-1989" fmla="*/ 1304420 w 1306525"/>
                    <a:gd name="connsiteY4-1990" fmla="*/ 434263 h 1424419"/>
                    <a:gd name="connsiteX5-1991" fmla="*/ 1305806 w 1306525"/>
                    <a:gd name="connsiteY5-1992" fmla="*/ 519922 h 1424419"/>
                    <a:gd name="connsiteX6-1993" fmla="*/ 1301746 w 1306525"/>
                    <a:gd name="connsiteY6-1994" fmla="*/ 953747 h 1424419"/>
                    <a:gd name="connsiteX7-1995" fmla="*/ 1302599 w 1306525"/>
                    <a:gd name="connsiteY7-1996" fmla="*/ 1003650 h 1424419"/>
                    <a:gd name="connsiteX8-1997" fmla="*/ 1227376 w 1306525"/>
                    <a:gd name="connsiteY8-1998" fmla="*/ 1152027 h 1424419"/>
                    <a:gd name="connsiteX9-1999" fmla="*/ 1172881 w 1306525"/>
                    <a:gd name="connsiteY9-2000" fmla="*/ 1179342 h 1424419"/>
                    <a:gd name="connsiteX10-2001" fmla="*/ 792288 w 1306525"/>
                    <a:gd name="connsiteY10-2002" fmla="*/ 1385653 h 1424419"/>
                    <a:gd name="connsiteX11-2003" fmla="*/ 522686 w 1306525"/>
                    <a:gd name="connsiteY11-2004" fmla="*/ 1384922 h 1424419"/>
                    <a:gd name="connsiteX12-2005" fmla="*/ 94302 w 1306525"/>
                    <a:gd name="connsiteY12-2006" fmla="*/ 1158755 h 1424419"/>
                    <a:gd name="connsiteX13-2007" fmla="*/ 39429 w 1306525"/>
                    <a:gd name="connsiteY13-2008" fmla="*/ 1117635 h 1424419"/>
                    <a:gd name="connsiteX14-2009" fmla="*/ 667 w 1306525"/>
                    <a:gd name="connsiteY14-2010" fmla="*/ 999105 h 1424419"/>
                    <a:gd name="connsiteX15-2011" fmla="*/ 0 w 1306525"/>
                    <a:gd name="connsiteY15-2012" fmla="*/ 972364 h 1424419"/>
                    <a:gd name="connsiteX16-2013" fmla="*/ 2496 w 1306525"/>
                    <a:gd name="connsiteY16-2014" fmla="*/ 463106 h 1424419"/>
                    <a:gd name="connsiteX17-2015" fmla="*/ 2458 w 1306525"/>
                    <a:gd name="connsiteY17-2016" fmla="*/ 429563 h 1424419"/>
                    <a:gd name="connsiteX18-2017" fmla="*/ 75248 w 1306525"/>
                    <a:gd name="connsiteY18-2018" fmla="*/ 303202 h 1424419"/>
                    <a:gd name="connsiteX19-2019" fmla="*/ 106293 w 1306525"/>
                    <a:gd name="connsiteY19-2020" fmla="*/ 282597 h 1424419"/>
                    <a:gd name="connsiteX20-2021" fmla="*/ 541533 w 1306525"/>
                    <a:gd name="connsiteY20-2022" fmla="*/ 38110 h 1424419"/>
                    <a:gd name="connsiteX21-2023" fmla="*/ 653528 w 1306525"/>
                    <a:gd name="connsiteY21-2024" fmla="*/ 0 h 1424419"/>
                    <a:gd name="connsiteX0-2025" fmla="*/ 653528 w 1305814"/>
                    <a:gd name="connsiteY0-2026" fmla="*/ 0 h 1424419"/>
                    <a:gd name="connsiteX1-2027" fmla="*/ 757287 w 1305814"/>
                    <a:gd name="connsiteY1-2028" fmla="*/ 32444 h 1424419"/>
                    <a:gd name="connsiteX2-2029" fmla="*/ 1206876 w 1305814"/>
                    <a:gd name="connsiteY2-2030" fmla="*/ 284945 h 1424419"/>
                    <a:gd name="connsiteX3-2031" fmla="*/ 1237706 w 1305814"/>
                    <a:gd name="connsiteY3-2032" fmla="*/ 306775 h 1424419"/>
                    <a:gd name="connsiteX4-2033" fmla="*/ 1304420 w 1305814"/>
                    <a:gd name="connsiteY4-2034" fmla="*/ 434263 h 1424419"/>
                    <a:gd name="connsiteX5-2035" fmla="*/ 1305806 w 1305814"/>
                    <a:gd name="connsiteY5-2036" fmla="*/ 519922 h 1424419"/>
                    <a:gd name="connsiteX6-2037" fmla="*/ 1301746 w 1305814"/>
                    <a:gd name="connsiteY6-2038" fmla="*/ 953747 h 1424419"/>
                    <a:gd name="connsiteX7-2039" fmla="*/ 1302599 w 1305814"/>
                    <a:gd name="connsiteY7-2040" fmla="*/ 1003650 h 1424419"/>
                    <a:gd name="connsiteX8-2041" fmla="*/ 1227376 w 1305814"/>
                    <a:gd name="connsiteY8-2042" fmla="*/ 1152027 h 1424419"/>
                    <a:gd name="connsiteX9-2043" fmla="*/ 1172881 w 1305814"/>
                    <a:gd name="connsiteY9-2044" fmla="*/ 1179342 h 1424419"/>
                    <a:gd name="connsiteX10-2045" fmla="*/ 792288 w 1305814"/>
                    <a:gd name="connsiteY10-2046" fmla="*/ 1385653 h 1424419"/>
                    <a:gd name="connsiteX11-2047" fmla="*/ 522686 w 1305814"/>
                    <a:gd name="connsiteY11-2048" fmla="*/ 1384922 h 1424419"/>
                    <a:gd name="connsiteX12-2049" fmla="*/ 94302 w 1305814"/>
                    <a:gd name="connsiteY12-2050" fmla="*/ 1158755 h 1424419"/>
                    <a:gd name="connsiteX13-2051" fmla="*/ 39429 w 1305814"/>
                    <a:gd name="connsiteY13-2052" fmla="*/ 1117635 h 1424419"/>
                    <a:gd name="connsiteX14-2053" fmla="*/ 667 w 1305814"/>
                    <a:gd name="connsiteY14-2054" fmla="*/ 999105 h 1424419"/>
                    <a:gd name="connsiteX15-2055" fmla="*/ 0 w 1305814"/>
                    <a:gd name="connsiteY15-2056" fmla="*/ 972364 h 1424419"/>
                    <a:gd name="connsiteX16-2057" fmla="*/ 2496 w 1305814"/>
                    <a:gd name="connsiteY16-2058" fmla="*/ 463106 h 1424419"/>
                    <a:gd name="connsiteX17-2059" fmla="*/ 2458 w 1305814"/>
                    <a:gd name="connsiteY17-2060" fmla="*/ 429563 h 1424419"/>
                    <a:gd name="connsiteX18-2061" fmla="*/ 75248 w 1305814"/>
                    <a:gd name="connsiteY18-2062" fmla="*/ 303202 h 1424419"/>
                    <a:gd name="connsiteX19-2063" fmla="*/ 106293 w 1305814"/>
                    <a:gd name="connsiteY19-2064" fmla="*/ 282597 h 1424419"/>
                    <a:gd name="connsiteX20-2065" fmla="*/ 541533 w 1305814"/>
                    <a:gd name="connsiteY20-2066" fmla="*/ 38110 h 1424419"/>
                    <a:gd name="connsiteX21-2067" fmla="*/ 653528 w 1305814"/>
                    <a:gd name="connsiteY21-2068" fmla="*/ 0 h 1424419"/>
                    <a:gd name="connsiteX0-2069" fmla="*/ 653528 w 1305814"/>
                    <a:gd name="connsiteY0-2070" fmla="*/ 0 h 1424419"/>
                    <a:gd name="connsiteX1-2071" fmla="*/ 757287 w 1305814"/>
                    <a:gd name="connsiteY1-2072" fmla="*/ 32444 h 1424419"/>
                    <a:gd name="connsiteX2-2073" fmla="*/ 1206876 w 1305814"/>
                    <a:gd name="connsiteY2-2074" fmla="*/ 284945 h 1424419"/>
                    <a:gd name="connsiteX3-2075" fmla="*/ 1237706 w 1305814"/>
                    <a:gd name="connsiteY3-2076" fmla="*/ 306775 h 1424419"/>
                    <a:gd name="connsiteX4-2077" fmla="*/ 1304420 w 1305814"/>
                    <a:gd name="connsiteY4-2078" fmla="*/ 434263 h 1424419"/>
                    <a:gd name="connsiteX5-2079" fmla="*/ 1305806 w 1305814"/>
                    <a:gd name="connsiteY5-2080" fmla="*/ 519922 h 1424419"/>
                    <a:gd name="connsiteX6-2081" fmla="*/ 1301746 w 1305814"/>
                    <a:gd name="connsiteY6-2082" fmla="*/ 953747 h 1424419"/>
                    <a:gd name="connsiteX7-2083" fmla="*/ 1302599 w 1305814"/>
                    <a:gd name="connsiteY7-2084" fmla="*/ 1003650 h 1424419"/>
                    <a:gd name="connsiteX8-2085" fmla="*/ 1227376 w 1305814"/>
                    <a:gd name="connsiteY8-2086" fmla="*/ 1152027 h 1424419"/>
                    <a:gd name="connsiteX9-2087" fmla="*/ 1172881 w 1305814"/>
                    <a:gd name="connsiteY9-2088" fmla="*/ 1179342 h 1424419"/>
                    <a:gd name="connsiteX10-2089" fmla="*/ 792288 w 1305814"/>
                    <a:gd name="connsiteY10-2090" fmla="*/ 1385653 h 1424419"/>
                    <a:gd name="connsiteX11-2091" fmla="*/ 522686 w 1305814"/>
                    <a:gd name="connsiteY11-2092" fmla="*/ 1384922 h 1424419"/>
                    <a:gd name="connsiteX12-2093" fmla="*/ 94302 w 1305814"/>
                    <a:gd name="connsiteY12-2094" fmla="*/ 1158755 h 1424419"/>
                    <a:gd name="connsiteX13-2095" fmla="*/ 39429 w 1305814"/>
                    <a:gd name="connsiteY13-2096" fmla="*/ 1117635 h 1424419"/>
                    <a:gd name="connsiteX14-2097" fmla="*/ 667 w 1305814"/>
                    <a:gd name="connsiteY14-2098" fmla="*/ 999105 h 1424419"/>
                    <a:gd name="connsiteX15-2099" fmla="*/ 0 w 1305814"/>
                    <a:gd name="connsiteY15-2100" fmla="*/ 972364 h 1424419"/>
                    <a:gd name="connsiteX16-2101" fmla="*/ 2496 w 1305814"/>
                    <a:gd name="connsiteY16-2102" fmla="*/ 463106 h 1424419"/>
                    <a:gd name="connsiteX17-2103" fmla="*/ 2458 w 1305814"/>
                    <a:gd name="connsiteY17-2104" fmla="*/ 429563 h 1424419"/>
                    <a:gd name="connsiteX18-2105" fmla="*/ 75248 w 1305814"/>
                    <a:gd name="connsiteY18-2106" fmla="*/ 303202 h 1424419"/>
                    <a:gd name="connsiteX19-2107" fmla="*/ 106293 w 1305814"/>
                    <a:gd name="connsiteY19-2108" fmla="*/ 282597 h 1424419"/>
                    <a:gd name="connsiteX20-2109" fmla="*/ 541533 w 1305814"/>
                    <a:gd name="connsiteY20-2110" fmla="*/ 38110 h 1424419"/>
                    <a:gd name="connsiteX21-2111" fmla="*/ 653528 w 1305814"/>
                    <a:gd name="connsiteY21-2112" fmla="*/ 0 h 1424419"/>
                    <a:gd name="connsiteX0-2113" fmla="*/ 653528 w 1305814"/>
                    <a:gd name="connsiteY0-2114" fmla="*/ 0 h 1424419"/>
                    <a:gd name="connsiteX1-2115" fmla="*/ 757287 w 1305814"/>
                    <a:gd name="connsiteY1-2116" fmla="*/ 32444 h 1424419"/>
                    <a:gd name="connsiteX2-2117" fmla="*/ 1206876 w 1305814"/>
                    <a:gd name="connsiteY2-2118" fmla="*/ 284945 h 1424419"/>
                    <a:gd name="connsiteX3-2119" fmla="*/ 1237706 w 1305814"/>
                    <a:gd name="connsiteY3-2120" fmla="*/ 306775 h 1424419"/>
                    <a:gd name="connsiteX4-2121" fmla="*/ 1304420 w 1305814"/>
                    <a:gd name="connsiteY4-2122" fmla="*/ 434263 h 1424419"/>
                    <a:gd name="connsiteX5-2123" fmla="*/ 1305806 w 1305814"/>
                    <a:gd name="connsiteY5-2124" fmla="*/ 519922 h 1424419"/>
                    <a:gd name="connsiteX6-2125" fmla="*/ 1301746 w 1305814"/>
                    <a:gd name="connsiteY6-2126" fmla="*/ 953747 h 1424419"/>
                    <a:gd name="connsiteX7-2127" fmla="*/ 1302599 w 1305814"/>
                    <a:gd name="connsiteY7-2128" fmla="*/ 1003650 h 1424419"/>
                    <a:gd name="connsiteX8-2129" fmla="*/ 1227376 w 1305814"/>
                    <a:gd name="connsiteY8-2130" fmla="*/ 1152027 h 1424419"/>
                    <a:gd name="connsiteX9-2131" fmla="*/ 1174235 w 1305814"/>
                    <a:gd name="connsiteY9-2132" fmla="*/ 1184756 h 1424419"/>
                    <a:gd name="connsiteX10-2133" fmla="*/ 792288 w 1305814"/>
                    <a:gd name="connsiteY10-2134" fmla="*/ 1385653 h 1424419"/>
                    <a:gd name="connsiteX11-2135" fmla="*/ 522686 w 1305814"/>
                    <a:gd name="connsiteY11-2136" fmla="*/ 1384922 h 1424419"/>
                    <a:gd name="connsiteX12-2137" fmla="*/ 94302 w 1305814"/>
                    <a:gd name="connsiteY12-2138" fmla="*/ 1158755 h 1424419"/>
                    <a:gd name="connsiteX13-2139" fmla="*/ 39429 w 1305814"/>
                    <a:gd name="connsiteY13-2140" fmla="*/ 1117635 h 1424419"/>
                    <a:gd name="connsiteX14-2141" fmla="*/ 667 w 1305814"/>
                    <a:gd name="connsiteY14-2142" fmla="*/ 999105 h 1424419"/>
                    <a:gd name="connsiteX15-2143" fmla="*/ 0 w 1305814"/>
                    <a:gd name="connsiteY15-2144" fmla="*/ 972364 h 1424419"/>
                    <a:gd name="connsiteX16-2145" fmla="*/ 2496 w 1305814"/>
                    <a:gd name="connsiteY16-2146" fmla="*/ 463106 h 1424419"/>
                    <a:gd name="connsiteX17-2147" fmla="*/ 2458 w 1305814"/>
                    <a:gd name="connsiteY17-2148" fmla="*/ 429563 h 1424419"/>
                    <a:gd name="connsiteX18-2149" fmla="*/ 75248 w 1305814"/>
                    <a:gd name="connsiteY18-2150" fmla="*/ 303202 h 1424419"/>
                    <a:gd name="connsiteX19-2151" fmla="*/ 106293 w 1305814"/>
                    <a:gd name="connsiteY19-2152" fmla="*/ 282597 h 1424419"/>
                    <a:gd name="connsiteX20-2153" fmla="*/ 541533 w 1305814"/>
                    <a:gd name="connsiteY20-2154" fmla="*/ 38110 h 1424419"/>
                    <a:gd name="connsiteX21-2155" fmla="*/ 653528 w 1305814"/>
                    <a:gd name="connsiteY21-2156" fmla="*/ 0 h 1424419"/>
                    <a:gd name="connsiteX0-2157" fmla="*/ 653528 w 1305814"/>
                    <a:gd name="connsiteY0-2158" fmla="*/ 0 h 1424419"/>
                    <a:gd name="connsiteX1-2159" fmla="*/ 757287 w 1305814"/>
                    <a:gd name="connsiteY1-2160" fmla="*/ 32444 h 1424419"/>
                    <a:gd name="connsiteX2-2161" fmla="*/ 1206876 w 1305814"/>
                    <a:gd name="connsiteY2-2162" fmla="*/ 284945 h 1424419"/>
                    <a:gd name="connsiteX3-2163" fmla="*/ 1237706 w 1305814"/>
                    <a:gd name="connsiteY3-2164" fmla="*/ 306775 h 1424419"/>
                    <a:gd name="connsiteX4-2165" fmla="*/ 1304420 w 1305814"/>
                    <a:gd name="connsiteY4-2166" fmla="*/ 434263 h 1424419"/>
                    <a:gd name="connsiteX5-2167" fmla="*/ 1305806 w 1305814"/>
                    <a:gd name="connsiteY5-2168" fmla="*/ 519922 h 1424419"/>
                    <a:gd name="connsiteX6-2169" fmla="*/ 1301746 w 1305814"/>
                    <a:gd name="connsiteY6-2170" fmla="*/ 953747 h 1424419"/>
                    <a:gd name="connsiteX7-2171" fmla="*/ 1302599 w 1305814"/>
                    <a:gd name="connsiteY7-2172" fmla="*/ 1003650 h 1424419"/>
                    <a:gd name="connsiteX8-2173" fmla="*/ 1227376 w 1305814"/>
                    <a:gd name="connsiteY8-2174" fmla="*/ 1152027 h 1424419"/>
                    <a:gd name="connsiteX9-2175" fmla="*/ 1174235 w 1305814"/>
                    <a:gd name="connsiteY9-2176" fmla="*/ 1184756 h 1424419"/>
                    <a:gd name="connsiteX10-2177" fmla="*/ 792288 w 1305814"/>
                    <a:gd name="connsiteY10-2178" fmla="*/ 1385653 h 1424419"/>
                    <a:gd name="connsiteX11-2179" fmla="*/ 522686 w 1305814"/>
                    <a:gd name="connsiteY11-2180" fmla="*/ 1384922 h 1424419"/>
                    <a:gd name="connsiteX12-2181" fmla="*/ 94302 w 1305814"/>
                    <a:gd name="connsiteY12-2182" fmla="*/ 1158755 h 1424419"/>
                    <a:gd name="connsiteX13-2183" fmla="*/ 39429 w 1305814"/>
                    <a:gd name="connsiteY13-2184" fmla="*/ 1117635 h 1424419"/>
                    <a:gd name="connsiteX14-2185" fmla="*/ 667 w 1305814"/>
                    <a:gd name="connsiteY14-2186" fmla="*/ 999105 h 1424419"/>
                    <a:gd name="connsiteX15-2187" fmla="*/ 0 w 1305814"/>
                    <a:gd name="connsiteY15-2188" fmla="*/ 972364 h 1424419"/>
                    <a:gd name="connsiteX16-2189" fmla="*/ 2496 w 1305814"/>
                    <a:gd name="connsiteY16-2190" fmla="*/ 463106 h 1424419"/>
                    <a:gd name="connsiteX17-2191" fmla="*/ 2458 w 1305814"/>
                    <a:gd name="connsiteY17-2192" fmla="*/ 429563 h 1424419"/>
                    <a:gd name="connsiteX18-2193" fmla="*/ 75248 w 1305814"/>
                    <a:gd name="connsiteY18-2194" fmla="*/ 303202 h 1424419"/>
                    <a:gd name="connsiteX19-2195" fmla="*/ 106293 w 1305814"/>
                    <a:gd name="connsiteY19-2196" fmla="*/ 282597 h 1424419"/>
                    <a:gd name="connsiteX20-2197" fmla="*/ 541533 w 1305814"/>
                    <a:gd name="connsiteY20-2198" fmla="*/ 38110 h 1424419"/>
                    <a:gd name="connsiteX21-2199" fmla="*/ 653528 w 1305814"/>
                    <a:gd name="connsiteY21-2200" fmla="*/ 0 h 1424419"/>
                    <a:gd name="connsiteX0-2201" fmla="*/ 653528 w 1305814"/>
                    <a:gd name="connsiteY0-2202" fmla="*/ 0 h 1427408"/>
                    <a:gd name="connsiteX1-2203" fmla="*/ 757287 w 1305814"/>
                    <a:gd name="connsiteY1-2204" fmla="*/ 32444 h 1427408"/>
                    <a:gd name="connsiteX2-2205" fmla="*/ 1206876 w 1305814"/>
                    <a:gd name="connsiteY2-2206" fmla="*/ 284945 h 1427408"/>
                    <a:gd name="connsiteX3-2207" fmla="*/ 1237706 w 1305814"/>
                    <a:gd name="connsiteY3-2208" fmla="*/ 306775 h 1427408"/>
                    <a:gd name="connsiteX4-2209" fmla="*/ 1304420 w 1305814"/>
                    <a:gd name="connsiteY4-2210" fmla="*/ 434263 h 1427408"/>
                    <a:gd name="connsiteX5-2211" fmla="*/ 1305806 w 1305814"/>
                    <a:gd name="connsiteY5-2212" fmla="*/ 519922 h 1427408"/>
                    <a:gd name="connsiteX6-2213" fmla="*/ 1301746 w 1305814"/>
                    <a:gd name="connsiteY6-2214" fmla="*/ 953747 h 1427408"/>
                    <a:gd name="connsiteX7-2215" fmla="*/ 1302599 w 1305814"/>
                    <a:gd name="connsiteY7-2216" fmla="*/ 1003650 h 1427408"/>
                    <a:gd name="connsiteX8-2217" fmla="*/ 1227376 w 1305814"/>
                    <a:gd name="connsiteY8-2218" fmla="*/ 1152027 h 1427408"/>
                    <a:gd name="connsiteX9-2219" fmla="*/ 1174235 w 1305814"/>
                    <a:gd name="connsiteY9-2220" fmla="*/ 1184756 h 1427408"/>
                    <a:gd name="connsiteX10-2221" fmla="*/ 792288 w 1305814"/>
                    <a:gd name="connsiteY10-2222" fmla="*/ 1385653 h 1427408"/>
                    <a:gd name="connsiteX11-2223" fmla="*/ 517719 w 1305814"/>
                    <a:gd name="connsiteY11-2224" fmla="*/ 1389889 h 1427408"/>
                    <a:gd name="connsiteX12-2225" fmla="*/ 94302 w 1305814"/>
                    <a:gd name="connsiteY12-2226" fmla="*/ 1158755 h 1427408"/>
                    <a:gd name="connsiteX13-2227" fmla="*/ 39429 w 1305814"/>
                    <a:gd name="connsiteY13-2228" fmla="*/ 1117635 h 1427408"/>
                    <a:gd name="connsiteX14-2229" fmla="*/ 667 w 1305814"/>
                    <a:gd name="connsiteY14-2230" fmla="*/ 999105 h 1427408"/>
                    <a:gd name="connsiteX15-2231" fmla="*/ 0 w 1305814"/>
                    <a:gd name="connsiteY15-2232" fmla="*/ 972364 h 1427408"/>
                    <a:gd name="connsiteX16-2233" fmla="*/ 2496 w 1305814"/>
                    <a:gd name="connsiteY16-2234" fmla="*/ 463106 h 1427408"/>
                    <a:gd name="connsiteX17-2235" fmla="*/ 2458 w 1305814"/>
                    <a:gd name="connsiteY17-2236" fmla="*/ 429563 h 1427408"/>
                    <a:gd name="connsiteX18-2237" fmla="*/ 75248 w 1305814"/>
                    <a:gd name="connsiteY18-2238" fmla="*/ 303202 h 1427408"/>
                    <a:gd name="connsiteX19-2239" fmla="*/ 106293 w 1305814"/>
                    <a:gd name="connsiteY19-2240" fmla="*/ 282597 h 1427408"/>
                    <a:gd name="connsiteX20-2241" fmla="*/ 541533 w 1305814"/>
                    <a:gd name="connsiteY20-2242" fmla="*/ 38110 h 1427408"/>
                    <a:gd name="connsiteX21-2243" fmla="*/ 653528 w 1305814"/>
                    <a:gd name="connsiteY21-2244" fmla="*/ 0 h 1427408"/>
                    <a:gd name="connsiteX0-2245" fmla="*/ 653528 w 1305814"/>
                    <a:gd name="connsiteY0-2246" fmla="*/ 0 h 1427408"/>
                    <a:gd name="connsiteX1-2247" fmla="*/ 757287 w 1305814"/>
                    <a:gd name="connsiteY1-2248" fmla="*/ 32444 h 1427408"/>
                    <a:gd name="connsiteX2-2249" fmla="*/ 1206876 w 1305814"/>
                    <a:gd name="connsiteY2-2250" fmla="*/ 284945 h 1427408"/>
                    <a:gd name="connsiteX3-2251" fmla="*/ 1237706 w 1305814"/>
                    <a:gd name="connsiteY3-2252" fmla="*/ 306775 h 1427408"/>
                    <a:gd name="connsiteX4-2253" fmla="*/ 1304420 w 1305814"/>
                    <a:gd name="connsiteY4-2254" fmla="*/ 434263 h 1427408"/>
                    <a:gd name="connsiteX5-2255" fmla="*/ 1305806 w 1305814"/>
                    <a:gd name="connsiteY5-2256" fmla="*/ 519922 h 1427408"/>
                    <a:gd name="connsiteX6-2257" fmla="*/ 1301746 w 1305814"/>
                    <a:gd name="connsiteY6-2258" fmla="*/ 953747 h 1427408"/>
                    <a:gd name="connsiteX7-2259" fmla="*/ 1302599 w 1305814"/>
                    <a:gd name="connsiteY7-2260" fmla="*/ 1003650 h 1427408"/>
                    <a:gd name="connsiteX8-2261" fmla="*/ 1227376 w 1305814"/>
                    <a:gd name="connsiteY8-2262" fmla="*/ 1152027 h 1427408"/>
                    <a:gd name="connsiteX9-2263" fmla="*/ 1174235 w 1305814"/>
                    <a:gd name="connsiteY9-2264" fmla="*/ 1184756 h 1427408"/>
                    <a:gd name="connsiteX10-2265" fmla="*/ 792288 w 1305814"/>
                    <a:gd name="connsiteY10-2266" fmla="*/ 1385653 h 1427408"/>
                    <a:gd name="connsiteX11-2267" fmla="*/ 517719 w 1305814"/>
                    <a:gd name="connsiteY11-2268" fmla="*/ 1389889 h 1427408"/>
                    <a:gd name="connsiteX12-2269" fmla="*/ 94302 w 1305814"/>
                    <a:gd name="connsiteY12-2270" fmla="*/ 1158755 h 1427408"/>
                    <a:gd name="connsiteX13-2271" fmla="*/ 39429 w 1305814"/>
                    <a:gd name="connsiteY13-2272" fmla="*/ 1117635 h 1427408"/>
                    <a:gd name="connsiteX14-2273" fmla="*/ 667 w 1305814"/>
                    <a:gd name="connsiteY14-2274" fmla="*/ 999105 h 1427408"/>
                    <a:gd name="connsiteX15-2275" fmla="*/ 0 w 1305814"/>
                    <a:gd name="connsiteY15-2276" fmla="*/ 972364 h 1427408"/>
                    <a:gd name="connsiteX16-2277" fmla="*/ 2496 w 1305814"/>
                    <a:gd name="connsiteY16-2278" fmla="*/ 463106 h 1427408"/>
                    <a:gd name="connsiteX17-2279" fmla="*/ 2458 w 1305814"/>
                    <a:gd name="connsiteY17-2280" fmla="*/ 429563 h 1427408"/>
                    <a:gd name="connsiteX18-2281" fmla="*/ 75248 w 1305814"/>
                    <a:gd name="connsiteY18-2282" fmla="*/ 303202 h 1427408"/>
                    <a:gd name="connsiteX19-2283" fmla="*/ 106293 w 1305814"/>
                    <a:gd name="connsiteY19-2284" fmla="*/ 282597 h 1427408"/>
                    <a:gd name="connsiteX20-2285" fmla="*/ 541533 w 1305814"/>
                    <a:gd name="connsiteY20-2286" fmla="*/ 38110 h 1427408"/>
                    <a:gd name="connsiteX21-2287" fmla="*/ 653528 w 1305814"/>
                    <a:gd name="connsiteY21-2288" fmla="*/ 0 h 1427408"/>
                    <a:gd name="connsiteX0-2289" fmla="*/ 653528 w 1305814"/>
                    <a:gd name="connsiteY0-2290" fmla="*/ 0 h 1421591"/>
                    <a:gd name="connsiteX1-2291" fmla="*/ 757287 w 1305814"/>
                    <a:gd name="connsiteY1-2292" fmla="*/ 32444 h 1421591"/>
                    <a:gd name="connsiteX2-2293" fmla="*/ 1206876 w 1305814"/>
                    <a:gd name="connsiteY2-2294" fmla="*/ 284945 h 1421591"/>
                    <a:gd name="connsiteX3-2295" fmla="*/ 1237706 w 1305814"/>
                    <a:gd name="connsiteY3-2296" fmla="*/ 306775 h 1421591"/>
                    <a:gd name="connsiteX4-2297" fmla="*/ 1304420 w 1305814"/>
                    <a:gd name="connsiteY4-2298" fmla="*/ 434263 h 1421591"/>
                    <a:gd name="connsiteX5-2299" fmla="*/ 1305806 w 1305814"/>
                    <a:gd name="connsiteY5-2300" fmla="*/ 519922 h 1421591"/>
                    <a:gd name="connsiteX6-2301" fmla="*/ 1301746 w 1305814"/>
                    <a:gd name="connsiteY6-2302" fmla="*/ 953747 h 1421591"/>
                    <a:gd name="connsiteX7-2303" fmla="*/ 1302599 w 1305814"/>
                    <a:gd name="connsiteY7-2304" fmla="*/ 1003650 h 1421591"/>
                    <a:gd name="connsiteX8-2305" fmla="*/ 1227376 w 1305814"/>
                    <a:gd name="connsiteY8-2306" fmla="*/ 1152027 h 1421591"/>
                    <a:gd name="connsiteX9-2307" fmla="*/ 1174235 w 1305814"/>
                    <a:gd name="connsiteY9-2308" fmla="*/ 1184756 h 1421591"/>
                    <a:gd name="connsiteX10-2309" fmla="*/ 792288 w 1305814"/>
                    <a:gd name="connsiteY10-2310" fmla="*/ 1385653 h 1421591"/>
                    <a:gd name="connsiteX11-2311" fmla="*/ 502818 w 1305814"/>
                    <a:gd name="connsiteY11-2312" fmla="*/ 1379955 h 1421591"/>
                    <a:gd name="connsiteX12-2313" fmla="*/ 94302 w 1305814"/>
                    <a:gd name="connsiteY12-2314" fmla="*/ 1158755 h 1421591"/>
                    <a:gd name="connsiteX13-2315" fmla="*/ 39429 w 1305814"/>
                    <a:gd name="connsiteY13-2316" fmla="*/ 1117635 h 1421591"/>
                    <a:gd name="connsiteX14-2317" fmla="*/ 667 w 1305814"/>
                    <a:gd name="connsiteY14-2318" fmla="*/ 999105 h 1421591"/>
                    <a:gd name="connsiteX15-2319" fmla="*/ 0 w 1305814"/>
                    <a:gd name="connsiteY15-2320" fmla="*/ 972364 h 1421591"/>
                    <a:gd name="connsiteX16-2321" fmla="*/ 2496 w 1305814"/>
                    <a:gd name="connsiteY16-2322" fmla="*/ 463106 h 1421591"/>
                    <a:gd name="connsiteX17-2323" fmla="*/ 2458 w 1305814"/>
                    <a:gd name="connsiteY17-2324" fmla="*/ 429563 h 1421591"/>
                    <a:gd name="connsiteX18-2325" fmla="*/ 75248 w 1305814"/>
                    <a:gd name="connsiteY18-2326" fmla="*/ 303202 h 1421591"/>
                    <a:gd name="connsiteX19-2327" fmla="*/ 106293 w 1305814"/>
                    <a:gd name="connsiteY19-2328" fmla="*/ 282597 h 1421591"/>
                    <a:gd name="connsiteX20-2329" fmla="*/ 541533 w 1305814"/>
                    <a:gd name="connsiteY20-2330" fmla="*/ 38110 h 1421591"/>
                    <a:gd name="connsiteX21-2331" fmla="*/ 653528 w 1305814"/>
                    <a:gd name="connsiteY21-2332" fmla="*/ 0 h 1421591"/>
                    <a:gd name="connsiteX0-2333" fmla="*/ 653528 w 1305814"/>
                    <a:gd name="connsiteY0-2334" fmla="*/ 0 h 1423589"/>
                    <a:gd name="connsiteX1-2335" fmla="*/ 757287 w 1305814"/>
                    <a:gd name="connsiteY1-2336" fmla="*/ 32444 h 1423589"/>
                    <a:gd name="connsiteX2-2337" fmla="*/ 1206876 w 1305814"/>
                    <a:gd name="connsiteY2-2338" fmla="*/ 284945 h 1423589"/>
                    <a:gd name="connsiteX3-2339" fmla="*/ 1237706 w 1305814"/>
                    <a:gd name="connsiteY3-2340" fmla="*/ 306775 h 1423589"/>
                    <a:gd name="connsiteX4-2341" fmla="*/ 1304420 w 1305814"/>
                    <a:gd name="connsiteY4-2342" fmla="*/ 434263 h 1423589"/>
                    <a:gd name="connsiteX5-2343" fmla="*/ 1305806 w 1305814"/>
                    <a:gd name="connsiteY5-2344" fmla="*/ 519922 h 1423589"/>
                    <a:gd name="connsiteX6-2345" fmla="*/ 1301746 w 1305814"/>
                    <a:gd name="connsiteY6-2346" fmla="*/ 953747 h 1423589"/>
                    <a:gd name="connsiteX7-2347" fmla="*/ 1302599 w 1305814"/>
                    <a:gd name="connsiteY7-2348" fmla="*/ 1003650 h 1423589"/>
                    <a:gd name="connsiteX8-2349" fmla="*/ 1227376 w 1305814"/>
                    <a:gd name="connsiteY8-2350" fmla="*/ 1152027 h 1423589"/>
                    <a:gd name="connsiteX9-2351" fmla="*/ 1174235 w 1305814"/>
                    <a:gd name="connsiteY9-2352" fmla="*/ 1184756 h 1423589"/>
                    <a:gd name="connsiteX10-2353" fmla="*/ 792288 w 1305814"/>
                    <a:gd name="connsiteY10-2354" fmla="*/ 1385653 h 1423589"/>
                    <a:gd name="connsiteX11-2355" fmla="*/ 502818 w 1305814"/>
                    <a:gd name="connsiteY11-2356" fmla="*/ 1379955 h 1423589"/>
                    <a:gd name="connsiteX12-2357" fmla="*/ 94302 w 1305814"/>
                    <a:gd name="connsiteY12-2358" fmla="*/ 1158755 h 1423589"/>
                    <a:gd name="connsiteX13-2359" fmla="*/ 39429 w 1305814"/>
                    <a:gd name="connsiteY13-2360" fmla="*/ 1117635 h 1423589"/>
                    <a:gd name="connsiteX14-2361" fmla="*/ 667 w 1305814"/>
                    <a:gd name="connsiteY14-2362" fmla="*/ 999105 h 1423589"/>
                    <a:gd name="connsiteX15-2363" fmla="*/ 0 w 1305814"/>
                    <a:gd name="connsiteY15-2364" fmla="*/ 972364 h 1423589"/>
                    <a:gd name="connsiteX16-2365" fmla="*/ 2496 w 1305814"/>
                    <a:gd name="connsiteY16-2366" fmla="*/ 463106 h 1423589"/>
                    <a:gd name="connsiteX17-2367" fmla="*/ 2458 w 1305814"/>
                    <a:gd name="connsiteY17-2368" fmla="*/ 429563 h 1423589"/>
                    <a:gd name="connsiteX18-2369" fmla="*/ 75248 w 1305814"/>
                    <a:gd name="connsiteY18-2370" fmla="*/ 303202 h 1423589"/>
                    <a:gd name="connsiteX19-2371" fmla="*/ 106293 w 1305814"/>
                    <a:gd name="connsiteY19-2372" fmla="*/ 282597 h 1423589"/>
                    <a:gd name="connsiteX20-2373" fmla="*/ 541533 w 1305814"/>
                    <a:gd name="connsiteY20-2374" fmla="*/ 38110 h 1423589"/>
                    <a:gd name="connsiteX21-2375" fmla="*/ 653528 w 1305814"/>
                    <a:gd name="connsiteY21-2376" fmla="*/ 0 h 14235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</a:cxnLst>
                  <a:rect l="l" t="t" r="r" b="b"/>
                  <a:pathLst>
                    <a:path w="1305814" h="1423589">
                      <a:moveTo>
                        <a:pt x="653528" y="0"/>
                      </a:moveTo>
                      <a:cubicBezTo>
                        <a:pt x="684553" y="-1"/>
                        <a:pt x="736057" y="24011"/>
                        <a:pt x="757287" y="32444"/>
                      </a:cubicBezTo>
                      <a:lnTo>
                        <a:pt x="1206876" y="284945"/>
                      </a:lnTo>
                      <a:cubicBezTo>
                        <a:pt x="1213399" y="291230"/>
                        <a:pt x="1233090" y="301119"/>
                        <a:pt x="1237706" y="306775"/>
                      </a:cubicBezTo>
                      <a:cubicBezTo>
                        <a:pt x="1285405" y="341141"/>
                        <a:pt x="1301367" y="360355"/>
                        <a:pt x="1304420" y="434263"/>
                      </a:cubicBezTo>
                      <a:cubicBezTo>
                        <a:pt x="1306256" y="435452"/>
                        <a:pt x="1303756" y="518852"/>
                        <a:pt x="1305806" y="519922"/>
                      </a:cubicBezTo>
                      <a:cubicBezTo>
                        <a:pt x="1306028" y="563787"/>
                        <a:pt x="1301771" y="907207"/>
                        <a:pt x="1301746" y="953747"/>
                      </a:cubicBezTo>
                      <a:cubicBezTo>
                        <a:pt x="1301579" y="970833"/>
                        <a:pt x="1302766" y="986564"/>
                        <a:pt x="1302599" y="1003650"/>
                      </a:cubicBezTo>
                      <a:cubicBezTo>
                        <a:pt x="1298075" y="1097264"/>
                        <a:pt x="1299308" y="1117497"/>
                        <a:pt x="1227376" y="1152027"/>
                      </a:cubicBezTo>
                      <a:cubicBezTo>
                        <a:pt x="1229069" y="1151612"/>
                        <a:pt x="1262992" y="1133636"/>
                        <a:pt x="1174235" y="1184756"/>
                      </a:cubicBezTo>
                      <a:cubicBezTo>
                        <a:pt x="1102911" y="1225835"/>
                        <a:pt x="986013" y="1283805"/>
                        <a:pt x="792288" y="1385653"/>
                      </a:cubicBezTo>
                      <a:cubicBezTo>
                        <a:pt x="702978" y="1424034"/>
                        <a:pt x="634560" y="1449454"/>
                        <a:pt x="502818" y="1379955"/>
                      </a:cubicBezTo>
                      <a:cubicBezTo>
                        <a:pt x="358670" y="1301859"/>
                        <a:pt x="241278" y="1242506"/>
                        <a:pt x="94302" y="1158755"/>
                      </a:cubicBezTo>
                      <a:cubicBezTo>
                        <a:pt x="64301" y="1138833"/>
                        <a:pt x="61069" y="1137739"/>
                        <a:pt x="39429" y="1117635"/>
                      </a:cubicBezTo>
                      <a:cubicBezTo>
                        <a:pt x="9399" y="1091481"/>
                        <a:pt x="81" y="1056313"/>
                        <a:pt x="667" y="999105"/>
                      </a:cubicBezTo>
                      <a:cubicBezTo>
                        <a:pt x="445" y="990191"/>
                        <a:pt x="222" y="981278"/>
                        <a:pt x="0" y="972364"/>
                      </a:cubicBezTo>
                      <a:lnTo>
                        <a:pt x="2496" y="463106"/>
                      </a:lnTo>
                      <a:cubicBezTo>
                        <a:pt x="2483" y="451925"/>
                        <a:pt x="2471" y="440744"/>
                        <a:pt x="2458" y="429563"/>
                      </a:cubicBezTo>
                      <a:cubicBezTo>
                        <a:pt x="2770" y="365277"/>
                        <a:pt x="14732" y="348090"/>
                        <a:pt x="75248" y="303202"/>
                      </a:cubicBezTo>
                      <a:lnTo>
                        <a:pt x="106293" y="282597"/>
                      </a:lnTo>
                      <a:lnTo>
                        <a:pt x="541533" y="38110"/>
                      </a:lnTo>
                      <a:cubicBezTo>
                        <a:pt x="582751" y="12487"/>
                        <a:pt x="613897" y="0"/>
                        <a:pt x="6535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  <a:tileRect/>
                </a:gradFill>
                <a:ln w="15875">
                  <a:gradFill>
                    <a:gsLst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8100000" scaled="0"/>
                  </a:gradFill>
                </a:ln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KSO_Shape"/>
                <p:cNvSpPr>
                  <a:spLocks noChangeAspect="1"/>
                </p:cNvSpPr>
                <p:nvPr/>
              </p:nvSpPr>
              <p:spPr bwMode="auto">
                <a:xfrm>
                  <a:off x="4626952" y="3051711"/>
                  <a:ext cx="377438" cy="431719"/>
                </a:xfrm>
                <a:custGeom>
                  <a:avLst/>
                  <a:gdLst>
                    <a:gd name="T0" fmla="*/ 999865 w 1909763"/>
                    <a:gd name="T1" fmla="*/ 1903618 h 2187575"/>
                    <a:gd name="T2" fmla="*/ 897202 w 1909763"/>
                    <a:gd name="T3" fmla="*/ 1854541 h 2187575"/>
                    <a:gd name="T4" fmla="*/ 716440 w 1909763"/>
                    <a:gd name="T5" fmla="*/ 1869057 h 2187575"/>
                    <a:gd name="T6" fmla="*/ 589485 w 1909763"/>
                    <a:gd name="T7" fmla="*/ 1888411 h 2187575"/>
                    <a:gd name="T8" fmla="*/ 1505697 w 1909763"/>
                    <a:gd name="T9" fmla="*/ 1655471 h 2187575"/>
                    <a:gd name="T10" fmla="*/ 1402952 w 1909763"/>
                    <a:gd name="T11" fmla="*/ 1639573 h 2187575"/>
                    <a:gd name="T12" fmla="*/ 1242644 w 1909763"/>
                    <a:gd name="T13" fmla="*/ 1639918 h 2187575"/>
                    <a:gd name="T14" fmla="*/ 1139210 w 1909763"/>
                    <a:gd name="T15" fmla="*/ 1657199 h 2187575"/>
                    <a:gd name="T16" fmla="*/ 515499 w 1909763"/>
                    <a:gd name="T17" fmla="*/ 1651324 h 2187575"/>
                    <a:gd name="T18" fmla="*/ 413726 w 1909763"/>
                    <a:gd name="T19" fmla="*/ 1637845 h 2187575"/>
                    <a:gd name="T20" fmla="*/ 266853 w 1909763"/>
                    <a:gd name="T21" fmla="*/ 1638881 h 2187575"/>
                    <a:gd name="T22" fmla="*/ 152508 w 1909763"/>
                    <a:gd name="T23" fmla="*/ 1660655 h 2187575"/>
                    <a:gd name="T24" fmla="*/ 1601723 w 1909763"/>
                    <a:gd name="T25" fmla="*/ 1180293 h 2187575"/>
                    <a:gd name="T26" fmla="*/ 1561097 w 1909763"/>
                    <a:gd name="T27" fmla="*/ 1156565 h 2187575"/>
                    <a:gd name="T28" fmla="*/ 1556930 w 1909763"/>
                    <a:gd name="T29" fmla="*/ 1130430 h 2187575"/>
                    <a:gd name="T30" fmla="*/ 100471 w 1909763"/>
                    <a:gd name="T31" fmla="*/ 1163993 h 2187575"/>
                    <a:gd name="T32" fmla="*/ 65322 w 1909763"/>
                    <a:gd name="T33" fmla="*/ 1187495 h 2187575"/>
                    <a:gd name="T34" fmla="*/ 828565 w 1909763"/>
                    <a:gd name="T35" fmla="*/ 832666 h 2187575"/>
                    <a:gd name="T36" fmla="*/ 1118067 w 1909763"/>
                    <a:gd name="T37" fmla="*/ 718585 h 2187575"/>
                    <a:gd name="T38" fmla="*/ 353456 w 1909763"/>
                    <a:gd name="T39" fmla="*/ 650399 h 2187575"/>
                    <a:gd name="T40" fmla="*/ 486477 w 1909763"/>
                    <a:gd name="T41" fmla="*/ 1070518 h 2187575"/>
                    <a:gd name="T42" fmla="*/ 276062 w 1909763"/>
                    <a:gd name="T43" fmla="*/ 1558701 h 2187575"/>
                    <a:gd name="T44" fmla="*/ 98470 w 1909763"/>
                    <a:gd name="T45" fmla="*/ 718807 h 2187575"/>
                    <a:gd name="T46" fmla="*/ 2764 w 1909763"/>
                    <a:gd name="T47" fmla="*/ 772703 h 2187575"/>
                    <a:gd name="T48" fmla="*/ 132330 w 1909763"/>
                    <a:gd name="T49" fmla="*/ 556079 h 2187575"/>
                    <a:gd name="T50" fmla="*/ 1655748 w 1909763"/>
                    <a:gd name="T51" fmla="*/ 621781 h 2187575"/>
                    <a:gd name="T52" fmla="*/ 1559979 w 1909763"/>
                    <a:gd name="T53" fmla="*/ 858258 h 2187575"/>
                    <a:gd name="T54" fmla="*/ 1490485 w 1909763"/>
                    <a:gd name="T55" fmla="*/ 1169066 h 2187575"/>
                    <a:gd name="T56" fmla="*/ 1148548 w 1909763"/>
                    <a:gd name="T57" fmla="*/ 1134839 h 2187575"/>
                    <a:gd name="T58" fmla="*/ 1191420 w 1909763"/>
                    <a:gd name="T59" fmla="*/ 1036999 h 2187575"/>
                    <a:gd name="T60" fmla="*/ 1418917 w 1909763"/>
                    <a:gd name="T61" fmla="*/ 554711 h 2187575"/>
                    <a:gd name="T62" fmla="*/ 1218026 w 1909763"/>
                    <a:gd name="T63" fmla="*/ 566823 h 2187575"/>
                    <a:gd name="T64" fmla="*/ 1169257 w 1909763"/>
                    <a:gd name="T65" fmla="*/ 950549 h 2187575"/>
                    <a:gd name="T66" fmla="*/ 597517 w 1909763"/>
                    <a:gd name="T67" fmla="*/ 1259949 h 2187575"/>
                    <a:gd name="T68" fmla="*/ 420081 w 1909763"/>
                    <a:gd name="T69" fmla="*/ 800862 h 2187575"/>
                    <a:gd name="T70" fmla="*/ 491332 w 1909763"/>
                    <a:gd name="T71" fmla="*/ 531563 h 2187575"/>
                    <a:gd name="T72" fmla="*/ 961037 w 1909763"/>
                    <a:gd name="T73" fmla="*/ 481436 h 2187575"/>
                    <a:gd name="T74" fmla="*/ 1469371 w 1909763"/>
                    <a:gd name="T75" fmla="*/ 222977 h 2187575"/>
                    <a:gd name="T76" fmla="*/ 1423281 w 1909763"/>
                    <a:gd name="T77" fmla="*/ 272444 h 2187575"/>
                    <a:gd name="T78" fmla="*/ 1479766 w 1909763"/>
                    <a:gd name="T79" fmla="*/ 356849 h 2187575"/>
                    <a:gd name="T80" fmla="*/ 1434717 w 1909763"/>
                    <a:gd name="T81" fmla="*/ 465469 h 2187575"/>
                    <a:gd name="T82" fmla="*/ 1309964 w 1909763"/>
                    <a:gd name="T83" fmla="*/ 535000 h 2187575"/>
                    <a:gd name="T84" fmla="*/ 1191103 w 1909763"/>
                    <a:gd name="T85" fmla="*/ 407700 h 2187575"/>
                    <a:gd name="T86" fmla="*/ 1193529 w 1909763"/>
                    <a:gd name="T87" fmla="*/ 286973 h 2187575"/>
                    <a:gd name="T88" fmla="*/ 1244470 w 1909763"/>
                    <a:gd name="T89" fmla="*/ 179737 h 2187575"/>
                    <a:gd name="T90" fmla="*/ 482666 w 1909763"/>
                    <a:gd name="T91" fmla="*/ 214675 h 2187575"/>
                    <a:gd name="T92" fmla="*/ 418161 w 1909763"/>
                    <a:gd name="T93" fmla="*/ 267255 h 2187575"/>
                    <a:gd name="T94" fmla="*/ 487495 w 1909763"/>
                    <a:gd name="T95" fmla="*/ 337824 h 2187575"/>
                    <a:gd name="T96" fmla="*/ 450241 w 1909763"/>
                    <a:gd name="T97" fmla="*/ 452324 h 2187575"/>
                    <a:gd name="T98" fmla="*/ 327785 w 1909763"/>
                    <a:gd name="T99" fmla="*/ 537767 h 2187575"/>
                    <a:gd name="T100" fmla="*/ 203260 w 1909763"/>
                    <a:gd name="T101" fmla="*/ 405970 h 2187575"/>
                    <a:gd name="T102" fmla="*/ 202570 w 1909763"/>
                    <a:gd name="T103" fmla="*/ 292162 h 2187575"/>
                    <a:gd name="T104" fmla="*/ 240514 w 1909763"/>
                    <a:gd name="T105" fmla="*/ 186656 h 2187575"/>
                    <a:gd name="T106" fmla="*/ 1009915 w 1909763"/>
                    <a:gd name="T107" fmla="*/ 63292 h 2187575"/>
                    <a:gd name="T108" fmla="*/ 870018 w 1909763"/>
                    <a:gd name="T109" fmla="*/ 109983 h 2187575"/>
                    <a:gd name="T110" fmla="*/ 1004044 w 1909763"/>
                    <a:gd name="T111" fmla="*/ 190567 h 2187575"/>
                    <a:gd name="T112" fmla="*/ 999207 w 1909763"/>
                    <a:gd name="T113" fmla="*/ 308159 h 2187575"/>
                    <a:gd name="T114" fmla="*/ 882453 w 1909763"/>
                    <a:gd name="T115" fmla="*/ 468983 h 2187575"/>
                    <a:gd name="T116" fmla="*/ 722521 w 1909763"/>
                    <a:gd name="T117" fmla="*/ 411225 h 2187575"/>
                    <a:gd name="T118" fmla="*/ 644800 w 1909763"/>
                    <a:gd name="T119" fmla="*/ 298129 h 2187575"/>
                    <a:gd name="T120" fmla="*/ 661381 w 1909763"/>
                    <a:gd name="T121" fmla="*/ 118629 h 2187575"/>
                    <a:gd name="T122" fmla="*/ 758100 w 1909763"/>
                    <a:gd name="T123" fmla="*/ 14526 h 218757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909763" h="2187575">
                      <a:moveTo>
                        <a:pt x="1028700" y="2105025"/>
                      </a:moveTo>
                      <a:lnTo>
                        <a:pt x="1141354" y="2105025"/>
                      </a:lnTo>
                      <a:lnTo>
                        <a:pt x="1146547" y="2108200"/>
                      </a:lnTo>
                      <a:lnTo>
                        <a:pt x="1159730" y="2117328"/>
                      </a:lnTo>
                      <a:lnTo>
                        <a:pt x="1167720" y="2122488"/>
                      </a:lnTo>
                      <a:lnTo>
                        <a:pt x="1176508" y="2129235"/>
                      </a:lnTo>
                      <a:lnTo>
                        <a:pt x="1185297" y="2136378"/>
                      </a:lnTo>
                      <a:lnTo>
                        <a:pt x="1193287" y="2143522"/>
                      </a:lnTo>
                      <a:lnTo>
                        <a:pt x="1200477" y="2151063"/>
                      </a:lnTo>
                      <a:lnTo>
                        <a:pt x="1203673" y="2154635"/>
                      </a:lnTo>
                      <a:lnTo>
                        <a:pt x="1206070" y="2158603"/>
                      </a:lnTo>
                      <a:lnTo>
                        <a:pt x="1208067" y="2161778"/>
                      </a:lnTo>
                      <a:lnTo>
                        <a:pt x="1209665" y="2165350"/>
                      </a:lnTo>
                      <a:lnTo>
                        <a:pt x="1210864" y="2168525"/>
                      </a:lnTo>
                      <a:lnTo>
                        <a:pt x="1211263" y="2171700"/>
                      </a:lnTo>
                      <a:lnTo>
                        <a:pt x="1210864" y="2174478"/>
                      </a:lnTo>
                      <a:lnTo>
                        <a:pt x="1209266" y="2176860"/>
                      </a:lnTo>
                      <a:lnTo>
                        <a:pt x="1207268" y="2179638"/>
                      </a:lnTo>
                      <a:lnTo>
                        <a:pt x="1204472" y="2181622"/>
                      </a:lnTo>
                      <a:lnTo>
                        <a:pt x="1200078" y="2183210"/>
                      </a:lnTo>
                      <a:lnTo>
                        <a:pt x="1195284" y="2185194"/>
                      </a:lnTo>
                      <a:lnTo>
                        <a:pt x="1188892" y="2186385"/>
                      </a:lnTo>
                      <a:lnTo>
                        <a:pt x="1181702" y="2187178"/>
                      </a:lnTo>
                      <a:lnTo>
                        <a:pt x="1172913" y="2187575"/>
                      </a:lnTo>
                      <a:lnTo>
                        <a:pt x="1164124" y="2187575"/>
                      </a:lnTo>
                      <a:lnTo>
                        <a:pt x="1156135" y="2186781"/>
                      </a:lnTo>
                      <a:lnTo>
                        <a:pt x="1147746" y="2185988"/>
                      </a:lnTo>
                      <a:lnTo>
                        <a:pt x="1140555" y="2184797"/>
                      </a:lnTo>
                      <a:lnTo>
                        <a:pt x="1133364" y="2182813"/>
                      </a:lnTo>
                      <a:lnTo>
                        <a:pt x="1126174" y="2180828"/>
                      </a:lnTo>
                      <a:lnTo>
                        <a:pt x="1119782" y="2178447"/>
                      </a:lnTo>
                      <a:lnTo>
                        <a:pt x="1113390" y="2175272"/>
                      </a:lnTo>
                      <a:lnTo>
                        <a:pt x="1106999" y="2172494"/>
                      </a:lnTo>
                      <a:lnTo>
                        <a:pt x="1101006" y="2169319"/>
                      </a:lnTo>
                      <a:lnTo>
                        <a:pt x="1095414" y="2166144"/>
                      </a:lnTo>
                      <a:lnTo>
                        <a:pt x="1084228" y="2159000"/>
                      </a:lnTo>
                      <a:lnTo>
                        <a:pt x="1073043" y="2151063"/>
                      </a:lnTo>
                      <a:lnTo>
                        <a:pt x="1068648" y="2147888"/>
                      </a:lnTo>
                      <a:lnTo>
                        <a:pt x="1065053" y="2146697"/>
                      </a:lnTo>
                      <a:lnTo>
                        <a:pt x="1064254" y="2146300"/>
                      </a:lnTo>
                      <a:lnTo>
                        <a:pt x="1063056" y="2146300"/>
                      </a:lnTo>
                      <a:lnTo>
                        <a:pt x="1062656" y="2146697"/>
                      </a:lnTo>
                      <a:lnTo>
                        <a:pt x="1061857" y="2147491"/>
                      </a:lnTo>
                      <a:lnTo>
                        <a:pt x="1061458" y="2148681"/>
                      </a:lnTo>
                      <a:lnTo>
                        <a:pt x="1060659" y="2149872"/>
                      </a:lnTo>
                      <a:lnTo>
                        <a:pt x="1059460" y="2151460"/>
                      </a:lnTo>
                      <a:lnTo>
                        <a:pt x="1059061" y="2151856"/>
                      </a:lnTo>
                      <a:lnTo>
                        <a:pt x="1058262" y="2151856"/>
                      </a:lnTo>
                      <a:lnTo>
                        <a:pt x="1045079" y="2151460"/>
                      </a:lnTo>
                      <a:lnTo>
                        <a:pt x="1038288" y="2150269"/>
                      </a:lnTo>
                      <a:lnTo>
                        <a:pt x="1035491" y="2149872"/>
                      </a:lnTo>
                      <a:lnTo>
                        <a:pt x="1033894" y="2149078"/>
                      </a:lnTo>
                      <a:lnTo>
                        <a:pt x="1031097" y="2138760"/>
                      </a:lnTo>
                      <a:lnTo>
                        <a:pt x="1029899" y="2129631"/>
                      </a:lnTo>
                      <a:lnTo>
                        <a:pt x="1029100" y="2122488"/>
                      </a:lnTo>
                      <a:lnTo>
                        <a:pt x="1029100" y="2117328"/>
                      </a:lnTo>
                      <a:lnTo>
                        <a:pt x="1029499" y="2112963"/>
                      </a:lnTo>
                      <a:lnTo>
                        <a:pt x="1029499" y="2110581"/>
                      </a:lnTo>
                      <a:lnTo>
                        <a:pt x="1030298" y="2108200"/>
                      </a:lnTo>
                      <a:lnTo>
                        <a:pt x="1028700" y="2105025"/>
                      </a:lnTo>
                      <a:close/>
                      <a:moveTo>
                        <a:pt x="744784" y="2105025"/>
                      </a:moveTo>
                      <a:lnTo>
                        <a:pt x="857250" y="2105025"/>
                      </a:lnTo>
                      <a:lnTo>
                        <a:pt x="855270" y="2108200"/>
                      </a:lnTo>
                      <a:lnTo>
                        <a:pt x="855666" y="2110581"/>
                      </a:lnTo>
                      <a:lnTo>
                        <a:pt x="856062" y="2112963"/>
                      </a:lnTo>
                      <a:lnTo>
                        <a:pt x="856062" y="2117328"/>
                      </a:lnTo>
                      <a:lnTo>
                        <a:pt x="856062" y="2122488"/>
                      </a:lnTo>
                      <a:lnTo>
                        <a:pt x="855270" y="2129631"/>
                      </a:lnTo>
                      <a:lnTo>
                        <a:pt x="854082" y="2138760"/>
                      </a:lnTo>
                      <a:lnTo>
                        <a:pt x="852102" y="2149078"/>
                      </a:lnTo>
                      <a:lnTo>
                        <a:pt x="849726" y="2149872"/>
                      </a:lnTo>
                      <a:lnTo>
                        <a:pt x="847350" y="2150269"/>
                      </a:lnTo>
                      <a:lnTo>
                        <a:pt x="840222" y="2151460"/>
                      </a:lnTo>
                      <a:lnTo>
                        <a:pt x="827550" y="2151856"/>
                      </a:lnTo>
                      <a:lnTo>
                        <a:pt x="826758" y="2151856"/>
                      </a:lnTo>
                      <a:lnTo>
                        <a:pt x="826362" y="2151460"/>
                      </a:lnTo>
                      <a:lnTo>
                        <a:pt x="825174" y="2149872"/>
                      </a:lnTo>
                      <a:lnTo>
                        <a:pt x="824778" y="2148681"/>
                      </a:lnTo>
                      <a:lnTo>
                        <a:pt x="823986" y="2147491"/>
                      </a:lnTo>
                      <a:lnTo>
                        <a:pt x="823590" y="2146697"/>
                      </a:lnTo>
                      <a:lnTo>
                        <a:pt x="822402" y="2146300"/>
                      </a:lnTo>
                      <a:lnTo>
                        <a:pt x="821610" y="2146300"/>
                      </a:lnTo>
                      <a:lnTo>
                        <a:pt x="820422" y="2146697"/>
                      </a:lnTo>
                      <a:lnTo>
                        <a:pt x="817254" y="2147888"/>
                      </a:lnTo>
                      <a:lnTo>
                        <a:pt x="812502" y="2151063"/>
                      </a:lnTo>
                      <a:lnTo>
                        <a:pt x="801809" y="2159000"/>
                      </a:lnTo>
                      <a:lnTo>
                        <a:pt x="790721" y="2166144"/>
                      </a:lnTo>
                      <a:lnTo>
                        <a:pt x="784781" y="2169319"/>
                      </a:lnTo>
                      <a:lnTo>
                        <a:pt x="778841" y="2172494"/>
                      </a:lnTo>
                      <a:lnTo>
                        <a:pt x="772901" y="2175272"/>
                      </a:lnTo>
                      <a:lnTo>
                        <a:pt x="766565" y="2178447"/>
                      </a:lnTo>
                      <a:lnTo>
                        <a:pt x="759833" y="2180828"/>
                      </a:lnTo>
                      <a:lnTo>
                        <a:pt x="753100" y="2182813"/>
                      </a:lnTo>
                      <a:lnTo>
                        <a:pt x="745972" y="2184797"/>
                      </a:lnTo>
                      <a:lnTo>
                        <a:pt x="738448" y="2185988"/>
                      </a:lnTo>
                      <a:lnTo>
                        <a:pt x="730924" y="2186781"/>
                      </a:lnTo>
                      <a:lnTo>
                        <a:pt x="722608" y="2187575"/>
                      </a:lnTo>
                      <a:lnTo>
                        <a:pt x="713896" y="2187575"/>
                      </a:lnTo>
                      <a:lnTo>
                        <a:pt x="704788" y="2187178"/>
                      </a:lnTo>
                      <a:lnTo>
                        <a:pt x="697659" y="2186385"/>
                      </a:lnTo>
                      <a:lnTo>
                        <a:pt x="691719" y="2185194"/>
                      </a:lnTo>
                      <a:lnTo>
                        <a:pt x="686571" y="2183210"/>
                      </a:lnTo>
                      <a:lnTo>
                        <a:pt x="683007" y="2181622"/>
                      </a:lnTo>
                      <a:lnTo>
                        <a:pt x="679839" y="2179638"/>
                      </a:lnTo>
                      <a:lnTo>
                        <a:pt x="677859" y="2176860"/>
                      </a:lnTo>
                      <a:lnTo>
                        <a:pt x="676671" y="2174478"/>
                      </a:lnTo>
                      <a:lnTo>
                        <a:pt x="676275" y="2171700"/>
                      </a:lnTo>
                      <a:lnTo>
                        <a:pt x="676671" y="2168525"/>
                      </a:lnTo>
                      <a:lnTo>
                        <a:pt x="677463" y="2165350"/>
                      </a:lnTo>
                      <a:lnTo>
                        <a:pt x="679047" y="2161778"/>
                      </a:lnTo>
                      <a:lnTo>
                        <a:pt x="681423" y="2158603"/>
                      </a:lnTo>
                      <a:lnTo>
                        <a:pt x="683799" y="2154635"/>
                      </a:lnTo>
                      <a:lnTo>
                        <a:pt x="686571" y="2151063"/>
                      </a:lnTo>
                      <a:lnTo>
                        <a:pt x="693699" y="2143522"/>
                      </a:lnTo>
                      <a:lnTo>
                        <a:pt x="702016" y="2136378"/>
                      </a:lnTo>
                      <a:lnTo>
                        <a:pt x="710332" y="2129235"/>
                      </a:lnTo>
                      <a:lnTo>
                        <a:pt x="718648" y="2122488"/>
                      </a:lnTo>
                      <a:lnTo>
                        <a:pt x="726964" y="2117328"/>
                      </a:lnTo>
                      <a:lnTo>
                        <a:pt x="739636" y="2108200"/>
                      </a:lnTo>
                      <a:lnTo>
                        <a:pt x="744784" y="2105025"/>
                      </a:lnTo>
                      <a:close/>
                      <a:moveTo>
                        <a:pt x="1585912" y="1846263"/>
                      </a:moveTo>
                      <a:lnTo>
                        <a:pt x="1674566" y="1846263"/>
                      </a:lnTo>
                      <a:lnTo>
                        <a:pt x="1678524" y="1848644"/>
                      </a:lnTo>
                      <a:lnTo>
                        <a:pt x="1688418" y="1855391"/>
                      </a:lnTo>
                      <a:lnTo>
                        <a:pt x="1695146" y="1860154"/>
                      </a:lnTo>
                      <a:lnTo>
                        <a:pt x="1701875" y="1864916"/>
                      </a:lnTo>
                      <a:lnTo>
                        <a:pt x="1708603" y="1870870"/>
                      </a:lnTo>
                      <a:lnTo>
                        <a:pt x="1714935" y="1876426"/>
                      </a:lnTo>
                      <a:lnTo>
                        <a:pt x="1720476" y="1882379"/>
                      </a:lnTo>
                      <a:lnTo>
                        <a:pt x="1725225" y="1888332"/>
                      </a:lnTo>
                      <a:lnTo>
                        <a:pt x="1726808" y="1890713"/>
                      </a:lnTo>
                      <a:lnTo>
                        <a:pt x="1727996" y="1893888"/>
                      </a:lnTo>
                      <a:lnTo>
                        <a:pt x="1728391" y="1896270"/>
                      </a:lnTo>
                      <a:lnTo>
                        <a:pt x="1728787" y="1898651"/>
                      </a:lnTo>
                      <a:lnTo>
                        <a:pt x="1728391" y="1901032"/>
                      </a:lnTo>
                      <a:lnTo>
                        <a:pt x="1727600" y="1903017"/>
                      </a:lnTo>
                      <a:lnTo>
                        <a:pt x="1726017" y="1905001"/>
                      </a:lnTo>
                      <a:lnTo>
                        <a:pt x="1723246" y="1906985"/>
                      </a:lnTo>
                      <a:lnTo>
                        <a:pt x="1720476" y="1908176"/>
                      </a:lnTo>
                      <a:lnTo>
                        <a:pt x="1716518" y="1909367"/>
                      </a:lnTo>
                      <a:lnTo>
                        <a:pt x="1711769" y="1910160"/>
                      </a:lnTo>
                      <a:lnTo>
                        <a:pt x="1706228" y="1910954"/>
                      </a:lnTo>
                      <a:lnTo>
                        <a:pt x="1699104" y="1911351"/>
                      </a:lnTo>
                      <a:lnTo>
                        <a:pt x="1692376" y="1910954"/>
                      </a:lnTo>
                      <a:lnTo>
                        <a:pt x="1685648" y="1910557"/>
                      </a:lnTo>
                      <a:lnTo>
                        <a:pt x="1679711" y="1910160"/>
                      </a:lnTo>
                      <a:lnTo>
                        <a:pt x="1673774" y="1908970"/>
                      </a:lnTo>
                      <a:lnTo>
                        <a:pt x="1667838" y="1907779"/>
                      </a:lnTo>
                      <a:lnTo>
                        <a:pt x="1662297" y="1905795"/>
                      </a:lnTo>
                      <a:lnTo>
                        <a:pt x="1657548" y="1903810"/>
                      </a:lnTo>
                      <a:lnTo>
                        <a:pt x="1652403" y="1901826"/>
                      </a:lnTo>
                      <a:lnTo>
                        <a:pt x="1647653" y="1899445"/>
                      </a:lnTo>
                      <a:lnTo>
                        <a:pt x="1638550" y="1894285"/>
                      </a:lnTo>
                      <a:lnTo>
                        <a:pt x="1629448" y="1888729"/>
                      </a:lnTo>
                      <a:lnTo>
                        <a:pt x="1620741" y="1882379"/>
                      </a:lnTo>
                      <a:lnTo>
                        <a:pt x="1617179" y="1879998"/>
                      </a:lnTo>
                      <a:lnTo>
                        <a:pt x="1614408" y="1878807"/>
                      </a:lnTo>
                      <a:lnTo>
                        <a:pt x="1612825" y="1878807"/>
                      </a:lnTo>
                      <a:lnTo>
                        <a:pt x="1612033" y="1879204"/>
                      </a:lnTo>
                      <a:lnTo>
                        <a:pt x="1611638" y="1880792"/>
                      </a:lnTo>
                      <a:lnTo>
                        <a:pt x="1610846" y="1881982"/>
                      </a:lnTo>
                      <a:lnTo>
                        <a:pt x="1610450" y="1882776"/>
                      </a:lnTo>
                      <a:lnTo>
                        <a:pt x="1608867" y="1883173"/>
                      </a:lnTo>
                      <a:lnTo>
                        <a:pt x="1598973" y="1882776"/>
                      </a:lnTo>
                      <a:lnTo>
                        <a:pt x="1593432" y="1881982"/>
                      </a:lnTo>
                      <a:lnTo>
                        <a:pt x="1591453" y="1881585"/>
                      </a:lnTo>
                      <a:lnTo>
                        <a:pt x="1589870" y="1881188"/>
                      </a:lnTo>
                      <a:lnTo>
                        <a:pt x="1587891" y="1872457"/>
                      </a:lnTo>
                      <a:lnTo>
                        <a:pt x="1587100" y="1865313"/>
                      </a:lnTo>
                      <a:lnTo>
                        <a:pt x="1586308" y="1860154"/>
                      </a:lnTo>
                      <a:lnTo>
                        <a:pt x="1586308" y="1855391"/>
                      </a:lnTo>
                      <a:lnTo>
                        <a:pt x="1586308" y="1852216"/>
                      </a:lnTo>
                      <a:lnTo>
                        <a:pt x="1586704" y="1850232"/>
                      </a:lnTo>
                      <a:lnTo>
                        <a:pt x="1587100" y="1848644"/>
                      </a:lnTo>
                      <a:lnTo>
                        <a:pt x="1585912" y="1846263"/>
                      </a:lnTo>
                      <a:close/>
                      <a:moveTo>
                        <a:pt x="1360734" y="1846263"/>
                      </a:moveTo>
                      <a:lnTo>
                        <a:pt x="1449387" y="1846263"/>
                      </a:lnTo>
                      <a:lnTo>
                        <a:pt x="1448200" y="1848644"/>
                      </a:lnTo>
                      <a:lnTo>
                        <a:pt x="1448596" y="1850232"/>
                      </a:lnTo>
                      <a:lnTo>
                        <a:pt x="1448991" y="1852216"/>
                      </a:lnTo>
                      <a:lnTo>
                        <a:pt x="1448991" y="1855391"/>
                      </a:lnTo>
                      <a:lnTo>
                        <a:pt x="1448991" y="1860154"/>
                      </a:lnTo>
                      <a:lnTo>
                        <a:pt x="1448200" y="1865313"/>
                      </a:lnTo>
                      <a:lnTo>
                        <a:pt x="1447408" y="1872457"/>
                      </a:lnTo>
                      <a:lnTo>
                        <a:pt x="1445034" y="1881188"/>
                      </a:lnTo>
                      <a:lnTo>
                        <a:pt x="1443846" y="1881585"/>
                      </a:lnTo>
                      <a:lnTo>
                        <a:pt x="1441868" y="1881982"/>
                      </a:lnTo>
                      <a:lnTo>
                        <a:pt x="1436327" y="1882776"/>
                      </a:lnTo>
                      <a:lnTo>
                        <a:pt x="1426432" y="1883173"/>
                      </a:lnTo>
                      <a:lnTo>
                        <a:pt x="1424849" y="1882776"/>
                      </a:lnTo>
                      <a:lnTo>
                        <a:pt x="1424058" y="1881982"/>
                      </a:lnTo>
                      <a:lnTo>
                        <a:pt x="1423662" y="1880792"/>
                      </a:lnTo>
                      <a:lnTo>
                        <a:pt x="1423266" y="1879204"/>
                      </a:lnTo>
                      <a:lnTo>
                        <a:pt x="1422079" y="1878807"/>
                      </a:lnTo>
                      <a:lnTo>
                        <a:pt x="1420891" y="1878807"/>
                      </a:lnTo>
                      <a:lnTo>
                        <a:pt x="1417725" y="1879998"/>
                      </a:lnTo>
                      <a:lnTo>
                        <a:pt x="1414163" y="1882379"/>
                      </a:lnTo>
                      <a:lnTo>
                        <a:pt x="1405852" y="1888729"/>
                      </a:lnTo>
                      <a:lnTo>
                        <a:pt x="1396749" y="1894285"/>
                      </a:lnTo>
                      <a:lnTo>
                        <a:pt x="1387646" y="1899445"/>
                      </a:lnTo>
                      <a:lnTo>
                        <a:pt x="1382897" y="1901826"/>
                      </a:lnTo>
                      <a:lnTo>
                        <a:pt x="1377752" y="1903810"/>
                      </a:lnTo>
                      <a:lnTo>
                        <a:pt x="1373003" y="1905795"/>
                      </a:lnTo>
                      <a:lnTo>
                        <a:pt x="1367462" y="1907779"/>
                      </a:lnTo>
                      <a:lnTo>
                        <a:pt x="1361525" y="1908970"/>
                      </a:lnTo>
                      <a:lnTo>
                        <a:pt x="1355588" y="1910160"/>
                      </a:lnTo>
                      <a:lnTo>
                        <a:pt x="1349652" y="1910557"/>
                      </a:lnTo>
                      <a:lnTo>
                        <a:pt x="1342924" y="1910954"/>
                      </a:lnTo>
                      <a:lnTo>
                        <a:pt x="1336195" y="1911351"/>
                      </a:lnTo>
                      <a:lnTo>
                        <a:pt x="1329071" y="1910954"/>
                      </a:lnTo>
                      <a:lnTo>
                        <a:pt x="1323531" y="1910160"/>
                      </a:lnTo>
                      <a:lnTo>
                        <a:pt x="1318781" y="1909367"/>
                      </a:lnTo>
                      <a:lnTo>
                        <a:pt x="1314824" y="1908176"/>
                      </a:lnTo>
                      <a:lnTo>
                        <a:pt x="1312053" y="1906985"/>
                      </a:lnTo>
                      <a:lnTo>
                        <a:pt x="1309283" y="1905001"/>
                      </a:lnTo>
                      <a:lnTo>
                        <a:pt x="1307700" y="1903017"/>
                      </a:lnTo>
                      <a:lnTo>
                        <a:pt x="1306908" y="1901032"/>
                      </a:lnTo>
                      <a:lnTo>
                        <a:pt x="1306512" y="1898651"/>
                      </a:lnTo>
                      <a:lnTo>
                        <a:pt x="1306512" y="1896270"/>
                      </a:lnTo>
                      <a:lnTo>
                        <a:pt x="1307304" y="1893888"/>
                      </a:lnTo>
                      <a:lnTo>
                        <a:pt x="1308491" y="1890713"/>
                      </a:lnTo>
                      <a:lnTo>
                        <a:pt x="1310074" y="1888332"/>
                      </a:lnTo>
                      <a:lnTo>
                        <a:pt x="1314824" y="1882379"/>
                      </a:lnTo>
                      <a:lnTo>
                        <a:pt x="1320364" y="1876426"/>
                      </a:lnTo>
                      <a:lnTo>
                        <a:pt x="1326697" y="1870870"/>
                      </a:lnTo>
                      <a:lnTo>
                        <a:pt x="1333425" y="1864916"/>
                      </a:lnTo>
                      <a:lnTo>
                        <a:pt x="1340153" y="1860154"/>
                      </a:lnTo>
                      <a:lnTo>
                        <a:pt x="1346881" y="1855391"/>
                      </a:lnTo>
                      <a:lnTo>
                        <a:pt x="1356776" y="1848644"/>
                      </a:lnTo>
                      <a:lnTo>
                        <a:pt x="1360734" y="1846263"/>
                      </a:lnTo>
                      <a:close/>
                      <a:moveTo>
                        <a:pt x="449262" y="1846263"/>
                      </a:moveTo>
                      <a:lnTo>
                        <a:pt x="537671" y="1846263"/>
                      </a:lnTo>
                      <a:lnTo>
                        <a:pt x="542012" y="1848644"/>
                      </a:lnTo>
                      <a:lnTo>
                        <a:pt x="551880" y="1855391"/>
                      </a:lnTo>
                      <a:lnTo>
                        <a:pt x="558194" y="1860154"/>
                      </a:lnTo>
                      <a:lnTo>
                        <a:pt x="564904" y="1864916"/>
                      </a:lnTo>
                      <a:lnTo>
                        <a:pt x="571614" y="1870870"/>
                      </a:lnTo>
                      <a:lnTo>
                        <a:pt x="577929" y="1876426"/>
                      </a:lnTo>
                      <a:lnTo>
                        <a:pt x="583849" y="1882379"/>
                      </a:lnTo>
                      <a:lnTo>
                        <a:pt x="588190" y="1888332"/>
                      </a:lnTo>
                      <a:lnTo>
                        <a:pt x="589769" y="1890713"/>
                      </a:lnTo>
                      <a:lnTo>
                        <a:pt x="590953" y="1893888"/>
                      </a:lnTo>
                      <a:lnTo>
                        <a:pt x="591742" y="1896270"/>
                      </a:lnTo>
                      <a:lnTo>
                        <a:pt x="592137" y="1898651"/>
                      </a:lnTo>
                      <a:lnTo>
                        <a:pt x="591742" y="1901032"/>
                      </a:lnTo>
                      <a:lnTo>
                        <a:pt x="590558" y="1903017"/>
                      </a:lnTo>
                      <a:lnTo>
                        <a:pt x="589374" y="1905001"/>
                      </a:lnTo>
                      <a:lnTo>
                        <a:pt x="587006" y="1906985"/>
                      </a:lnTo>
                      <a:lnTo>
                        <a:pt x="583849" y="1908176"/>
                      </a:lnTo>
                      <a:lnTo>
                        <a:pt x="579902" y="1909367"/>
                      </a:lnTo>
                      <a:lnTo>
                        <a:pt x="575166" y="1910160"/>
                      </a:lnTo>
                      <a:lnTo>
                        <a:pt x="569246" y="1910954"/>
                      </a:lnTo>
                      <a:lnTo>
                        <a:pt x="562141" y="1911351"/>
                      </a:lnTo>
                      <a:lnTo>
                        <a:pt x="555432" y="1910954"/>
                      </a:lnTo>
                      <a:lnTo>
                        <a:pt x="549117" y="1910557"/>
                      </a:lnTo>
                      <a:lnTo>
                        <a:pt x="542802" y="1910160"/>
                      </a:lnTo>
                      <a:lnTo>
                        <a:pt x="536882" y="1908970"/>
                      </a:lnTo>
                      <a:lnTo>
                        <a:pt x="531356" y="1907779"/>
                      </a:lnTo>
                      <a:lnTo>
                        <a:pt x="526225" y="1905795"/>
                      </a:lnTo>
                      <a:lnTo>
                        <a:pt x="521094" y="1903810"/>
                      </a:lnTo>
                      <a:lnTo>
                        <a:pt x="515963" y="1901826"/>
                      </a:lnTo>
                      <a:lnTo>
                        <a:pt x="510833" y="1899445"/>
                      </a:lnTo>
                      <a:lnTo>
                        <a:pt x="501755" y="1894285"/>
                      </a:lnTo>
                      <a:lnTo>
                        <a:pt x="493072" y="1888729"/>
                      </a:lnTo>
                      <a:lnTo>
                        <a:pt x="484389" y="1882379"/>
                      </a:lnTo>
                      <a:lnTo>
                        <a:pt x="480837" y="1879998"/>
                      </a:lnTo>
                      <a:lnTo>
                        <a:pt x="478074" y="1878807"/>
                      </a:lnTo>
                      <a:lnTo>
                        <a:pt x="476495" y="1878807"/>
                      </a:lnTo>
                      <a:lnTo>
                        <a:pt x="475706" y="1879204"/>
                      </a:lnTo>
                      <a:lnTo>
                        <a:pt x="474916" y="1880792"/>
                      </a:lnTo>
                      <a:lnTo>
                        <a:pt x="474522" y="1881982"/>
                      </a:lnTo>
                      <a:lnTo>
                        <a:pt x="473732" y="1882776"/>
                      </a:lnTo>
                      <a:lnTo>
                        <a:pt x="472943" y="1883173"/>
                      </a:lnTo>
                      <a:lnTo>
                        <a:pt x="462681" y="1882776"/>
                      </a:lnTo>
                      <a:lnTo>
                        <a:pt x="457156" y="1881982"/>
                      </a:lnTo>
                      <a:lnTo>
                        <a:pt x="455182" y="1881585"/>
                      </a:lnTo>
                      <a:lnTo>
                        <a:pt x="453603" y="1881188"/>
                      </a:lnTo>
                      <a:lnTo>
                        <a:pt x="452025" y="1872457"/>
                      </a:lnTo>
                      <a:lnTo>
                        <a:pt x="450446" y="1865313"/>
                      </a:lnTo>
                      <a:lnTo>
                        <a:pt x="450051" y="1860154"/>
                      </a:lnTo>
                      <a:lnTo>
                        <a:pt x="450051" y="1855391"/>
                      </a:lnTo>
                      <a:lnTo>
                        <a:pt x="450051" y="1852216"/>
                      </a:lnTo>
                      <a:lnTo>
                        <a:pt x="450446" y="1850232"/>
                      </a:lnTo>
                      <a:lnTo>
                        <a:pt x="450841" y="1848644"/>
                      </a:lnTo>
                      <a:lnTo>
                        <a:pt x="449262" y="1846263"/>
                      </a:lnTo>
                      <a:close/>
                      <a:moveTo>
                        <a:pt x="224686" y="1846263"/>
                      </a:moveTo>
                      <a:lnTo>
                        <a:pt x="314325" y="1846263"/>
                      </a:lnTo>
                      <a:lnTo>
                        <a:pt x="313124" y="1848644"/>
                      </a:lnTo>
                      <a:lnTo>
                        <a:pt x="313124" y="1850232"/>
                      </a:lnTo>
                      <a:lnTo>
                        <a:pt x="313525" y="1852216"/>
                      </a:lnTo>
                      <a:lnTo>
                        <a:pt x="313925" y="1855391"/>
                      </a:lnTo>
                      <a:lnTo>
                        <a:pt x="313525" y="1860154"/>
                      </a:lnTo>
                      <a:lnTo>
                        <a:pt x="313124" y="1865313"/>
                      </a:lnTo>
                      <a:lnTo>
                        <a:pt x="311924" y="1872457"/>
                      </a:lnTo>
                      <a:lnTo>
                        <a:pt x="310323" y="1881188"/>
                      </a:lnTo>
                      <a:lnTo>
                        <a:pt x="308722" y="1881585"/>
                      </a:lnTo>
                      <a:lnTo>
                        <a:pt x="306321" y="1881982"/>
                      </a:lnTo>
                      <a:lnTo>
                        <a:pt x="300719" y="1882776"/>
                      </a:lnTo>
                      <a:lnTo>
                        <a:pt x="290715" y="1883173"/>
                      </a:lnTo>
                      <a:lnTo>
                        <a:pt x="289914" y="1882776"/>
                      </a:lnTo>
                      <a:lnTo>
                        <a:pt x="288714" y="1881982"/>
                      </a:lnTo>
                      <a:lnTo>
                        <a:pt x="288314" y="1880792"/>
                      </a:lnTo>
                      <a:lnTo>
                        <a:pt x="287513" y="1879204"/>
                      </a:lnTo>
                      <a:lnTo>
                        <a:pt x="286713" y="1878807"/>
                      </a:lnTo>
                      <a:lnTo>
                        <a:pt x="285112" y="1878807"/>
                      </a:lnTo>
                      <a:lnTo>
                        <a:pt x="282311" y="1879998"/>
                      </a:lnTo>
                      <a:lnTo>
                        <a:pt x="278709" y="1882379"/>
                      </a:lnTo>
                      <a:lnTo>
                        <a:pt x="270306" y="1888729"/>
                      </a:lnTo>
                      <a:lnTo>
                        <a:pt x="261102" y="1894285"/>
                      </a:lnTo>
                      <a:lnTo>
                        <a:pt x="251898" y="1899445"/>
                      </a:lnTo>
                      <a:lnTo>
                        <a:pt x="246695" y="1901826"/>
                      </a:lnTo>
                      <a:lnTo>
                        <a:pt x="242293" y="1903810"/>
                      </a:lnTo>
                      <a:lnTo>
                        <a:pt x="236691" y="1905795"/>
                      </a:lnTo>
                      <a:lnTo>
                        <a:pt x="231089" y="1907779"/>
                      </a:lnTo>
                      <a:lnTo>
                        <a:pt x="225486" y="1908970"/>
                      </a:lnTo>
                      <a:lnTo>
                        <a:pt x="219484" y="1910160"/>
                      </a:lnTo>
                      <a:lnTo>
                        <a:pt x="213081" y="1910557"/>
                      </a:lnTo>
                      <a:lnTo>
                        <a:pt x="206678" y="1910954"/>
                      </a:lnTo>
                      <a:lnTo>
                        <a:pt x="199875" y="1911351"/>
                      </a:lnTo>
                      <a:lnTo>
                        <a:pt x="192672" y="1910954"/>
                      </a:lnTo>
                      <a:lnTo>
                        <a:pt x="186669" y="1910160"/>
                      </a:lnTo>
                      <a:lnTo>
                        <a:pt x="182267" y="1909367"/>
                      </a:lnTo>
                      <a:lnTo>
                        <a:pt x="178266" y="1908176"/>
                      </a:lnTo>
                      <a:lnTo>
                        <a:pt x="175064" y="1906985"/>
                      </a:lnTo>
                      <a:lnTo>
                        <a:pt x="172663" y="1905001"/>
                      </a:lnTo>
                      <a:lnTo>
                        <a:pt x="171062" y="1903017"/>
                      </a:lnTo>
                      <a:lnTo>
                        <a:pt x="169862" y="1901032"/>
                      </a:lnTo>
                      <a:lnTo>
                        <a:pt x="169862" y="1898651"/>
                      </a:lnTo>
                      <a:lnTo>
                        <a:pt x="169862" y="1896270"/>
                      </a:lnTo>
                      <a:lnTo>
                        <a:pt x="170662" y="1893888"/>
                      </a:lnTo>
                      <a:lnTo>
                        <a:pt x="171863" y="1890713"/>
                      </a:lnTo>
                      <a:lnTo>
                        <a:pt x="173864" y="1888332"/>
                      </a:lnTo>
                      <a:lnTo>
                        <a:pt x="177865" y="1882379"/>
                      </a:lnTo>
                      <a:lnTo>
                        <a:pt x="183868" y="1876426"/>
                      </a:lnTo>
                      <a:lnTo>
                        <a:pt x="190271" y="1870870"/>
                      </a:lnTo>
                      <a:lnTo>
                        <a:pt x="197074" y="1864916"/>
                      </a:lnTo>
                      <a:lnTo>
                        <a:pt x="203877" y="1860154"/>
                      </a:lnTo>
                      <a:lnTo>
                        <a:pt x="210279" y="1855391"/>
                      </a:lnTo>
                      <a:lnTo>
                        <a:pt x="220284" y="1848644"/>
                      </a:lnTo>
                      <a:lnTo>
                        <a:pt x="224686" y="1846263"/>
                      </a:lnTo>
                      <a:close/>
                      <a:moveTo>
                        <a:pt x="1862137" y="1284288"/>
                      </a:moveTo>
                      <a:lnTo>
                        <a:pt x="1861739" y="1287447"/>
                      </a:lnTo>
                      <a:lnTo>
                        <a:pt x="1860144" y="1296135"/>
                      </a:lnTo>
                      <a:lnTo>
                        <a:pt x="1858151" y="1308772"/>
                      </a:lnTo>
                      <a:lnTo>
                        <a:pt x="1856557" y="1315880"/>
                      </a:lnTo>
                      <a:lnTo>
                        <a:pt x="1854564" y="1322988"/>
                      </a:lnTo>
                      <a:lnTo>
                        <a:pt x="1852172" y="1330097"/>
                      </a:lnTo>
                      <a:lnTo>
                        <a:pt x="1849781" y="1337205"/>
                      </a:lnTo>
                      <a:lnTo>
                        <a:pt x="1846194" y="1343918"/>
                      </a:lnTo>
                      <a:lnTo>
                        <a:pt x="1843005" y="1350237"/>
                      </a:lnTo>
                      <a:lnTo>
                        <a:pt x="1838620" y="1355370"/>
                      </a:lnTo>
                      <a:lnTo>
                        <a:pt x="1836627" y="1357345"/>
                      </a:lnTo>
                      <a:lnTo>
                        <a:pt x="1834634" y="1359714"/>
                      </a:lnTo>
                      <a:lnTo>
                        <a:pt x="1831844" y="1361294"/>
                      </a:lnTo>
                      <a:lnTo>
                        <a:pt x="1829453" y="1362478"/>
                      </a:lnTo>
                      <a:lnTo>
                        <a:pt x="1826264" y="1363268"/>
                      </a:lnTo>
                      <a:lnTo>
                        <a:pt x="1823474" y="1363663"/>
                      </a:lnTo>
                      <a:lnTo>
                        <a:pt x="1820285" y="1363663"/>
                      </a:lnTo>
                      <a:lnTo>
                        <a:pt x="1816698" y="1363663"/>
                      </a:lnTo>
                      <a:lnTo>
                        <a:pt x="1814306" y="1363268"/>
                      </a:lnTo>
                      <a:lnTo>
                        <a:pt x="1811117" y="1362873"/>
                      </a:lnTo>
                      <a:lnTo>
                        <a:pt x="1809124" y="1362084"/>
                      </a:lnTo>
                      <a:lnTo>
                        <a:pt x="1807131" y="1361294"/>
                      </a:lnTo>
                      <a:lnTo>
                        <a:pt x="1805138" y="1360109"/>
                      </a:lnTo>
                      <a:lnTo>
                        <a:pt x="1803544" y="1358135"/>
                      </a:lnTo>
                      <a:lnTo>
                        <a:pt x="1802348" y="1356555"/>
                      </a:lnTo>
                      <a:lnTo>
                        <a:pt x="1801153" y="1354975"/>
                      </a:lnTo>
                      <a:lnTo>
                        <a:pt x="1800355" y="1353001"/>
                      </a:lnTo>
                      <a:lnTo>
                        <a:pt x="1799558" y="1350237"/>
                      </a:lnTo>
                      <a:lnTo>
                        <a:pt x="1798362" y="1345498"/>
                      </a:lnTo>
                      <a:lnTo>
                        <a:pt x="1797964" y="1339969"/>
                      </a:lnTo>
                      <a:lnTo>
                        <a:pt x="1797565" y="1334835"/>
                      </a:lnTo>
                      <a:lnTo>
                        <a:pt x="1796369" y="1330886"/>
                      </a:lnTo>
                      <a:lnTo>
                        <a:pt x="1795971" y="1329702"/>
                      </a:lnTo>
                      <a:lnTo>
                        <a:pt x="1795174" y="1328912"/>
                      </a:lnTo>
                      <a:lnTo>
                        <a:pt x="1794376" y="1328122"/>
                      </a:lnTo>
                      <a:lnTo>
                        <a:pt x="1793579" y="1328122"/>
                      </a:lnTo>
                      <a:lnTo>
                        <a:pt x="1791985" y="1328122"/>
                      </a:lnTo>
                      <a:lnTo>
                        <a:pt x="1791188" y="1328517"/>
                      </a:lnTo>
                      <a:lnTo>
                        <a:pt x="1790390" y="1328912"/>
                      </a:lnTo>
                      <a:lnTo>
                        <a:pt x="1789992" y="1329702"/>
                      </a:lnTo>
                      <a:lnTo>
                        <a:pt x="1788796" y="1332071"/>
                      </a:lnTo>
                      <a:lnTo>
                        <a:pt x="1788398" y="1336020"/>
                      </a:lnTo>
                      <a:lnTo>
                        <a:pt x="1787999" y="1337995"/>
                      </a:lnTo>
                      <a:lnTo>
                        <a:pt x="1787600" y="1340759"/>
                      </a:lnTo>
                      <a:lnTo>
                        <a:pt x="1785209" y="1346288"/>
                      </a:lnTo>
                      <a:lnTo>
                        <a:pt x="1782020" y="1351816"/>
                      </a:lnTo>
                      <a:lnTo>
                        <a:pt x="1778034" y="1356950"/>
                      </a:lnTo>
                      <a:lnTo>
                        <a:pt x="1776440" y="1358529"/>
                      </a:lnTo>
                      <a:lnTo>
                        <a:pt x="1774845" y="1360504"/>
                      </a:lnTo>
                      <a:lnTo>
                        <a:pt x="1773251" y="1361294"/>
                      </a:lnTo>
                      <a:lnTo>
                        <a:pt x="1771657" y="1361294"/>
                      </a:lnTo>
                      <a:lnTo>
                        <a:pt x="1770859" y="1360899"/>
                      </a:lnTo>
                      <a:lnTo>
                        <a:pt x="1770062" y="1358924"/>
                      </a:lnTo>
                      <a:lnTo>
                        <a:pt x="1770062" y="1356555"/>
                      </a:lnTo>
                      <a:lnTo>
                        <a:pt x="1770062" y="1353396"/>
                      </a:lnTo>
                      <a:lnTo>
                        <a:pt x="1772454" y="1335230"/>
                      </a:lnTo>
                      <a:lnTo>
                        <a:pt x="1774048" y="1326148"/>
                      </a:lnTo>
                      <a:lnTo>
                        <a:pt x="1775643" y="1317460"/>
                      </a:lnTo>
                      <a:lnTo>
                        <a:pt x="1778034" y="1309957"/>
                      </a:lnTo>
                      <a:lnTo>
                        <a:pt x="1779628" y="1306797"/>
                      </a:lnTo>
                      <a:lnTo>
                        <a:pt x="1781223" y="1303638"/>
                      </a:lnTo>
                      <a:lnTo>
                        <a:pt x="1782817" y="1301269"/>
                      </a:lnTo>
                      <a:lnTo>
                        <a:pt x="1784810" y="1299689"/>
                      </a:lnTo>
                      <a:lnTo>
                        <a:pt x="1787202" y="1298110"/>
                      </a:lnTo>
                      <a:lnTo>
                        <a:pt x="1789593" y="1297715"/>
                      </a:lnTo>
                      <a:lnTo>
                        <a:pt x="1862137" y="1284288"/>
                      </a:lnTo>
                      <a:close/>
                      <a:moveTo>
                        <a:pt x="42862" y="1284288"/>
                      </a:moveTo>
                      <a:lnTo>
                        <a:pt x="114155" y="1297983"/>
                      </a:lnTo>
                      <a:lnTo>
                        <a:pt x="116114" y="1298386"/>
                      </a:lnTo>
                      <a:lnTo>
                        <a:pt x="118073" y="1299595"/>
                      </a:lnTo>
                      <a:lnTo>
                        <a:pt x="120423" y="1301609"/>
                      </a:lnTo>
                      <a:lnTo>
                        <a:pt x="121990" y="1303623"/>
                      </a:lnTo>
                      <a:lnTo>
                        <a:pt x="123557" y="1306845"/>
                      </a:lnTo>
                      <a:lnTo>
                        <a:pt x="125124" y="1310067"/>
                      </a:lnTo>
                      <a:lnTo>
                        <a:pt x="127474" y="1318123"/>
                      </a:lnTo>
                      <a:lnTo>
                        <a:pt x="129433" y="1326985"/>
                      </a:lnTo>
                      <a:lnTo>
                        <a:pt x="130608" y="1335847"/>
                      </a:lnTo>
                      <a:lnTo>
                        <a:pt x="133350" y="1354376"/>
                      </a:lnTo>
                      <a:lnTo>
                        <a:pt x="133350" y="1358001"/>
                      </a:lnTo>
                      <a:lnTo>
                        <a:pt x="132958" y="1360820"/>
                      </a:lnTo>
                      <a:lnTo>
                        <a:pt x="132566" y="1362029"/>
                      </a:lnTo>
                      <a:lnTo>
                        <a:pt x="131000" y="1362834"/>
                      </a:lnTo>
                      <a:lnTo>
                        <a:pt x="129824" y="1362432"/>
                      </a:lnTo>
                      <a:lnTo>
                        <a:pt x="128257" y="1361626"/>
                      </a:lnTo>
                      <a:lnTo>
                        <a:pt x="126691" y="1360418"/>
                      </a:lnTo>
                      <a:lnTo>
                        <a:pt x="124732" y="1358001"/>
                      </a:lnTo>
                      <a:lnTo>
                        <a:pt x="121598" y="1353167"/>
                      </a:lnTo>
                      <a:lnTo>
                        <a:pt x="118073" y="1347528"/>
                      </a:lnTo>
                      <a:lnTo>
                        <a:pt x="116114" y="1341486"/>
                      </a:lnTo>
                      <a:lnTo>
                        <a:pt x="115331" y="1339069"/>
                      </a:lnTo>
                      <a:lnTo>
                        <a:pt x="115331" y="1336652"/>
                      </a:lnTo>
                      <a:lnTo>
                        <a:pt x="114939" y="1333430"/>
                      </a:lnTo>
                      <a:lnTo>
                        <a:pt x="113764" y="1330610"/>
                      </a:lnTo>
                      <a:lnTo>
                        <a:pt x="112980" y="1329805"/>
                      </a:lnTo>
                      <a:lnTo>
                        <a:pt x="111805" y="1328999"/>
                      </a:lnTo>
                      <a:lnTo>
                        <a:pt x="111022" y="1328596"/>
                      </a:lnTo>
                      <a:lnTo>
                        <a:pt x="110238" y="1328596"/>
                      </a:lnTo>
                      <a:lnTo>
                        <a:pt x="109455" y="1328999"/>
                      </a:lnTo>
                      <a:lnTo>
                        <a:pt x="108671" y="1329402"/>
                      </a:lnTo>
                      <a:lnTo>
                        <a:pt x="107888" y="1330610"/>
                      </a:lnTo>
                      <a:lnTo>
                        <a:pt x="107104" y="1332221"/>
                      </a:lnTo>
                      <a:lnTo>
                        <a:pt x="106321" y="1335444"/>
                      </a:lnTo>
                      <a:lnTo>
                        <a:pt x="105929" y="1341083"/>
                      </a:lnTo>
                      <a:lnTo>
                        <a:pt x="105146" y="1346722"/>
                      </a:lnTo>
                      <a:lnTo>
                        <a:pt x="104362" y="1351556"/>
                      </a:lnTo>
                      <a:lnTo>
                        <a:pt x="103579" y="1353973"/>
                      </a:lnTo>
                      <a:lnTo>
                        <a:pt x="102795" y="1355987"/>
                      </a:lnTo>
                      <a:lnTo>
                        <a:pt x="101620" y="1358001"/>
                      </a:lnTo>
                      <a:lnTo>
                        <a:pt x="100445" y="1360015"/>
                      </a:lnTo>
                      <a:lnTo>
                        <a:pt x="98487" y="1361223"/>
                      </a:lnTo>
                      <a:lnTo>
                        <a:pt x="96920" y="1362432"/>
                      </a:lnTo>
                      <a:lnTo>
                        <a:pt x="94961" y="1363237"/>
                      </a:lnTo>
                      <a:lnTo>
                        <a:pt x="92611" y="1364043"/>
                      </a:lnTo>
                      <a:lnTo>
                        <a:pt x="89869" y="1364848"/>
                      </a:lnTo>
                      <a:lnTo>
                        <a:pt x="87127" y="1365251"/>
                      </a:lnTo>
                      <a:lnTo>
                        <a:pt x="80467" y="1364848"/>
                      </a:lnTo>
                      <a:lnTo>
                        <a:pt x="77725" y="1364446"/>
                      </a:lnTo>
                      <a:lnTo>
                        <a:pt x="74983" y="1363640"/>
                      </a:lnTo>
                      <a:lnTo>
                        <a:pt x="72633" y="1362432"/>
                      </a:lnTo>
                      <a:lnTo>
                        <a:pt x="69891" y="1360820"/>
                      </a:lnTo>
                      <a:lnTo>
                        <a:pt x="67932" y="1358806"/>
                      </a:lnTo>
                      <a:lnTo>
                        <a:pt x="65190" y="1356792"/>
                      </a:lnTo>
                      <a:lnTo>
                        <a:pt x="61665" y="1351153"/>
                      </a:lnTo>
                      <a:lnTo>
                        <a:pt x="57747" y="1345111"/>
                      </a:lnTo>
                      <a:lnTo>
                        <a:pt x="55005" y="1338263"/>
                      </a:lnTo>
                      <a:lnTo>
                        <a:pt x="52655" y="1331013"/>
                      </a:lnTo>
                      <a:lnTo>
                        <a:pt x="49913" y="1323360"/>
                      </a:lnTo>
                      <a:lnTo>
                        <a:pt x="48346" y="1316109"/>
                      </a:lnTo>
                      <a:lnTo>
                        <a:pt x="46779" y="1308859"/>
                      </a:lnTo>
                      <a:lnTo>
                        <a:pt x="44037" y="1296372"/>
                      </a:lnTo>
                      <a:lnTo>
                        <a:pt x="43254" y="1287511"/>
                      </a:lnTo>
                      <a:lnTo>
                        <a:pt x="42862" y="1284288"/>
                      </a:lnTo>
                      <a:close/>
                      <a:moveTo>
                        <a:pt x="1298517" y="998258"/>
                      </a:moveTo>
                      <a:lnTo>
                        <a:pt x="1247697" y="1005006"/>
                      </a:lnTo>
                      <a:lnTo>
                        <a:pt x="970168" y="1039940"/>
                      </a:lnTo>
                      <a:lnTo>
                        <a:pt x="956272" y="1045895"/>
                      </a:lnTo>
                      <a:lnTo>
                        <a:pt x="928877" y="1057010"/>
                      </a:lnTo>
                      <a:lnTo>
                        <a:pt x="879644" y="1076859"/>
                      </a:lnTo>
                      <a:lnTo>
                        <a:pt x="925700" y="1070905"/>
                      </a:lnTo>
                      <a:lnTo>
                        <a:pt x="946743" y="1068523"/>
                      </a:lnTo>
                      <a:lnTo>
                        <a:pt x="1317972" y="1020885"/>
                      </a:lnTo>
                      <a:lnTo>
                        <a:pt x="1314399" y="1016122"/>
                      </a:lnTo>
                      <a:lnTo>
                        <a:pt x="1298517" y="998258"/>
                      </a:lnTo>
                      <a:close/>
                      <a:moveTo>
                        <a:pt x="1085309" y="949429"/>
                      </a:moveTo>
                      <a:lnTo>
                        <a:pt x="951111" y="956178"/>
                      </a:lnTo>
                      <a:lnTo>
                        <a:pt x="912995" y="958163"/>
                      </a:lnTo>
                      <a:lnTo>
                        <a:pt x="891952" y="958957"/>
                      </a:lnTo>
                      <a:lnTo>
                        <a:pt x="653731" y="981585"/>
                      </a:lnTo>
                      <a:lnTo>
                        <a:pt x="641819" y="988730"/>
                      </a:lnTo>
                      <a:lnTo>
                        <a:pt x="569956" y="1031207"/>
                      </a:lnTo>
                      <a:lnTo>
                        <a:pt x="947934" y="971263"/>
                      </a:lnTo>
                      <a:lnTo>
                        <a:pt x="990814" y="964515"/>
                      </a:lnTo>
                      <a:lnTo>
                        <a:pt x="999549" y="962927"/>
                      </a:lnTo>
                      <a:lnTo>
                        <a:pt x="1085309" y="949429"/>
                      </a:lnTo>
                      <a:close/>
                      <a:moveTo>
                        <a:pt x="606483" y="818030"/>
                      </a:moveTo>
                      <a:lnTo>
                        <a:pt x="609660" y="823191"/>
                      </a:lnTo>
                      <a:lnTo>
                        <a:pt x="612836" y="831527"/>
                      </a:lnTo>
                      <a:lnTo>
                        <a:pt x="621174" y="852964"/>
                      </a:lnTo>
                      <a:lnTo>
                        <a:pt x="619188" y="828351"/>
                      </a:lnTo>
                      <a:lnTo>
                        <a:pt x="606483" y="818030"/>
                      </a:lnTo>
                      <a:close/>
                      <a:moveTo>
                        <a:pt x="1283033" y="812472"/>
                      </a:moveTo>
                      <a:lnTo>
                        <a:pt x="1282239" y="812869"/>
                      </a:lnTo>
                      <a:lnTo>
                        <a:pt x="1281445" y="814060"/>
                      </a:lnTo>
                      <a:lnTo>
                        <a:pt x="1273504" y="824381"/>
                      </a:lnTo>
                      <a:lnTo>
                        <a:pt x="1265960" y="835100"/>
                      </a:lnTo>
                      <a:lnTo>
                        <a:pt x="1263578" y="838276"/>
                      </a:lnTo>
                      <a:lnTo>
                        <a:pt x="1256034" y="951811"/>
                      </a:lnTo>
                      <a:lnTo>
                        <a:pt x="1261990" y="924023"/>
                      </a:lnTo>
                      <a:lnTo>
                        <a:pt x="1268342" y="897425"/>
                      </a:lnTo>
                      <a:lnTo>
                        <a:pt x="1279062" y="850185"/>
                      </a:lnTo>
                      <a:lnTo>
                        <a:pt x="1282239" y="832321"/>
                      </a:lnTo>
                      <a:lnTo>
                        <a:pt x="1283430" y="825175"/>
                      </a:lnTo>
                      <a:lnTo>
                        <a:pt x="1284621" y="819618"/>
                      </a:lnTo>
                      <a:lnTo>
                        <a:pt x="1284621" y="815251"/>
                      </a:lnTo>
                      <a:lnTo>
                        <a:pt x="1283827" y="812869"/>
                      </a:lnTo>
                      <a:lnTo>
                        <a:pt x="1283430" y="812472"/>
                      </a:lnTo>
                      <a:lnTo>
                        <a:pt x="1283033" y="812472"/>
                      </a:lnTo>
                      <a:close/>
                      <a:moveTo>
                        <a:pt x="266522" y="615950"/>
                      </a:moveTo>
                      <a:lnTo>
                        <a:pt x="270489" y="616347"/>
                      </a:lnTo>
                      <a:lnTo>
                        <a:pt x="273661" y="619521"/>
                      </a:lnTo>
                      <a:lnTo>
                        <a:pt x="344258" y="879386"/>
                      </a:lnTo>
                      <a:lnTo>
                        <a:pt x="345448" y="868674"/>
                      </a:lnTo>
                      <a:lnTo>
                        <a:pt x="370434" y="687760"/>
                      </a:lnTo>
                      <a:lnTo>
                        <a:pt x="364485" y="673081"/>
                      </a:lnTo>
                      <a:lnTo>
                        <a:pt x="370831" y="674271"/>
                      </a:lnTo>
                      <a:lnTo>
                        <a:pt x="377573" y="675858"/>
                      </a:lnTo>
                      <a:lnTo>
                        <a:pt x="383919" y="676255"/>
                      </a:lnTo>
                      <a:lnTo>
                        <a:pt x="390265" y="676652"/>
                      </a:lnTo>
                      <a:lnTo>
                        <a:pt x="396214" y="676255"/>
                      </a:lnTo>
                      <a:lnTo>
                        <a:pt x="402957" y="675858"/>
                      </a:lnTo>
                      <a:lnTo>
                        <a:pt x="409699" y="674668"/>
                      </a:lnTo>
                      <a:lnTo>
                        <a:pt x="416045" y="673478"/>
                      </a:lnTo>
                      <a:lnTo>
                        <a:pt x="412872" y="683793"/>
                      </a:lnTo>
                      <a:lnTo>
                        <a:pt x="409699" y="694108"/>
                      </a:lnTo>
                      <a:lnTo>
                        <a:pt x="407716" y="704820"/>
                      </a:lnTo>
                      <a:lnTo>
                        <a:pt x="406526" y="716326"/>
                      </a:lnTo>
                      <a:lnTo>
                        <a:pt x="406129" y="724657"/>
                      </a:lnTo>
                      <a:lnTo>
                        <a:pt x="405733" y="734973"/>
                      </a:lnTo>
                      <a:lnTo>
                        <a:pt x="405733" y="746875"/>
                      </a:lnTo>
                      <a:lnTo>
                        <a:pt x="406526" y="759967"/>
                      </a:lnTo>
                      <a:lnTo>
                        <a:pt x="407319" y="774250"/>
                      </a:lnTo>
                      <a:lnTo>
                        <a:pt x="408509" y="789326"/>
                      </a:lnTo>
                      <a:lnTo>
                        <a:pt x="412079" y="823049"/>
                      </a:lnTo>
                      <a:lnTo>
                        <a:pt x="416045" y="859549"/>
                      </a:lnTo>
                      <a:lnTo>
                        <a:pt x="421597" y="897636"/>
                      </a:lnTo>
                      <a:lnTo>
                        <a:pt x="427546" y="936914"/>
                      </a:lnTo>
                      <a:lnTo>
                        <a:pt x="433496" y="976191"/>
                      </a:lnTo>
                      <a:lnTo>
                        <a:pt x="445791" y="1051175"/>
                      </a:lnTo>
                      <a:lnTo>
                        <a:pt x="456896" y="1114257"/>
                      </a:lnTo>
                      <a:lnTo>
                        <a:pt x="468398" y="1176546"/>
                      </a:lnTo>
                      <a:lnTo>
                        <a:pt x="469587" y="1181703"/>
                      </a:lnTo>
                      <a:lnTo>
                        <a:pt x="471967" y="1187258"/>
                      </a:lnTo>
                      <a:lnTo>
                        <a:pt x="474347" y="1192415"/>
                      </a:lnTo>
                      <a:lnTo>
                        <a:pt x="477123" y="1197573"/>
                      </a:lnTo>
                      <a:lnTo>
                        <a:pt x="481089" y="1201937"/>
                      </a:lnTo>
                      <a:lnTo>
                        <a:pt x="485055" y="1206301"/>
                      </a:lnTo>
                      <a:lnTo>
                        <a:pt x="489418" y="1210269"/>
                      </a:lnTo>
                      <a:lnTo>
                        <a:pt x="494177" y="1213046"/>
                      </a:lnTo>
                      <a:lnTo>
                        <a:pt x="500920" y="1217410"/>
                      </a:lnTo>
                      <a:lnTo>
                        <a:pt x="508059" y="1220187"/>
                      </a:lnTo>
                      <a:lnTo>
                        <a:pt x="515594" y="1222964"/>
                      </a:lnTo>
                      <a:lnTo>
                        <a:pt x="523527" y="1225345"/>
                      </a:lnTo>
                      <a:lnTo>
                        <a:pt x="531459" y="1227329"/>
                      </a:lnTo>
                      <a:lnTo>
                        <a:pt x="540581" y="1228519"/>
                      </a:lnTo>
                      <a:lnTo>
                        <a:pt x="549306" y="1228915"/>
                      </a:lnTo>
                      <a:lnTo>
                        <a:pt x="558428" y="1229312"/>
                      </a:lnTo>
                      <a:lnTo>
                        <a:pt x="566757" y="1229312"/>
                      </a:lnTo>
                      <a:lnTo>
                        <a:pt x="574689" y="1228519"/>
                      </a:lnTo>
                      <a:lnTo>
                        <a:pt x="583018" y="1228122"/>
                      </a:lnTo>
                      <a:lnTo>
                        <a:pt x="590950" y="1226932"/>
                      </a:lnTo>
                      <a:lnTo>
                        <a:pt x="595313" y="1274937"/>
                      </a:lnTo>
                      <a:lnTo>
                        <a:pt x="591347" y="1282476"/>
                      </a:lnTo>
                      <a:lnTo>
                        <a:pt x="588174" y="1290410"/>
                      </a:lnTo>
                      <a:lnTo>
                        <a:pt x="585398" y="1298742"/>
                      </a:lnTo>
                      <a:lnTo>
                        <a:pt x="583018" y="1306677"/>
                      </a:lnTo>
                      <a:lnTo>
                        <a:pt x="581432" y="1314612"/>
                      </a:lnTo>
                      <a:lnTo>
                        <a:pt x="579845" y="1322150"/>
                      </a:lnTo>
                      <a:lnTo>
                        <a:pt x="577466" y="1336829"/>
                      </a:lnTo>
                      <a:lnTo>
                        <a:pt x="573896" y="1342780"/>
                      </a:lnTo>
                      <a:lnTo>
                        <a:pt x="540581" y="1790304"/>
                      </a:lnTo>
                      <a:lnTo>
                        <a:pt x="537011" y="1789908"/>
                      </a:lnTo>
                      <a:lnTo>
                        <a:pt x="448170" y="1789908"/>
                      </a:lnTo>
                      <a:lnTo>
                        <a:pt x="444997" y="1789908"/>
                      </a:lnTo>
                      <a:lnTo>
                        <a:pt x="441428" y="1790304"/>
                      </a:lnTo>
                      <a:lnTo>
                        <a:pt x="434685" y="1792288"/>
                      </a:lnTo>
                      <a:lnTo>
                        <a:pt x="390265" y="1442759"/>
                      </a:lnTo>
                      <a:lnTo>
                        <a:pt x="383919" y="1443156"/>
                      </a:lnTo>
                      <a:lnTo>
                        <a:pt x="377970" y="1443553"/>
                      </a:lnTo>
                      <a:lnTo>
                        <a:pt x="373607" y="1443156"/>
                      </a:lnTo>
                      <a:lnTo>
                        <a:pt x="369641" y="1442759"/>
                      </a:lnTo>
                      <a:lnTo>
                        <a:pt x="327600" y="1792288"/>
                      </a:lnTo>
                      <a:lnTo>
                        <a:pt x="320461" y="1790304"/>
                      </a:lnTo>
                      <a:lnTo>
                        <a:pt x="316892" y="1789908"/>
                      </a:lnTo>
                      <a:lnTo>
                        <a:pt x="312926" y="1789908"/>
                      </a:lnTo>
                      <a:lnTo>
                        <a:pt x="224085" y="1789908"/>
                      </a:lnTo>
                      <a:lnTo>
                        <a:pt x="221309" y="1790304"/>
                      </a:lnTo>
                      <a:lnTo>
                        <a:pt x="218532" y="1790701"/>
                      </a:lnTo>
                      <a:lnTo>
                        <a:pt x="187597" y="1376503"/>
                      </a:lnTo>
                      <a:lnTo>
                        <a:pt x="188787" y="1369759"/>
                      </a:lnTo>
                      <a:lnTo>
                        <a:pt x="189580" y="1363014"/>
                      </a:lnTo>
                      <a:lnTo>
                        <a:pt x="189977" y="1355873"/>
                      </a:lnTo>
                      <a:lnTo>
                        <a:pt x="189580" y="1348335"/>
                      </a:lnTo>
                      <a:lnTo>
                        <a:pt x="188390" y="1338416"/>
                      </a:lnTo>
                      <a:lnTo>
                        <a:pt x="187200" y="1327704"/>
                      </a:lnTo>
                      <a:lnTo>
                        <a:pt x="184821" y="1315802"/>
                      </a:lnTo>
                      <a:lnTo>
                        <a:pt x="182044" y="1303503"/>
                      </a:lnTo>
                      <a:lnTo>
                        <a:pt x="179665" y="1297552"/>
                      </a:lnTo>
                      <a:lnTo>
                        <a:pt x="177682" y="1291601"/>
                      </a:lnTo>
                      <a:lnTo>
                        <a:pt x="175302" y="1285649"/>
                      </a:lnTo>
                      <a:lnTo>
                        <a:pt x="172526" y="1279698"/>
                      </a:lnTo>
                      <a:lnTo>
                        <a:pt x="169353" y="1274144"/>
                      </a:lnTo>
                      <a:lnTo>
                        <a:pt x="165783" y="1268590"/>
                      </a:lnTo>
                      <a:lnTo>
                        <a:pt x="161817" y="1263829"/>
                      </a:lnTo>
                      <a:lnTo>
                        <a:pt x="157058" y="1259465"/>
                      </a:lnTo>
                      <a:lnTo>
                        <a:pt x="149919" y="1178133"/>
                      </a:lnTo>
                      <a:lnTo>
                        <a:pt x="144763" y="1121795"/>
                      </a:lnTo>
                      <a:lnTo>
                        <a:pt x="140004" y="1058317"/>
                      </a:lnTo>
                      <a:lnTo>
                        <a:pt x="124536" y="836538"/>
                      </a:lnTo>
                      <a:lnTo>
                        <a:pt x="118587" y="831381"/>
                      </a:lnTo>
                      <a:lnTo>
                        <a:pt x="113034" y="825430"/>
                      </a:lnTo>
                      <a:lnTo>
                        <a:pt x="112637" y="825033"/>
                      </a:lnTo>
                      <a:lnTo>
                        <a:pt x="111844" y="825430"/>
                      </a:lnTo>
                      <a:lnTo>
                        <a:pt x="111051" y="827413"/>
                      </a:lnTo>
                      <a:lnTo>
                        <a:pt x="110654" y="831381"/>
                      </a:lnTo>
                      <a:lnTo>
                        <a:pt x="110258" y="836142"/>
                      </a:lnTo>
                      <a:lnTo>
                        <a:pt x="110258" y="851614"/>
                      </a:lnTo>
                      <a:lnTo>
                        <a:pt x="110258" y="871452"/>
                      </a:lnTo>
                      <a:lnTo>
                        <a:pt x="111051" y="925012"/>
                      </a:lnTo>
                      <a:lnTo>
                        <a:pt x="113827" y="990474"/>
                      </a:lnTo>
                      <a:lnTo>
                        <a:pt x="116603" y="1061491"/>
                      </a:lnTo>
                      <a:lnTo>
                        <a:pt x="119776" y="1131317"/>
                      </a:lnTo>
                      <a:lnTo>
                        <a:pt x="122949" y="1194002"/>
                      </a:lnTo>
                      <a:lnTo>
                        <a:pt x="126519" y="1243595"/>
                      </a:lnTo>
                      <a:lnTo>
                        <a:pt x="124536" y="1243198"/>
                      </a:lnTo>
                      <a:lnTo>
                        <a:pt x="122553" y="1242801"/>
                      </a:lnTo>
                      <a:lnTo>
                        <a:pt x="52353" y="1229312"/>
                      </a:lnTo>
                      <a:lnTo>
                        <a:pt x="47197" y="1228915"/>
                      </a:lnTo>
                      <a:lnTo>
                        <a:pt x="42041" y="1228519"/>
                      </a:lnTo>
                      <a:lnTo>
                        <a:pt x="36091" y="1228915"/>
                      </a:lnTo>
                      <a:lnTo>
                        <a:pt x="30539" y="1229709"/>
                      </a:lnTo>
                      <a:lnTo>
                        <a:pt x="27763" y="1205508"/>
                      </a:lnTo>
                      <a:lnTo>
                        <a:pt x="24590" y="1176942"/>
                      </a:lnTo>
                      <a:lnTo>
                        <a:pt x="21417" y="1145203"/>
                      </a:lnTo>
                      <a:lnTo>
                        <a:pt x="18244" y="1110290"/>
                      </a:lnTo>
                      <a:lnTo>
                        <a:pt x="12295" y="1036099"/>
                      </a:lnTo>
                      <a:lnTo>
                        <a:pt x="7139" y="959925"/>
                      </a:lnTo>
                      <a:lnTo>
                        <a:pt x="3173" y="887321"/>
                      </a:lnTo>
                      <a:lnTo>
                        <a:pt x="1586" y="853995"/>
                      </a:lnTo>
                      <a:lnTo>
                        <a:pt x="793" y="824636"/>
                      </a:lnTo>
                      <a:lnTo>
                        <a:pt x="0" y="798848"/>
                      </a:lnTo>
                      <a:lnTo>
                        <a:pt x="0" y="777424"/>
                      </a:lnTo>
                      <a:lnTo>
                        <a:pt x="396" y="761554"/>
                      </a:lnTo>
                      <a:lnTo>
                        <a:pt x="793" y="755603"/>
                      </a:lnTo>
                      <a:lnTo>
                        <a:pt x="1190" y="752032"/>
                      </a:lnTo>
                      <a:lnTo>
                        <a:pt x="1983" y="744494"/>
                      </a:lnTo>
                      <a:lnTo>
                        <a:pt x="3569" y="737353"/>
                      </a:lnTo>
                      <a:lnTo>
                        <a:pt x="5949" y="730608"/>
                      </a:lnTo>
                      <a:lnTo>
                        <a:pt x="8725" y="723864"/>
                      </a:lnTo>
                      <a:lnTo>
                        <a:pt x="12691" y="717516"/>
                      </a:lnTo>
                      <a:lnTo>
                        <a:pt x="16658" y="711168"/>
                      </a:lnTo>
                      <a:lnTo>
                        <a:pt x="21813" y="705217"/>
                      </a:lnTo>
                      <a:lnTo>
                        <a:pt x="27763" y="699266"/>
                      </a:lnTo>
                      <a:lnTo>
                        <a:pt x="33712" y="693711"/>
                      </a:lnTo>
                      <a:lnTo>
                        <a:pt x="40454" y="688157"/>
                      </a:lnTo>
                      <a:lnTo>
                        <a:pt x="47593" y="683396"/>
                      </a:lnTo>
                      <a:lnTo>
                        <a:pt x="55525" y="678239"/>
                      </a:lnTo>
                      <a:lnTo>
                        <a:pt x="63458" y="673478"/>
                      </a:lnTo>
                      <a:lnTo>
                        <a:pt x="72183" y="669113"/>
                      </a:lnTo>
                      <a:lnTo>
                        <a:pt x="81305" y="664353"/>
                      </a:lnTo>
                      <a:lnTo>
                        <a:pt x="90427" y="659988"/>
                      </a:lnTo>
                      <a:lnTo>
                        <a:pt x="99946" y="656418"/>
                      </a:lnTo>
                      <a:lnTo>
                        <a:pt x="109861" y="652450"/>
                      </a:lnTo>
                      <a:lnTo>
                        <a:pt x="130485" y="645309"/>
                      </a:lnTo>
                      <a:lnTo>
                        <a:pt x="151902" y="638564"/>
                      </a:lnTo>
                      <a:lnTo>
                        <a:pt x="174112" y="633010"/>
                      </a:lnTo>
                      <a:lnTo>
                        <a:pt x="196322" y="627456"/>
                      </a:lnTo>
                      <a:lnTo>
                        <a:pt x="218532" y="623488"/>
                      </a:lnTo>
                      <a:lnTo>
                        <a:pt x="241139" y="619521"/>
                      </a:lnTo>
                      <a:lnTo>
                        <a:pt x="262953" y="616347"/>
                      </a:lnTo>
                      <a:lnTo>
                        <a:pt x="266522" y="615950"/>
                      </a:lnTo>
                      <a:close/>
                      <a:moveTo>
                        <a:pt x="1664891" y="614363"/>
                      </a:moveTo>
                      <a:lnTo>
                        <a:pt x="1675210" y="614363"/>
                      </a:lnTo>
                      <a:lnTo>
                        <a:pt x="1686322" y="614760"/>
                      </a:lnTo>
                      <a:lnTo>
                        <a:pt x="1697038" y="615554"/>
                      </a:lnTo>
                      <a:lnTo>
                        <a:pt x="1707754" y="617142"/>
                      </a:lnTo>
                      <a:lnTo>
                        <a:pt x="1718866" y="619127"/>
                      </a:lnTo>
                      <a:lnTo>
                        <a:pt x="1729582" y="621906"/>
                      </a:lnTo>
                      <a:lnTo>
                        <a:pt x="1740297" y="624288"/>
                      </a:lnTo>
                      <a:lnTo>
                        <a:pt x="1750616" y="627861"/>
                      </a:lnTo>
                      <a:lnTo>
                        <a:pt x="1761729" y="631435"/>
                      </a:lnTo>
                      <a:lnTo>
                        <a:pt x="1772047" y="635405"/>
                      </a:lnTo>
                      <a:lnTo>
                        <a:pt x="1782366" y="638978"/>
                      </a:lnTo>
                      <a:lnTo>
                        <a:pt x="1792288" y="643742"/>
                      </a:lnTo>
                      <a:lnTo>
                        <a:pt x="1802210" y="648506"/>
                      </a:lnTo>
                      <a:lnTo>
                        <a:pt x="1821260" y="657637"/>
                      </a:lnTo>
                      <a:lnTo>
                        <a:pt x="1838326" y="667562"/>
                      </a:lnTo>
                      <a:lnTo>
                        <a:pt x="1854994" y="677885"/>
                      </a:lnTo>
                      <a:lnTo>
                        <a:pt x="1869282" y="687810"/>
                      </a:lnTo>
                      <a:lnTo>
                        <a:pt x="1881982" y="697338"/>
                      </a:lnTo>
                      <a:lnTo>
                        <a:pt x="1892301" y="706072"/>
                      </a:lnTo>
                      <a:lnTo>
                        <a:pt x="1900635" y="714012"/>
                      </a:lnTo>
                      <a:lnTo>
                        <a:pt x="1903810" y="717585"/>
                      </a:lnTo>
                      <a:lnTo>
                        <a:pt x="1905794" y="720761"/>
                      </a:lnTo>
                      <a:lnTo>
                        <a:pt x="1907779" y="723541"/>
                      </a:lnTo>
                      <a:lnTo>
                        <a:pt x="1908969" y="725923"/>
                      </a:lnTo>
                      <a:lnTo>
                        <a:pt x="1909366" y="730290"/>
                      </a:lnTo>
                      <a:lnTo>
                        <a:pt x="1909763" y="735848"/>
                      </a:lnTo>
                      <a:lnTo>
                        <a:pt x="1909763" y="752125"/>
                      </a:lnTo>
                      <a:lnTo>
                        <a:pt x="1908969" y="773961"/>
                      </a:lnTo>
                      <a:lnTo>
                        <a:pt x="1907779" y="800957"/>
                      </a:lnTo>
                      <a:lnTo>
                        <a:pt x="1905794" y="832321"/>
                      </a:lnTo>
                      <a:lnTo>
                        <a:pt x="1903413" y="866861"/>
                      </a:lnTo>
                      <a:lnTo>
                        <a:pt x="1897460" y="942689"/>
                      </a:lnTo>
                      <a:lnTo>
                        <a:pt x="1890316" y="1022885"/>
                      </a:lnTo>
                      <a:lnTo>
                        <a:pt x="1882379" y="1101096"/>
                      </a:lnTo>
                      <a:lnTo>
                        <a:pt x="1878410" y="1137621"/>
                      </a:lnTo>
                      <a:lnTo>
                        <a:pt x="1874838" y="1171366"/>
                      </a:lnTo>
                      <a:lnTo>
                        <a:pt x="1870869" y="1201539"/>
                      </a:lnTo>
                      <a:lnTo>
                        <a:pt x="1867298" y="1227345"/>
                      </a:lnTo>
                      <a:lnTo>
                        <a:pt x="1863726" y="1226948"/>
                      </a:lnTo>
                      <a:lnTo>
                        <a:pt x="1860948" y="1226948"/>
                      </a:lnTo>
                      <a:lnTo>
                        <a:pt x="1855391" y="1226948"/>
                      </a:lnTo>
                      <a:lnTo>
                        <a:pt x="1850232" y="1227742"/>
                      </a:lnTo>
                      <a:lnTo>
                        <a:pt x="1784351" y="1240049"/>
                      </a:lnTo>
                      <a:lnTo>
                        <a:pt x="1786732" y="1190026"/>
                      </a:lnTo>
                      <a:lnTo>
                        <a:pt x="1788716" y="1126504"/>
                      </a:lnTo>
                      <a:lnTo>
                        <a:pt x="1789907" y="1056631"/>
                      </a:lnTo>
                      <a:lnTo>
                        <a:pt x="1790701" y="985566"/>
                      </a:lnTo>
                      <a:lnTo>
                        <a:pt x="1790701" y="920854"/>
                      </a:lnTo>
                      <a:lnTo>
                        <a:pt x="1790304" y="892666"/>
                      </a:lnTo>
                      <a:lnTo>
                        <a:pt x="1789907" y="868052"/>
                      </a:lnTo>
                      <a:lnTo>
                        <a:pt x="1789113" y="848201"/>
                      </a:lnTo>
                      <a:lnTo>
                        <a:pt x="1787923" y="833909"/>
                      </a:lnTo>
                      <a:lnTo>
                        <a:pt x="1787129" y="828748"/>
                      </a:lnTo>
                      <a:lnTo>
                        <a:pt x="1786335" y="825969"/>
                      </a:lnTo>
                      <a:lnTo>
                        <a:pt x="1785541" y="824381"/>
                      </a:lnTo>
                      <a:lnTo>
                        <a:pt x="1785144" y="824381"/>
                      </a:lnTo>
                      <a:lnTo>
                        <a:pt x="1784351" y="824778"/>
                      </a:lnTo>
                      <a:lnTo>
                        <a:pt x="1778398" y="832718"/>
                      </a:lnTo>
                      <a:lnTo>
                        <a:pt x="1772444" y="841452"/>
                      </a:lnTo>
                      <a:lnTo>
                        <a:pt x="1770460" y="843437"/>
                      </a:lnTo>
                      <a:lnTo>
                        <a:pt x="1750616" y="1136033"/>
                      </a:lnTo>
                      <a:lnTo>
                        <a:pt x="1743869" y="1212258"/>
                      </a:lnTo>
                      <a:lnTo>
                        <a:pt x="1739107" y="1264664"/>
                      </a:lnTo>
                      <a:lnTo>
                        <a:pt x="1735932" y="1268634"/>
                      </a:lnTo>
                      <a:lnTo>
                        <a:pt x="1733551" y="1272604"/>
                      </a:lnTo>
                      <a:lnTo>
                        <a:pt x="1731169" y="1276971"/>
                      </a:lnTo>
                      <a:lnTo>
                        <a:pt x="1728391" y="1281338"/>
                      </a:lnTo>
                      <a:lnTo>
                        <a:pt x="1724819" y="1290469"/>
                      </a:lnTo>
                      <a:lnTo>
                        <a:pt x="1721644" y="1300394"/>
                      </a:lnTo>
                      <a:lnTo>
                        <a:pt x="1718866" y="1309526"/>
                      </a:lnTo>
                      <a:lnTo>
                        <a:pt x="1717279" y="1319054"/>
                      </a:lnTo>
                      <a:lnTo>
                        <a:pt x="1715294" y="1328185"/>
                      </a:lnTo>
                      <a:lnTo>
                        <a:pt x="1714501" y="1336522"/>
                      </a:lnTo>
                      <a:lnTo>
                        <a:pt x="1710929" y="1342477"/>
                      </a:lnTo>
                      <a:lnTo>
                        <a:pt x="1677194" y="1790303"/>
                      </a:lnTo>
                      <a:lnTo>
                        <a:pt x="1674019" y="1789906"/>
                      </a:lnTo>
                      <a:lnTo>
                        <a:pt x="1585119" y="1789906"/>
                      </a:lnTo>
                      <a:lnTo>
                        <a:pt x="1581150" y="1789906"/>
                      </a:lnTo>
                      <a:lnTo>
                        <a:pt x="1577975" y="1790303"/>
                      </a:lnTo>
                      <a:lnTo>
                        <a:pt x="1571229" y="1792288"/>
                      </a:lnTo>
                      <a:lnTo>
                        <a:pt x="1526382" y="1442523"/>
                      </a:lnTo>
                      <a:lnTo>
                        <a:pt x="1520429" y="1442920"/>
                      </a:lnTo>
                      <a:lnTo>
                        <a:pt x="1514475" y="1443317"/>
                      </a:lnTo>
                      <a:lnTo>
                        <a:pt x="1510110" y="1442920"/>
                      </a:lnTo>
                      <a:lnTo>
                        <a:pt x="1505744" y="1442523"/>
                      </a:lnTo>
                      <a:lnTo>
                        <a:pt x="1464072" y="1792288"/>
                      </a:lnTo>
                      <a:lnTo>
                        <a:pt x="1456929" y="1790303"/>
                      </a:lnTo>
                      <a:lnTo>
                        <a:pt x="1453357" y="1789906"/>
                      </a:lnTo>
                      <a:lnTo>
                        <a:pt x="1449388" y="1789906"/>
                      </a:lnTo>
                      <a:lnTo>
                        <a:pt x="1360488" y="1789906"/>
                      </a:lnTo>
                      <a:lnTo>
                        <a:pt x="1357710" y="1790303"/>
                      </a:lnTo>
                      <a:lnTo>
                        <a:pt x="1354932" y="1790700"/>
                      </a:lnTo>
                      <a:lnTo>
                        <a:pt x="1323578" y="1376223"/>
                      </a:lnTo>
                      <a:lnTo>
                        <a:pt x="1325563" y="1369871"/>
                      </a:lnTo>
                      <a:lnTo>
                        <a:pt x="1326357" y="1362725"/>
                      </a:lnTo>
                      <a:lnTo>
                        <a:pt x="1326357" y="1355579"/>
                      </a:lnTo>
                      <a:lnTo>
                        <a:pt x="1325960" y="1348035"/>
                      </a:lnTo>
                      <a:lnTo>
                        <a:pt x="1324769" y="1338110"/>
                      </a:lnTo>
                      <a:lnTo>
                        <a:pt x="1323182" y="1327391"/>
                      </a:lnTo>
                      <a:lnTo>
                        <a:pt x="1321197" y="1315481"/>
                      </a:lnTo>
                      <a:lnTo>
                        <a:pt x="1318419" y="1303173"/>
                      </a:lnTo>
                      <a:lnTo>
                        <a:pt x="1316435" y="1297218"/>
                      </a:lnTo>
                      <a:lnTo>
                        <a:pt x="1314053" y="1291263"/>
                      </a:lnTo>
                      <a:lnTo>
                        <a:pt x="1312069" y="1285308"/>
                      </a:lnTo>
                      <a:lnTo>
                        <a:pt x="1308894" y="1279353"/>
                      </a:lnTo>
                      <a:lnTo>
                        <a:pt x="1305719" y="1273795"/>
                      </a:lnTo>
                      <a:lnTo>
                        <a:pt x="1302147" y="1268237"/>
                      </a:lnTo>
                      <a:lnTo>
                        <a:pt x="1298178" y="1263472"/>
                      </a:lnTo>
                      <a:lnTo>
                        <a:pt x="1293813" y="1259105"/>
                      </a:lnTo>
                      <a:lnTo>
                        <a:pt x="1292225" y="1240049"/>
                      </a:lnTo>
                      <a:lnTo>
                        <a:pt x="1293813" y="1217419"/>
                      </a:lnTo>
                      <a:lnTo>
                        <a:pt x="1305322" y="1219802"/>
                      </a:lnTo>
                      <a:lnTo>
                        <a:pt x="1311672" y="1220993"/>
                      </a:lnTo>
                      <a:lnTo>
                        <a:pt x="1317228" y="1220993"/>
                      </a:lnTo>
                      <a:lnTo>
                        <a:pt x="1321991" y="1220993"/>
                      </a:lnTo>
                      <a:lnTo>
                        <a:pt x="1326357" y="1220596"/>
                      </a:lnTo>
                      <a:lnTo>
                        <a:pt x="1330325" y="1219802"/>
                      </a:lnTo>
                      <a:lnTo>
                        <a:pt x="1334691" y="1218610"/>
                      </a:lnTo>
                      <a:lnTo>
                        <a:pt x="1339057" y="1217022"/>
                      </a:lnTo>
                      <a:lnTo>
                        <a:pt x="1342628" y="1215037"/>
                      </a:lnTo>
                      <a:lnTo>
                        <a:pt x="1346597" y="1213052"/>
                      </a:lnTo>
                      <a:lnTo>
                        <a:pt x="1350169" y="1210670"/>
                      </a:lnTo>
                      <a:lnTo>
                        <a:pt x="1353741" y="1207891"/>
                      </a:lnTo>
                      <a:lnTo>
                        <a:pt x="1356916" y="1205112"/>
                      </a:lnTo>
                      <a:lnTo>
                        <a:pt x="1360091" y="1201539"/>
                      </a:lnTo>
                      <a:lnTo>
                        <a:pt x="1362869" y="1198363"/>
                      </a:lnTo>
                      <a:lnTo>
                        <a:pt x="1365647" y="1194393"/>
                      </a:lnTo>
                      <a:lnTo>
                        <a:pt x="1367632" y="1190820"/>
                      </a:lnTo>
                      <a:lnTo>
                        <a:pt x="1369219" y="1186453"/>
                      </a:lnTo>
                      <a:lnTo>
                        <a:pt x="1370807" y="1182086"/>
                      </a:lnTo>
                      <a:lnTo>
                        <a:pt x="1394619" y="1110624"/>
                      </a:lnTo>
                      <a:lnTo>
                        <a:pt x="1417638" y="1047897"/>
                      </a:lnTo>
                      <a:lnTo>
                        <a:pt x="1429544" y="1016533"/>
                      </a:lnTo>
                      <a:lnTo>
                        <a:pt x="1440657" y="985169"/>
                      </a:lnTo>
                      <a:lnTo>
                        <a:pt x="1450578" y="954997"/>
                      </a:lnTo>
                      <a:lnTo>
                        <a:pt x="1460500" y="924427"/>
                      </a:lnTo>
                      <a:lnTo>
                        <a:pt x="1469629" y="895048"/>
                      </a:lnTo>
                      <a:lnTo>
                        <a:pt x="1477169" y="866067"/>
                      </a:lnTo>
                      <a:lnTo>
                        <a:pt x="1480741" y="878771"/>
                      </a:lnTo>
                      <a:lnTo>
                        <a:pt x="1482329" y="868052"/>
                      </a:lnTo>
                      <a:lnTo>
                        <a:pt x="1491854" y="796193"/>
                      </a:lnTo>
                      <a:lnTo>
                        <a:pt x="1493838" y="783886"/>
                      </a:lnTo>
                      <a:lnTo>
                        <a:pt x="1506538" y="687016"/>
                      </a:lnTo>
                      <a:lnTo>
                        <a:pt x="1500982" y="672326"/>
                      </a:lnTo>
                      <a:lnTo>
                        <a:pt x="1507729" y="673517"/>
                      </a:lnTo>
                      <a:lnTo>
                        <a:pt x="1514079" y="675105"/>
                      </a:lnTo>
                      <a:lnTo>
                        <a:pt x="1520032" y="675502"/>
                      </a:lnTo>
                      <a:lnTo>
                        <a:pt x="1526382" y="675899"/>
                      </a:lnTo>
                      <a:lnTo>
                        <a:pt x="1533922" y="675502"/>
                      </a:lnTo>
                      <a:lnTo>
                        <a:pt x="1541860" y="674311"/>
                      </a:lnTo>
                      <a:lnTo>
                        <a:pt x="1549400" y="673517"/>
                      </a:lnTo>
                      <a:lnTo>
                        <a:pt x="1556941" y="671929"/>
                      </a:lnTo>
                      <a:lnTo>
                        <a:pt x="1551385" y="690589"/>
                      </a:lnTo>
                      <a:lnTo>
                        <a:pt x="1573213" y="881153"/>
                      </a:lnTo>
                      <a:lnTo>
                        <a:pt x="1628776" y="636993"/>
                      </a:lnTo>
                      <a:lnTo>
                        <a:pt x="1635126" y="631832"/>
                      </a:lnTo>
                      <a:lnTo>
                        <a:pt x="1641476" y="626273"/>
                      </a:lnTo>
                      <a:lnTo>
                        <a:pt x="1647826" y="621112"/>
                      </a:lnTo>
                      <a:lnTo>
                        <a:pt x="1654176" y="615157"/>
                      </a:lnTo>
                      <a:lnTo>
                        <a:pt x="1664891" y="614363"/>
                      </a:lnTo>
                      <a:close/>
                      <a:moveTo>
                        <a:pt x="1134938" y="547688"/>
                      </a:moveTo>
                      <a:lnTo>
                        <a:pt x="1149232" y="547688"/>
                      </a:lnTo>
                      <a:lnTo>
                        <a:pt x="1163128" y="548482"/>
                      </a:lnTo>
                      <a:lnTo>
                        <a:pt x="1177421" y="550070"/>
                      </a:lnTo>
                      <a:lnTo>
                        <a:pt x="1191317" y="552055"/>
                      </a:lnTo>
                      <a:lnTo>
                        <a:pt x="1205611" y="554834"/>
                      </a:lnTo>
                      <a:lnTo>
                        <a:pt x="1219507" y="558010"/>
                      </a:lnTo>
                      <a:lnTo>
                        <a:pt x="1233403" y="561979"/>
                      </a:lnTo>
                      <a:lnTo>
                        <a:pt x="1247300" y="566346"/>
                      </a:lnTo>
                      <a:lnTo>
                        <a:pt x="1261196" y="571110"/>
                      </a:lnTo>
                      <a:lnTo>
                        <a:pt x="1274695" y="576667"/>
                      </a:lnTo>
                      <a:lnTo>
                        <a:pt x="1288194" y="582225"/>
                      </a:lnTo>
                      <a:lnTo>
                        <a:pt x="1300899" y="588180"/>
                      </a:lnTo>
                      <a:lnTo>
                        <a:pt x="1313605" y="594531"/>
                      </a:lnTo>
                      <a:lnTo>
                        <a:pt x="1325913" y="600883"/>
                      </a:lnTo>
                      <a:lnTo>
                        <a:pt x="1337824" y="607632"/>
                      </a:lnTo>
                      <a:lnTo>
                        <a:pt x="1349338" y="614777"/>
                      </a:lnTo>
                      <a:lnTo>
                        <a:pt x="1360455" y="621923"/>
                      </a:lnTo>
                      <a:lnTo>
                        <a:pt x="1370381" y="629069"/>
                      </a:lnTo>
                      <a:lnTo>
                        <a:pt x="1380704" y="636214"/>
                      </a:lnTo>
                      <a:lnTo>
                        <a:pt x="1389836" y="643757"/>
                      </a:lnTo>
                      <a:lnTo>
                        <a:pt x="1398173" y="650902"/>
                      </a:lnTo>
                      <a:lnTo>
                        <a:pt x="1405717" y="658048"/>
                      </a:lnTo>
                      <a:lnTo>
                        <a:pt x="1412864" y="665590"/>
                      </a:lnTo>
                      <a:lnTo>
                        <a:pt x="1419216" y="672339"/>
                      </a:lnTo>
                      <a:lnTo>
                        <a:pt x="1425172" y="679485"/>
                      </a:lnTo>
                      <a:lnTo>
                        <a:pt x="1429936" y="686233"/>
                      </a:lnTo>
                      <a:lnTo>
                        <a:pt x="1433907" y="692982"/>
                      </a:lnTo>
                      <a:lnTo>
                        <a:pt x="1436289" y="699334"/>
                      </a:lnTo>
                      <a:lnTo>
                        <a:pt x="1438274" y="705288"/>
                      </a:lnTo>
                      <a:lnTo>
                        <a:pt x="1439068" y="711243"/>
                      </a:lnTo>
                      <a:lnTo>
                        <a:pt x="1439862" y="719182"/>
                      </a:lnTo>
                      <a:lnTo>
                        <a:pt x="1441053" y="727916"/>
                      </a:lnTo>
                      <a:lnTo>
                        <a:pt x="1441450" y="737443"/>
                      </a:lnTo>
                      <a:lnTo>
                        <a:pt x="1441053" y="746971"/>
                      </a:lnTo>
                      <a:lnTo>
                        <a:pt x="1440656" y="756895"/>
                      </a:lnTo>
                      <a:lnTo>
                        <a:pt x="1439465" y="766820"/>
                      </a:lnTo>
                      <a:lnTo>
                        <a:pt x="1438671" y="777538"/>
                      </a:lnTo>
                      <a:lnTo>
                        <a:pt x="1437083" y="787860"/>
                      </a:lnTo>
                      <a:lnTo>
                        <a:pt x="1433112" y="810090"/>
                      </a:lnTo>
                      <a:lnTo>
                        <a:pt x="1428348" y="833512"/>
                      </a:lnTo>
                      <a:lnTo>
                        <a:pt x="1422392" y="857331"/>
                      </a:lnTo>
                      <a:lnTo>
                        <a:pt x="1415643" y="882340"/>
                      </a:lnTo>
                      <a:lnTo>
                        <a:pt x="1407702" y="908144"/>
                      </a:lnTo>
                      <a:lnTo>
                        <a:pt x="1399761" y="933947"/>
                      </a:lnTo>
                      <a:lnTo>
                        <a:pt x="1390630" y="960148"/>
                      </a:lnTo>
                      <a:lnTo>
                        <a:pt x="1381101" y="986348"/>
                      </a:lnTo>
                      <a:lnTo>
                        <a:pt x="1361646" y="1039146"/>
                      </a:lnTo>
                      <a:lnTo>
                        <a:pt x="1342191" y="1091547"/>
                      </a:lnTo>
                      <a:lnTo>
                        <a:pt x="1317972" y="1165385"/>
                      </a:lnTo>
                      <a:lnTo>
                        <a:pt x="1242535" y="1148315"/>
                      </a:lnTo>
                      <a:lnTo>
                        <a:pt x="1238962" y="1207465"/>
                      </a:lnTo>
                      <a:lnTo>
                        <a:pt x="1232212" y="1284875"/>
                      </a:lnTo>
                      <a:lnTo>
                        <a:pt x="1226654" y="1344422"/>
                      </a:lnTo>
                      <a:lnTo>
                        <a:pt x="1221095" y="1398411"/>
                      </a:lnTo>
                      <a:lnTo>
                        <a:pt x="1220698" y="1403572"/>
                      </a:lnTo>
                      <a:lnTo>
                        <a:pt x="1218316" y="1411908"/>
                      </a:lnTo>
                      <a:lnTo>
                        <a:pt x="1214743" y="1420245"/>
                      </a:lnTo>
                      <a:lnTo>
                        <a:pt x="1211169" y="1428581"/>
                      </a:lnTo>
                      <a:lnTo>
                        <a:pt x="1207199" y="1436918"/>
                      </a:lnTo>
                      <a:lnTo>
                        <a:pt x="1203229" y="1444857"/>
                      </a:lnTo>
                      <a:lnTo>
                        <a:pt x="1198464" y="1452797"/>
                      </a:lnTo>
                      <a:lnTo>
                        <a:pt x="1193303" y="1461133"/>
                      </a:lnTo>
                      <a:lnTo>
                        <a:pt x="1187744" y="1469073"/>
                      </a:lnTo>
                      <a:lnTo>
                        <a:pt x="1141688" y="2084388"/>
                      </a:lnTo>
                      <a:lnTo>
                        <a:pt x="1017416" y="2084388"/>
                      </a:lnTo>
                      <a:lnTo>
                        <a:pt x="955478" y="1594915"/>
                      </a:lnTo>
                      <a:lnTo>
                        <a:pt x="947537" y="1595709"/>
                      </a:lnTo>
                      <a:lnTo>
                        <a:pt x="943567" y="1596503"/>
                      </a:lnTo>
                      <a:lnTo>
                        <a:pt x="939597" y="1596503"/>
                      </a:lnTo>
                      <a:lnTo>
                        <a:pt x="934435" y="1595709"/>
                      </a:lnTo>
                      <a:lnTo>
                        <a:pt x="928877" y="1595312"/>
                      </a:lnTo>
                      <a:lnTo>
                        <a:pt x="871306" y="2082006"/>
                      </a:lnTo>
                      <a:lnTo>
                        <a:pt x="741476" y="2084388"/>
                      </a:lnTo>
                      <a:lnTo>
                        <a:pt x="694625" y="1461133"/>
                      </a:lnTo>
                      <a:lnTo>
                        <a:pt x="685890" y="1446842"/>
                      </a:lnTo>
                      <a:lnTo>
                        <a:pt x="681920" y="1439697"/>
                      </a:lnTo>
                      <a:lnTo>
                        <a:pt x="677553" y="1432948"/>
                      </a:lnTo>
                      <a:lnTo>
                        <a:pt x="673582" y="1425802"/>
                      </a:lnTo>
                      <a:lnTo>
                        <a:pt x="670406" y="1418657"/>
                      </a:lnTo>
                      <a:lnTo>
                        <a:pt x="667230" y="1411511"/>
                      </a:lnTo>
                      <a:lnTo>
                        <a:pt x="664848" y="1403969"/>
                      </a:lnTo>
                      <a:lnTo>
                        <a:pt x="664053" y="1398411"/>
                      </a:lnTo>
                      <a:lnTo>
                        <a:pt x="657701" y="1329337"/>
                      </a:lnTo>
                      <a:lnTo>
                        <a:pt x="650554" y="1253514"/>
                      </a:lnTo>
                      <a:lnTo>
                        <a:pt x="642217" y="1157446"/>
                      </a:lnTo>
                      <a:lnTo>
                        <a:pt x="626335" y="1161415"/>
                      </a:lnTo>
                      <a:lnTo>
                        <a:pt x="610057" y="1165782"/>
                      </a:lnTo>
                      <a:lnTo>
                        <a:pt x="594175" y="1168958"/>
                      </a:lnTo>
                      <a:lnTo>
                        <a:pt x="585440" y="1170943"/>
                      </a:lnTo>
                      <a:lnTo>
                        <a:pt x="577500" y="1171737"/>
                      </a:lnTo>
                      <a:lnTo>
                        <a:pt x="569956" y="1172531"/>
                      </a:lnTo>
                      <a:lnTo>
                        <a:pt x="562412" y="1172928"/>
                      </a:lnTo>
                      <a:lnTo>
                        <a:pt x="554869" y="1172928"/>
                      </a:lnTo>
                      <a:lnTo>
                        <a:pt x="548119" y="1172531"/>
                      </a:lnTo>
                      <a:lnTo>
                        <a:pt x="541369" y="1171737"/>
                      </a:lnTo>
                      <a:lnTo>
                        <a:pt x="535017" y="1170149"/>
                      </a:lnTo>
                      <a:lnTo>
                        <a:pt x="529458" y="1167767"/>
                      </a:lnTo>
                      <a:lnTo>
                        <a:pt x="523900" y="1165385"/>
                      </a:lnTo>
                      <a:lnTo>
                        <a:pt x="514768" y="1116557"/>
                      </a:lnTo>
                      <a:lnTo>
                        <a:pt x="504048" y="1055819"/>
                      </a:lnTo>
                      <a:lnTo>
                        <a:pt x="492931" y="988730"/>
                      </a:lnTo>
                      <a:lnTo>
                        <a:pt x="482211" y="919656"/>
                      </a:lnTo>
                      <a:lnTo>
                        <a:pt x="477049" y="885913"/>
                      </a:lnTo>
                      <a:lnTo>
                        <a:pt x="472682" y="853361"/>
                      </a:lnTo>
                      <a:lnTo>
                        <a:pt x="468712" y="822397"/>
                      </a:lnTo>
                      <a:lnTo>
                        <a:pt x="465932" y="794608"/>
                      </a:lnTo>
                      <a:lnTo>
                        <a:pt x="463550" y="770393"/>
                      </a:lnTo>
                      <a:lnTo>
                        <a:pt x="462359" y="748956"/>
                      </a:lnTo>
                      <a:lnTo>
                        <a:pt x="461962" y="740222"/>
                      </a:lnTo>
                      <a:lnTo>
                        <a:pt x="461962" y="732680"/>
                      </a:lnTo>
                      <a:lnTo>
                        <a:pt x="462359" y="726328"/>
                      </a:lnTo>
                      <a:lnTo>
                        <a:pt x="463153" y="720770"/>
                      </a:lnTo>
                      <a:lnTo>
                        <a:pt x="463550" y="716404"/>
                      </a:lnTo>
                      <a:lnTo>
                        <a:pt x="463947" y="711640"/>
                      </a:lnTo>
                      <a:lnTo>
                        <a:pt x="465138" y="707273"/>
                      </a:lnTo>
                      <a:lnTo>
                        <a:pt x="466330" y="702906"/>
                      </a:lnTo>
                      <a:lnTo>
                        <a:pt x="469109" y="694173"/>
                      </a:lnTo>
                      <a:lnTo>
                        <a:pt x="473079" y="685836"/>
                      </a:lnTo>
                      <a:lnTo>
                        <a:pt x="477447" y="677500"/>
                      </a:lnTo>
                      <a:lnTo>
                        <a:pt x="483005" y="669957"/>
                      </a:lnTo>
                      <a:lnTo>
                        <a:pt x="489358" y="662415"/>
                      </a:lnTo>
                      <a:lnTo>
                        <a:pt x="496504" y="654475"/>
                      </a:lnTo>
                      <a:lnTo>
                        <a:pt x="504048" y="647329"/>
                      </a:lnTo>
                      <a:lnTo>
                        <a:pt x="512783" y="640581"/>
                      </a:lnTo>
                      <a:lnTo>
                        <a:pt x="521915" y="634229"/>
                      </a:lnTo>
                      <a:lnTo>
                        <a:pt x="531443" y="628275"/>
                      </a:lnTo>
                      <a:lnTo>
                        <a:pt x="542163" y="621923"/>
                      </a:lnTo>
                      <a:lnTo>
                        <a:pt x="552883" y="616365"/>
                      </a:lnTo>
                      <a:lnTo>
                        <a:pt x="564000" y="610411"/>
                      </a:lnTo>
                      <a:lnTo>
                        <a:pt x="575911" y="605250"/>
                      </a:lnTo>
                      <a:lnTo>
                        <a:pt x="588220" y="600089"/>
                      </a:lnTo>
                      <a:lnTo>
                        <a:pt x="600925" y="595325"/>
                      </a:lnTo>
                      <a:lnTo>
                        <a:pt x="613233" y="590562"/>
                      </a:lnTo>
                      <a:lnTo>
                        <a:pt x="626732" y="586195"/>
                      </a:lnTo>
                      <a:lnTo>
                        <a:pt x="640231" y="582225"/>
                      </a:lnTo>
                      <a:lnTo>
                        <a:pt x="653731" y="577858"/>
                      </a:lnTo>
                      <a:lnTo>
                        <a:pt x="681920" y="570713"/>
                      </a:lnTo>
                      <a:lnTo>
                        <a:pt x="710110" y="564361"/>
                      </a:lnTo>
                      <a:lnTo>
                        <a:pt x="738299" y="558407"/>
                      </a:lnTo>
                      <a:lnTo>
                        <a:pt x="766489" y="554040"/>
                      </a:lnTo>
                      <a:lnTo>
                        <a:pt x="793884" y="549673"/>
                      </a:lnTo>
                      <a:lnTo>
                        <a:pt x="797458" y="549276"/>
                      </a:lnTo>
                      <a:lnTo>
                        <a:pt x="800634" y="549276"/>
                      </a:lnTo>
                      <a:lnTo>
                        <a:pt x="806987" y="549276"/>
                      </a:lnTo>
                      <a:lnTo>
                        <a:pt x="897114" y="881943"/>
                      </a:lnTo>
                      <a:lnTo>
                        <a:pt x="899099" y="868843"/>
                      </a:lnTo>
                      <a:lnTo>
                        <a:pt x="930068" y="640581"/>
                      </a:lnTo>
                      <a:lnTo>
                        <a:pt x="921333" y="617953"/>
                      </a:lnTo>
                      <a:lnTo>
                        <a:pt x="938406" y="588577"/>
                      </a:lnTo>
                      <a:lnTo>
                        <a:pt x="977712" y="588180"/>
                      </a:lnTo>
                      <a:lnTo>
                        <a:pt x="994388" y="617953"/>
                      </a:lnTo>
                      <a:lnTo>
                        <a:pt x="986844" y="644551"/>
                      </a:lnTo>
                      <a:lnTo>
                        <a:pt x="1014636" y="885913"/>
                      </a:lnTo>
                      <a:lnTo>
                        <a:pt x="1088485" y="559597"/>
                      </a:lnTo>
                      <a:lnTo>
                        <a:pt x="1096823" y="556025"/>
                      </a:lnTo>
                      <a:lnTo>
                        <a:pt x="1103175" y="552849"/>
                      </a:lnTo>
                      <a:lnTo>
                        <a:pt x="1106749" y="550467"/>
                      </a:lnTo>
                      <a:lnTo>
                        <a:pt x="1107543" y="550070"/>
                      </a:lnTo>
                      <a:lnTo>
                        <a:pt x="1107543" y="549673"/>
                      </a:lnTo>
                      <a:lnTo>
                        <a:pt x="1121042" y="548085"/>
                      </a:lnTo>
                      <a:lnTo>
                        <a:pt x="1134938" y="547688"/>
                      </a:lnTo>
                      <a:close/>
                      <a:moveTo>
                        <a:pt x="1529566" y="180975"/>
                      </a:moveTo>
                      <a:lnTo>
                        <a:pt x="1542295" y="180975"/>
                      </a:lnTo>
                      <a:lnTo>
                        <a:pt x="1554228" y="181372"/>
                      </a:lnTo>
                      <a:lnTo>
                        <a:pt x="1566162" y="182564"/>
                      </a:lnTo>
                      <a:lnTo>
                        <a:pt x="1577698" y="184153"/>
                      </a:lnTo>
                      <a:lnTo>
                        <a:pt x="1588040" y="186139"/>
                      </a:lnTo>
                      <a:lnTo>
                        <a:pt x="1598781" y="188920"/>
                      </a:lnTo>
                      <a:lnTo>
                        <a:pt x="1608328" y="191700"/>
                      </a:lnTo>
                      <a:lnTo>
                        <a:pt x="1617874" y="195275"/>
                      </a:lnTo>
                      <a:lnTo>
                        <a:pt x="1626626" y="198453"/>
                      </a:lnTo>
                      <a:lnTo>
                        <a:pt x="1634979" y="202426"/>
                      </a:lnTo>
                      <a:lnTo>
                        <a:pt x="1642935" y="206398"/>
                      </a:lnTo>
                      <a:lnTo>
                        <a:pt x="1650095" y="210370"/>
                      </a:lnTo>
                      <a:lnTo>
                        <a:pt x="1656858" y="214740"/>
                      </a:lnTo>
                      <a:lnTo>
                        <a:pt x="1663222" y="218315"/>
                      </a:lnTo>
                      <a:lnTo>
                        <a:pt x="1673962" y="225862"/>
                      </a:lnTo>
                      <a:lnTo>
                        <a:pt x="1682316" y="232615"/>
                      </a:lnTo>
                      <a:lnTo>
                        <a:pt x="1688681" y="238177"/>
                      </a:lnTo>
                      <a:lnTo>
                        <a:pt x="1693454" y="243341"/>
                      </a:lnTo>
                      <a:lnTo>
                        <a:pt x="1691863" y="246519"/>
                      </a:lnTo>
                      <a:lnTo>
                        <a:pt x="1689476" y="250888"/>
                      </a:lnTo>
                      <a:lnTo>
                        <a:pt x="1686692" y="256052"/>
                      </a:lnTo>
                      <a:lnTo>
                        <a:pt x="1682714" y="262011"/>
                      </a:lnTo>
                      <a:lnTo>
                        <a:pt x="1677940" y="268367"/>
                      </a:lnTo>
                      <a:lnTo>
                        <a:pt x="1671973" y="275120"/>
                      </a:lnTo>
                      <a:lnTo>
                        <a:pt x="1665211" y="281078"/>
                      </a:lnTo>
                      <a:lnTo>
                        <a:pt x="1661233" y="284256"/>
                      </a:lnTo>
                      <a:lnTo>
                        <a:pt x="1656858" y="286639"/>
                      </a:lnTo>
                      <a:lnTo>
                        <a:pt x="1652880" y="289420"/>
                      </a:lnTo>
                      <a:lnTo>
                        <a:pt x="1648106" y="291803"/>
                      </a:lnTo>
                      <a:lnTo>
                        <a:pt x="1643333" y="293790"/>
                      </a:lnTo>
                      <a:lnTo>
                        <a:pt x="1638162" y="295776"/>
                      </a:lnTo>
                      <a:lnTo>
                        <a:pt x="1632593" y="296967"/>
                      </a:lnTo>
                      <a:lnTo>
                        <a:pt x="1627024" y="297762"/>
                      </a:lnTo>
                      <a:lnTo>
                        <a:pt x="1621057" y="298159"/>
                      </a:lnTo>
                      <a:lnTo>
                        <a:pt x="1614692" y="298159"/>
                      </a:lnTo>
                      <a:lnTo>
                        <a:pt x="1607930" y="297762"/>
                      </a:lnTo>
                      <a:lnTo>
                        <a:pt x="1601167" y="296570"/>
                      </a:lnTo>
                      <a:lnTo>
                        <a:pt x="1594007" y="294584"/>
                      </a:lnTo>
                      <a:lnTo>
                        <a:pt x="1586449" y="292201"/>
                      </a:lnTo>
                      <a:lnTo>
                        <a:pt x="1578891" y="289420"/>
                      </a:lnTo>
                      <a:lnTo>
                        <a:pt x="1570936" y="285448"/>
                      </a:lnTo>
                      <a:lnTo>
                        <a:pt x="1561389" y="280681"/>
                      </a:lnTo>
                      <a:lnTo>
                        <a:pt x="1551842" y="276708"/>
                      </a:lnTo>
                      <a:lnTo>
                        <a:pt x="1590825" y="295776"/>
                      </a:lnTo>
                      <a:lnTo>
                        <a:pt x="1608328" y="303720"/>
                      </a:lnTo>
                      <a:lnTo>
                        <a:pt x="1617477" y="306898"/>
                      </a:lnTo>
                      <a:lnTo>
                        <a:pt x="1625830" y="310473"/>
                      </a:lnTo>
                      <a:lnTo>
                        <a:pt x="1633786" y="312857"/>
                      </a:lnTo>
                      <a:lnTo>
                        <a:pt x="1641344" y="314446"/>
                      </a:lnTo>
                      <a:lnTo>
                        <a:pt x="1648902" y="316035"/>
                      </a:lnTo>
                      <a:lnTo>
                        <a:pt x="1655664" y="316432"/>
                      </a:lnTo>
                      <a:lnTo>
                        <a:pt x="1662427" y="316035"/>
                      </a:lnTo>
                      <a:lnTo>
                        <a:pt x="1665609" y="315240"/>
                      </a:lnTo>
                      <a:lnTo>
                        <a:pt x="1668393" y="314446"/>
                      </a:lnTo>
                      <a:lnTo>
                        <a:pt x="1671576" y="313651"/>
                      </a:lnTo>
                      <a:lnTo>
                        <a:pt x="1674360" y="312460"/>
                      </a:lnTo>
                      <a:lnTo>
                        <a:pt x="1676747" y="310871"/>
                      </a:lnTo>
                      <a:lnTo>
                        <a:pt x="1679531" y="309282"/>
                      </a:lnTo>
                      <a:lnTo>
                        <a:pt x="1680725" y="321993"/>
                      </a:lnTo>
                      <a:lnTo>
                        <a:pt x="1681123" y="333910"/>
                      </a:lnTo>
                      <a:lnTo>
                        <a:pt x="1681123" y="345430"/>
                      </a:lnTo>
                      <a:lnTo>
                        <a:pt x="1680327" y="356950"/>
                      </a:lnTo>
                      <a:lnTo>
                        <a:pt x="1682316" y="354566"/>
                      </a:lnTo>
                      <a:lnTo>
                        <a:pt x="1683509" y="353772"/>
                      </a:lnTo>
                      <a:lnTo>
                        <a:pt x="1684703" y="353772"/>
                      </a:lnTo>
                      <a:lnTo>
                        <a:pt x="1685896" y="354169"/>
                      </a:lnTo>
                      <a:lnTo>
                        <a:pt x="1687487" y="354964"/>
                      </a:lnTo>
                      <a:lnTo>
                        <a:pt x="1688681" y="356553"/>
                      </a:lnTo>
                      <a:lnTo>
                        <a:pt x="1689874" y="358142"/>
                      </a:lnTo>
                      <a:lnTo>
                        <a:pt x="1692261" y="363703"/>
                      </a:lnTo>
                      <a:lnTo>
                        <a:pt x="1694250" y="370456"/>
                      </a:lnTo>
                      <a:lnTo>
                        <a:pt x="1695841" y="378401"/>
                      </a:lnTo>
                      <a:lnTo>
                        <a:pt x="1697034" y="387934"/>
                      </a:lnTo>
                      <a:lnTo>
                        <a:pt x="1698227" y="398660"/>
                      </a:lnTo>
                      <a:lnTo>
                        <a:pt x="1698625" y="409782"/>
                      </a:lnTo>
                      <a:lnTo>
                        <a:pt x="1698227" y="420905"/>
                      </a:lnTo>
                      <a:lnTo>
                        <a:pt x="1697034" y="431630"/>
                      </a:lnTo>
                      <a:lnTo>
                        <a:pt x="1695841" y="441164"/>
                      </a:lnTo>
                      <a:lnTo>
                        <a:pt x="1694250" y="449108"/>
                      </a:lnTo>
                      <a:lnTo>
                        <a:pt x="1692261" y="456259"/>
                      </a:lnTo>
                      <a:lnTo>
                        <a:pt x="1689874" y="461423"/>
                      </a:lnTo>
                      <a:lnTo>
                        <a:pt x="1688681" y="463012"/>
                      </a:lnTo>
                      <a:lnTo>
                        <a:pt x="1687487" y="464998"/>
                      </a:lnTo>
                      <a:lnTo>
                        <a:pt x="1685896" y="465792"/>
                      </a:lnTo>
                      <a:lnTo>
                        <a:pt x="1684703" y="465792"/>
                      </a:lnTo>
                      <a:lnTo>
                        <a:pt x="1683112" y="465792"/>
                      </a:lnTo>
                      <a:lnTo>
                        <a:pt x="1681520" y="464203"/>
                      </a:lnTo>
                      <a:lnTo>
                        <a:pt x="1680327" y="463012"/>
                      </a:lnTo>
                      <a:lnTo>
                        <a:pt x="1679134" y="461025"/>
                      </a:lnTo>
                      <a:lnTo>
                        <a:pt x="1677940" y="458642"/>
                      </a:lnTo>
                      <a:lnTo>
                        <a:pt x="1676349" y="455464"/>
                      </a:lnTo>
                      <a:lnTo>
                        <a:pt x="1674758" y="447917"/>
                      </a:lnTo>
                      <a:lnTo>
                        <a:pt x="1673565" y="457450"/>
                      </a:lnTo>
                      <a:lnTo>
                        <a:pt x="1671973" y="467381"/>
                      </a:lnTo>
                      <a:lnTo>
                        <a:pt x="1669587" y="476518"/>
                      </a:lnTo>
                      <a:lnTo>
                        <a:pt x="1667200" y="485654"/>
                      </a:lnTo>
                      <a:lnTo>
                        <a:pt x="1664813" y="494393"/>
                      </a:lnTo>
                      <a:lnTo>
                        <a:pt x="1661631" y="502735"/>
                      </a:lnTo>
                      <a:lnTo>
                        <a:pt x="1658449" y="511077"/>
                      </a:lnTo>
                      <a:lnTo>
                        <a:pt x="1654869" y="519419"/>
                      </a:lnTo>
                      <a:lnTo>
                        <a:pt x="1651289" y="526966"/>
                      </a:lnTo>
                      <a:lnTo>
                        <a:pt x="1646913" y="534514"/>
                      </a:lnTo>
                      <a:lnTo>
                        <a:pt x="1642537" y="541664"/>
                      </a:lnTo>
                      <a:lnTo>
                        <a:pt x="1638162" y="548417"/>
                      </a:lnTo>
                      <a:lnTo>
                        <a:pt x="1633388" y="555170"/>
                      </a:lnTo>
                      <a:lnTo>
                        <a:pt x="1628217" y="561526"/>
                      </a:lnTo>
                      <a:lnTo>
                        <a:pt x="1623046" y="567485"/>
                      </a:lnTo>
                      <a:lnTo>
                        <a:pt x="1618272" y="573443"/>
                      </a:lnTo>
                      <a:lnTo>
                        <a:pt x="1612703" y="578607"/>
                      </a:lnTo>
                      <a:lnTo>
                        <a:pt x="1607134" y="583771"/>
                      </a:lnTo>
                      <a:lnTo>
                        <a:pt x="1601565" y="588538"/>
                      </a:lnTo>
                      <a:lnTo>
                        <a:pt x="1596394" y="592510"/>
                      </a:lnTo>
                      <a:lnTo>
                        <a:pt x="1590427" y="596880"/>
                      </a:lnTo>
                      <a:lnTo>
                        <a:pt x="1584460" y="600852"/>
                      </a:lnTo>
                      <a:lnTo>
                        <a:pt x="1578891" y="604030"/>
                      </a:lnTo>
                      <a:lnTo>
                        <a:pt x="1572924" y="607605"/>
                      </a:lnTo>
                      <a:lnTo>
                        <a:pt x="1566958" y="609989"/>
                      </a:lnTo>
                      <a:lnTo>
                        <a:pt x="1560991" y="612372"/>
                      </a:lnTo>
                      <a:lnTo>
                        <a:pt x="1555024" y="614756"/>
                      </a:lnTo>
                      <a:lnTo>
                        <a:pt x="1549853" y="616344"/>
                      </a:lnTo>
                      <a:lnTo>
                        <a:pt x="1543886" y="617536"/>
                      </a:lnTo>
                      <a:lnTo>
                        <a:pt x="1538317" y="618331"/>
                      </a:lnTo>
                      <a:lnTo>
                        <a:pt x="1532748" y="618728"/>
                      </a:lnTo>
                      <a:lnTo>
                        <a:pt x="1527179" y="619125"/>
                      </a:lnTo>
                      <a:lnTo>
                        <a:pt x="1523201" y="618728"/>
                      </a:lnTo>
                      <a:lnTo>
                        <a:pt x="1518428" y="618331"/>
                      </a:lnTo>
                      <a:lnTo>
                        <a:pt x="1513654" y="617536"/>
                      </a:lnTo>
                      <a:lnTo>
                        <a:pt x="1508881" y="615947"/>
                      </a:lnTo>
                      <a:lnTo>
                        <a:pt x="1503709" y="614358"/>
                      </a:lnTo>
                      <a:lnTo>
                        <a:pt x="1498538" y="611975"/>
                      </a:lnTo>
                      <a:lnTo>
                        <a:pt x="1492969" y="609592"/>
                      </a:lnTo>
                      <a:lnTo>
                        <a:pt x="1487798" y="606414"/>
                      </a:lnTo>
                      <a:lnTo>
                        <a:pt x="1482229" y="603633"/>
                      </a:lnTo>
                      <a:lnTo>
                        <a:pt x="1476660" y="599661"/>
                      </a:lnTo>
                      <a:lnTo>
                        <a:pt x="1465522" y="591716"/>
                      </a:lnTo>
                      <a:lnTo>
                        <a:pt x="1454384" y="582580"/>
                      </a:lnTo>
                      <a:lnTo>
                        <a:pt x="1443246" y="572251"/>
                      </a:lnTo>
                      <a:lnTo>
                        <a:pt x="1432108" y="560732"/>
                      </a:lnTo>
                      <a:lnTo>
                        <a:pt x="1421765" y="548020"/>
                      </a:lnTo>
                      <a:lnTo>
                        <a:pt x="1416992" y="541664"/>
                      </a:lnTo>
                      <a:lnTo>
                        <a:pt x="1411821" y="534514"/>
                      </a:lnTo>
                      <a:lnTo>
                        <a:pt x="1407445" y="527364"/>
                      </a:lnTo>
                      <a:lnTo>
                        <a:pt x="1402671" y="520213"/>
                      </a:lnTo>
                      <a:lnTo>
                        <a:pt x="1398296" y="512666"/>
                      </a:lnTo>
                      <a:lnTo>
                        <a:pt x="1394318" y="504721"/>
                      </a:lnTo>
                      <a:lnTo>
                        <a:pt x="1390340" y="496777"/>
                      </a:lnTo>
                      <a:lnTo>
                        <a:pt x="1386760" y="488435"/>
                      </a:lnTo>
                      <a:lnTo>
                        <a:pt x="1383180" y="480490"/>
                      </a:lnTo>
                      <a:lnTo>
                        <a:pt x="1380395" y="472148"/>
                      </a:lnTo>
                      <a:lnTo>
                        <a:pt x="1377213" y="463012"/>
                      </a:lnTo>
                      <a:lnTo>
                        <a:pt x="1374826" y="454272"/>
                      </a:lnTo>
                      <a:lnTo>
                        <a:pt x="1373235" y="460231"/>
                      </a:lnTo>
                      <a:lnTo>
                        <a:pt x="1370848" y="464998"/>
                      </a:lnTo>
                      <a:lnTo>
                        <a:pt x="1369655" y="466189"/>
                      </a:lnTo>
                      <a:lnTo>
                        <a:pt x="1368462" y="467381"/>
                      </a:lnTo>
                      <a:lnTo>
                        <a:pt x="1367268" y="468176"/>
                      </a:lnTo>
                      <a:lnTo>
                        <a:pt x="1366075" y="468573"/>
                      </a:lnTo>
                      <a:lnTo>
                        <a:pt x="1364484" y="468176"/>
                      </a:lnTo>
                      <a:lnTo>
                        <a:pt x="1363291" y="467381"/>
                      </a:lnTo>
                      <a:lnTo>
                        <a:pt x="1361699" y="466189"/>
                      </a:lnTo>
                      <a:lnTo>
                        <a:pt x="1360506" y="463806"/>
                      </a:lnTo>
                      <a:lnTo>
                        <a:pt x="1358119" y="459039"/>
                      </a:lnTo>
                      <a:lnTo>
                        <a:pt x="1356130" y="452286"/>
                      </a:lnTo>
                      <a:lnTo>
                        <a:pt x="1354539" y="443547"/>
                      </a:lnTo>
                      <a:lnTo>
                        <a:pt x="1353346" y="434411"/>
                      </a:lnTo>
                      <a:lnTo>
                        <a:pt x="1352550" y="423685"/>
                      </a:lnTo>
                      <a:lnTo>
                        <a:pt x="1352550" y="412563"/>
                      </a:lnTo>
                      <a:lnTo>
                        <a:pt x="1352550" y="401043"/>
                      </a:lnTo>
                      <a:lnTo>
                        <a:pt x="1353346" y="390715"/>
                      </a:lnTo>
                      <a:lnTo>
                        <a:pt x="1354539" y="381181"/>
                      </a:lnTo>
                      <a:lnTo>
                        <a:pt x="1356130" y="372839"/>
                      </a:lnTo>
                      <a:lnTo>
                        <a:pt x="1358119" y="366086"/>
                      </a:lnTo>
                      <a:lnTo>
                        <a:pt x="1360506" y="360922"/>
                      </a:lnTo>
                      <a:lnTo>
                        <a:pt x="1361699" y="358936"/>
                      </a:lnTo>
                      <a:lnTo>
                        <a:pt x="1363291" y="357744"/>
                      </a:lnTo>
                      <a:lnTo>
                        <a:pt x="1364484" y="356950"/>
                      </a:lnTo>
                      <a:lnTo>
                        <a:pt x="1366075" y="356553"/>
                      </a:lnTo>
                      <a:lnTo>
                        <a:pt x="1366871" y="356950"/>
                      </a:lnTo>
                      <a:lnTo>
                        <a:pt x="1367666" y="357347"/>
                      </a:lnTo>
                      <a:lnTo>
                        <a:pt x="1368064" y="349800"/>
                      </a:lnTo>
                      <a:lnTo>
                        <a:pt x="1368462" y="342252"/>
                      </a:lnTo>
                      <a:lnTo>
                        <a:pt x="1369257" y="335499"/>
                      </a:lnTo>
                      <a:lnTo>
                        <a:pt x="1370053" y="329541"/>
                      </a:lnTo>
                      <a:lnTo>
                        <a:pt x="1369655" y="321596"/>
                      </a:lnTo>
                      <a:lnTo>
                        <a:pt x="1369257" y="314049"/>
                      </a:lnTo>
                      <a:lnTo>
                        <a:pt x="1369257" y="307296"/>
                      </a:lnTo>
                      <a:lnTo>
                        <a:pt x="1369655" y="300543"/>
                      </a:lnTo>
                      <a:lnTo>
                        <a:pt x="1370053" y="294584"/>
                      </a:lnTo>
                      <a:lnTo>
                        <a:pt x="1370848" y="289023"/>
                      </a:lnTo>
                      <a:lnTo>
                        <a:pt x="1372440" y="283461"/>
                      </a:lnTo>
                      <a:lnTo>
                        <a:pt x="1374031" y="278297"/>
                      </a:lnTo>
                      <a:lnTo>
                        <a:pt x="1375622" y="273531"/>
                      </a:lnTo>
                      <a:lnTo>
                        <a:pt x="1377213" y="269558"/>
                      </a:lnTo>
                      <a:lnTo>
                        <a:pt x="1379998" y="265189"/>
                      </a:lnTo>
                      <a:lnTo>
                        <a:pt x="1382384" y="262011"/>
                      </a:lnTo>
                      <a:lnTo>
                        <a:pt x="1384771" y="258436"/>
                      </a:lnTo>
                      <a:lnTo>
                        <a:pt x="1387953" y="255655"/>
                      </a:lnTo>
                      <a:lnTo>
                        <a:pt x="1391136" y="252477"/>
                      </a:lnTo>
                      <a:lnTo>
                        <a:pt x="1394716" y="250491"/>
                      </a:lnTo>
                      <a:lnTo>
                        <a:pt x="1379600" y="250491"/>
                      </a:lnTo>
                      <a:lnTo>
                        <a:pt x="1367666" y="250888"/>
                      </a:lnTo>
                      <a:lnTo>
                        <a:pt x="1357324" y="251683"/>
                      </a:lnTo>
                      <a:lnTo>
                        <a:pt x="1364484" y="248108"/>
                      </a:lnTo>
                      <a:lnTo>
                        <a:pt x="1371644" y="243341"/>
                      </a:lnTo>
                      <a:lnTo>
                        <a:pt x="1379202" y="238177"/>
                      </a:lnTo>
                      <a:lnTo>
                        <a:pt x="1386362" y="232615"/>
                      </a:lnTo>
                      <a:lnTo>
                        <a:pt x="1400285" y="222287"/>
                      </a:lnTo>
                      <a:lnTo>
                        <a:pt x="1406649" y="217520"/>
                      </a:lnTo>
                      <a:lnTo>
                        <a:pt x="1412218" y="214343"/>
                      </a:lnTo>
                      <a:lnTo>
                        <a:pt x="1428528" y="206398"/>
                      </a:lnTo>
                      <a:lnTo>
                        <a:pt x="1444041" y="199645"/>
                      </a:lnTo>
                      <a:lnTo>
                        <a:pt x="1459157" y="194481"/>
                      </a:lnTo>
                      <a:lnTo>
                        <a:pt x="1474273" y="189714"/>
                      </a:lnTo>
                      <a:lnTo>
                        <a:pt x="1488594" y="186139"/>
                      </a:lnTo>
                      <a:lnTo>
                        <a:pt x="1502914" y="183756"/>
                      </a:lnTo>
                      <a:lnTo>
                        <a:pt x="1516439" y="182167"/>
                      </a:lnTo>
                      <a:lnTo>
                        <a:pt x="1529566" y="180975"/>
                      </a:lnTo>
                      <a:close/>
                      <a:moveTo>
                        <a:pt x="392103" y="180975"/>
                      </a:moveTo>
                      <a:lnTo>
                        <a:pt x="405170" y="180975"/>
                      </a:lnTo>
                      <a:lnTo>
                        <a:pt x="417445" y="181372"/>
                      </a:lnTo>
                      <a:lnTo>
                        <a:pt x="428532" y="182564"/>
                      </a:lnTo>
                      <a:lnTo>
                        <a:pt x="440015" y="184153"/>
                      </a:lnTo>
                      <a:lnTo>
                        <a:pt x="451102" y="186139"/>
                      </a:lnTo>
                      <a:lnTo>
                        <a:pt x="461001" y="188920"/>
                      </a:lnTo>
                      <a:lnTo>
                        <a:pt x="471296" y="191700"/>
                      </a:lnTo>
                      <a:lnTo>
                        <a:pt x="480404" y="195275"/>
                      </a:lnTo>
                      <a:lnTo>
                        <a:pt x="489115" y="198453"/>
                      </a:lnTo>
                      <a:lnTo>
                        <a:pt x="497430" y="202426"/>
                      </a:lnTo>
                      <a:lnTo>
                        <a:pt x="505349" y="206398"/>
                      </a:lnTo>
                      <a:lnTo>
                        <a:pt x="512873" y="210370"/>
                      </a:lnTo>
                      <a:lnTo>
                        <a:pt x="519604" y="214740"/>
                      </a:lnTo>
                      <a:lnTo>
                        <a:pt x="525543" y="218315"/>
                      </a:lnTo>
                      <a:lnTo>
                        <a:pt x="536234" y="225862"/>
                      </a:lnTo>
                      <a:lnTo>
                        <a:pt x="544550" y="232615"/>
                      </a:lnTo>
                      <a:lnTo>
                        <a:pt x="550489" y="238177"/>
                      </a:lnTo>
                      <a:lnTo>
                        <a:pt x="555637" y="243341"/>
                      </a:lnTo>
                      <a:lnTo>
                        <a:pt x="554053" y="246519"/>
                      </a:lnTo>
                      <a:lnTo>
                        <a:pt x="551677" y="250888"/>
                      </a:lnTo>
                      <a:lnTo>
                        <a:pt x="548905" y="256052"/>
                      </a:lnTo>
                      <a:lnTo>
                        <a:pt x="544946" y="262011"/>
                      </a:lnTo>
                      <a:lnTo>
                        <a:pt x="540194" y="268367"/>
                      </a:lnTo>
                      <a:lnTo>
                        <a:pt x="534255" y="275120"/>
                      </a:lnTo>
                      <a:lnTo>
                        <a:pt x="527523" y="281078"/>
                      </a:lnTo>
                      <a:lnTo>
                        <a:pt x="523564" y="284256"/>
                      </a:lnTo>
                      <a:lnTo>
                        <a:pt x="519604" y="286639"/>
                      </a:lnTo>
                      <a:lnTo>
                        <a:pt x="515248" y="289420"/>
                      </a:lnTo>
                      <a:lnTo>
                        <a:pt x="510497" y="291803"/>
                      </a:lnTo>
                      <a:lnTo>
                        <a:pt x="505745" y="293790"/>
                      </a:lnTo>
                      <a:lnTo>
                        <a:pt x="500598" y="295776"/>
                      </a:lnTo>
                      <a:lnTo>
                        <a:pt x="495054" y="296967"/>
                      </a:lnTo>
                      <a:lnTo>
                        <a:pt x="489511" y="297762"/>
                      </a:lnTo>
                      <a:lnTo>
                        <a:pt x="483175" y="298159"/>
                      </a:lnTo>
                      <a:lnTo>
                        <a:pt x="477236" y="298159"/>
                      </a:lnTo>
                      <a:lnTo>
                        <a:pt x="470504" y="297762"/>
                      </a:lnTo>
                      <a:lnTo>
                        <a:pt x="463773" y="296570"/>
                      </a:lnTo>
                      <a:lnTo>
                        <a:pt x="456646" y="294584"/>
                      </a:lnTo>
                      <a:lnTo>
                        <a:pt x="449122" y="292201"/>
                      </a:lnTo>
                      <a:lnTo>
                        <a:pt x="441599" y="289420"/>
                      </a:lnTo>
                      <a:lnTo>
                        <a:pt x="433680" y="285448"/>
                      </a:lnTo>
                      <a:lnTo>
                        <a:pt x="424572" y="280681"/>
                      </a:lnTo>
                      <a:lnTo>
                        <a:pt x="414673" y="276708"/>
                      </a:lnTo>
                      <a:lnTo>
                        <a:pt x="453082" y="295776"/>
                      </a:lnTo>
                      <a:lnTo>
                        <a:pt x="471296" y="303720"/>
                      </a:lnTo>
                      <a:lnTo>
                        <a:pt x="480008" y="306898"/>
                      </a:lnTo>
                      <a:lnTo>
                        <a:pt x="488323" y="310473"/>
                      </a:lnTo>
                      <a:lnTo>
                        <a:pt x="496242" y="312857"/>
                      </a:lnTo>
                      <a:lnTo>
                        <a:pt x="503765" y="314446"/>
                      </a:lnTo>
                      <a:lnTo>
                        <a:pt x="511289" y="316035"/>
                      </a:lnTo>
                      <a:lnTo>
                        <a:pt x="518020" y="316432"/>
                      </a:lnTo>
                      <a:lnTo>
                        <a:pt x="524751" y="316035"/>
                      </a:lnTo>
                      <a:lnTo>
                        <a:pt x="527919" y="315240"/>
                      </a:lnTo>
                      <a:lnTo>
                        <a:pt x="530691" y="314446"/>
                      </a:lnTo>
                      <a:lnTo>
                        <a:pt x="533859" y="313651"/>
                      </a:lnTo>
                      <a:lnTo>
                        <a:pt x="536234" y="312460"/>
                      </a:lnTo>
                      <a:lnTo>
                        <a:pt x="539402" y="310871"/>
                      </a:lnTo>
                      <a:lnTo>
                        <a:pt x="541382" y="309282"/>
                      </a:lnTo>
                      <a:lnTo>
                        <a:pt x="542966" y="321993"/>
                      </a:lnTo>
                      <a:lnTo>
                        <a:pt x="543362" y="333910"/>
                      </a:lnTo>
                      <a:lnTo>
                        <a:pt x="542966" y="345430"/>
                      </a:lnTo>
                      <a:lnTo>
                        <a:pt x="542570" y="356950"/>
                      </a:lnTo>
                      <a:lnTo>
                        <a:pt x="544550" y="354566"/>
                      </a:lnTo>
                      <a:lnTo>
                        <a:pt x="545738" y="353772"/>
                      </a:lnTo>
                      <a:lnTo>
                        <a:pt x="546925" y="353772"/>
                      </a:lnTo>
                      <a:lnTo>
                        <a:pt x="548113" y="354169"/>
                      </a:lnTo>
                      <a:lnTo>
                        <a:pt x="549301" y="354964"/>
                      </a:lnTo>
                      <a:lnTo>
                        <a:pt x="550489" y="356553"/>
                      </a:lnTo>
                      <a:lnTo>
                        <a:pt x="551677" y="358142"/>
                      </a:lnTo>
                      <a:lnTo>
                        <a:pt x="554449" y="363703"/>
                      </a:lnTo>
                      <a:lnTo>
                        <a:pt x="556429" y="370456"/>
                      </a:lnTo>
                      <a:lnTo>
                        <a:pt x="558012" y="378401"/>
                      </a:lnTo>
                      <a:lnTo>
                        <a:pt x="559596" y="387934"/>
                      </a:lnTo>
                      <a:lnTo>
                        <a:pt x="560388" y="398660"/>
                      </a:lnTo>
                      <a:lnTo>
                        <a:pt x="560388" y="409782"/>
                      </a:lnTo>
                      <a:lnTo>
                        <a:pt x="560388" y="420905"/>
                      </a:lnTo>
                      <a:lnTo>
                        <a:pt x="559596" y="431630"/>
                      </a:lnTo>
                      <a:lnTo>
                        <a:pt x="558012" y="441164"/>
                      </a:lnTo>
                      <a:lnTo>
                        <a:pt x="556429" y="449108"/>
                      </a:lnTo>
                      <a:lnTo>
                        <a:pt x="554449" y="456259"/>
                      </a:lnTo>
                      <a:lnTo>
                        <a:pt x="551677" y="461423"/>
                      </a:lnTo>
                      <a:lnTo>
                        <a:pt x="550489" y="463012"/>
                      </a:lnTo>
                      <a:lnTo>
                        <a:pt x="549301" y="464998"/>
                      </a:lnTo>
                      <a:lnTo>
                        <a:pt x="548113" y="465792"/>
                      </a:lnTo>
                      <a:lnTo>
                        <a:pt x="546925" y="465792"/>
                      </a:lnTo>
                      <a:lnTo>
                        <a:pt x="544946" y="465792"/>
                      </a:lnTo>
                      <a:lnTo>
                        <a:pt x="543758" y="464203"/>
                      </a:lnTo>
                      <a:lnTo>
                        <a:pt x="542570" y="463012"/>
                      </a:lnTo>
                      <a:lnTo>
                        <a:pt x="541382" y="461025"/>
                      </a:lnTo>
                      <a:lnTo>
                        <a:pt x="540194" y="458642"/>
                      </a:lnTo>
                      <a:lnTo>
                        <a:pt x="539006" y="455464"/>
                      </a:lnTo>
                      <a:lnTo>
                        <a:pt x="536630" y="447917"/>
                      </a:lnTo>
                      <a:lnTo>
                        <a:pt x="535442" y="457450"/>
                      </a:lnTo>
                      <a:lnTo>
                        <a:pt x="533859" y="467381"/>
                      </a:lnTo>
                      <a:lnTo>
                        <a:pt x="531483" y="476518"/>
                      </a:lnTo>
                      <a:lnTo>
                        <a:pt x="529503" y="485654"/>
                      </a:lnTo>
                      <a:lnTo>
                        <a:pt x="527127" y="494393"/>
                      </a:lnTo>
                      <a:lnTo>
                        <a:pt x="523564" y="502735"/>
                      </a:lnTo>
                      <a:lnTo>
                        <a:pt x="520792" y="511077"/>
                      </a:lnTo>
                      <a:lnTo>
                        <a:pt x="516832" y="519419"/>
                      </a:lnTo>
                      <a:lnTo>
                        <a:pt x="513269" y="526966"/>
                      </a:lnTo>
                      <a:lnTo>
                        <a:pt x="508913" y="534514"/>
                      </a:lnTo>
                      <a:lnTo>
                        <a:pt x="504557" y="541664"/>
                      </a:lnTo>
                      <a:lnTo>
                        <a:pt x="500598" y="548417"/>
                      </a:lnTo>
                      <a:lnTo>
                        <a:pt x="495450" y="555170"/>
                      </a:lnTo>
                      <a:lnTo>
                        <a:pt x="490699" y="561526"/>
                      </a:lnTo>
                      <a:lnTo>
                        <a:pt x="485947" y="567485"/>
                      </a:lnTo>
                      <a:lnTo>
                        <a:pt x="480404" y="573443"/>
                      </a:lnTo>
                      <a:lnTo>
                        <a:pt x="475256" y="578607"/>
                      </a:lnTo>
                      <a:lnTo>
                        <a:pt x="469713" y="583771"/>
                      </a:lnTo>
                      <a:lnTo>
                        <a:pt x="464565" y="588538"/>
                      </a:lnTo>
                      <a:lnTo>
                        <a:pt x="458625" y="592510"/>
                      </a:lnTo>
                      <a:lnTo>
                        <a:pt x="453082" y="596880"/>
                      </a:lnTo>
                      <a:lnTo>
                        <a:pt x="447142" y="600852"/>
                      </a:lnTo>
                      <a:lnTo>
                        <a:pt x="441203" y="604030"/>
                      </a:lnTo>
                      <a:lnTo>
                        <a:pt x="435263" y="607605"/>
                      </a:lnTo>
                      <a:lnTo>
                        <a:pt x="429720" y="609989"/>
                      </a:lnTo>
                      <a:lnTo>
                        <a:pt x="424177" y="612372"/>
                      </a:lnTo>
                      <a:lnTo>
                        <a:pt x="418237" y="614756"/>
                      </a:lnTo>
                      <a:lnTo>
                        <a:pt x="412298" y="616344"/>
                      </a:lnTo>
                      <a:lnTo>
                        <a:pt x="406754" y="617536"/>
                      </a:lnTo>
                      <a:lnTo>
                        <a:pt x="401211" y="618331"/>
                      </a:lnTo>
                      <a:lnTo>
                        <a:pt x="395667" y="618728"/>
                      </a:lnTo>
                      <a:lnTo>
                        <a:pt x="390520" y="619125"/>
                      </a:lnTo>
                      <a:lnTo>
                        <a:pt x="385768" y="618728"/>
                      </a:lnTo>
                      <a:lnTo>
                        <a:pt x="381017" y="618331"/>
                      </a:lnTo>
                      <a:lnTo>
                        <a:pt x="376265" y="617536"/>
                      </a:lnTo>
                      <a:lnTo>
                        <a:pt x="371909" y="615947"/>
                      </a:lnTo>
                      <a:lnTo>
                        <a:pt x="366762" y="614358"/>
                      </a:lnTo>
                      <a:lnTo>
                        <a:pt x="361218" y="611975"/>
                      </a:lnTo>
                      <a:lnTo>
                        <a:pt x="356467" y="609592"/>
                      </a:lnTo>
                      <a:lnTo>
                        <a:pt x="350923" y="606414"/>
                      </a:lnTo>
                      <a:lnTo>
                        <a:pt x="345380" y="603633"/>
                      </a:lnTo>
                      <a:lnTo>
                        <a:pt x="339836" y="599661"/>
                      </a:lnTo>
                      <a:lnTo>
                        <a:pt x="328353" y="591716"/>
                      </a:lnTo>
                      <a:lnTo>
                        <a:pt x="317662" y="582580"/>
                      </a:lnTo>
                      <a:lnTo>
                        <a:pt x="306575" y="572251"/>
                      </a:lnTo>
                      <a:lnTo>
                        <a:pt x="295884" y="560732"/>
                      </a:lnTo>
                      <a:lnTo>
                        <a:pt x="285193" y="548020"/>
                      </a:lnTo>
                      <a:lnTo>
                        <a:pt x="280046" y="541664"/>
                      </a:lnTo>
                      <a:lnTo>
                        <a:pt x="275690" y="534514"/>
                      </a:lnTo>
                      <a:lnTo>
                        <a:pt x="270543" y="527364"/>
                      </a:lnTo>
                      <a:lnTo>
                        <a:pt x="266187" y="520213"/>
                      </a:lnTo>
                      <a:lnTo>
                        <a:pt x="261832" y="512666"/>
                      </a:lnTo>
                      <a:lnTo>
                        <a:pt x="257872" y="504721"/>
                      </a:lnTo>
                      <a:lnTo>
                        <a:pt x="253516" y="496777"/>
                      </a:lnTo>
                      <a:lnTo>
                        <a:pt x="250349" y="488435"/>
                      </a:lnTo>
                      <a:lnTo>
                        <a:pt x="246785" y="480490"/>
                      </a:lnTo>
                      <a:lnTo>
                        <a:pt x="244013" y="472148"/>
                      </a:lnTo>
                      <a:lnTo>
                        <a:pt x="240846" y="463012"/>
                      </a:lnTo>
                      <a:lnTo>
                        <a:pt x="238470" y="454272"/>
                      </a:lnTo>
                      <a:lnTo>
                        <a:pt x="236490" y="460231"/>
                      </a:lnTo>
                      <a:lnTo>
                        <a:pt x="234114" y="464998"/>
                      </a:lnTo>
                      <a:lnTo>
                        <a:pt x="233322" y="466189"/>
                      </a:lnTo>
                      <a:lnTo>
                        <a:pt x="232134" y="467381"/>
                      </a:lnTo>
                      <a:lnTo>
                        <a:pt x="230946" y="468176"/>
                      </a:lnTo>
                      <a:lnTo>
                        <a:pt x="229759" y="468573"/>
                      </a:lnTo>
                      <a:lnTo>
                        <a:pt x="228175" y="468176"/>
                      </a:lnTo>
                      <a:lnTo>
                        <a:pt x="226591" y="467381"/>
                      </a:lnTo>
                      <a:lnTo>
                        <a:pt x="225403" y="466189"/>
                      </a:lnTo>
                      <a:lnTo>
                        <a:pt x="224215" y="463806"/>
                      </a:lnTo>
                      <a:lnTo>
                        <a:pt x="222235" y="459039"/>
                      </a:lnTo>
                      <a:lnTo>
                        <a:pt x="219860" y="452286"/>
                      </a:lnTo>
                      <a:lnTo>
                        <a:pt x="218276" y="443547"/>
                      </a:lnTo>
                      <a:lnTo>
                        <a:pt x="217088" y="434411"/>
                      </a:lnTo>
                      <a:lnTo>
                        <a:pt x="216296" y="423685"/>
                      </a:lnTo>
                      <a:lnTo>
                        <a:pt x="215900" y="412563"/>
                      </a:lnTo>
                      <a:lnTo>
                        <a:pt x="216296" y="401043"/>
                      </a:lnTo>
                      <a:lnTo>
                        <a:pt x="217088" y="390715"/>
                      </a:lnTo>
                      <a:lnTo>
                        <a:pt x="218276" y="381181"/>
                      </a:lnTo>
                      <a:lnTo>
                        <a:pt x="219860" y="372839"/>
                      </a:lnTo>
                      <a:lnTo>
                        <a:pt x="222235" y="366086"/>
                      </a:lnTo>
                      <a:lnTo>
                        <a:pt x="224215" y="360922"/>
                      </a:lnTo>
                      <a:lnTo>
                        <a:pt x="225403" y="358936"/>
                      </a:lnTo>
                      <a:lnTo>
                        <a:pt x="226591" y="357744"/>
                      </a:lnTo>
                      <a:lnTo>
                        <a:pt x="228175" y="356950"/>
                      </a:lnTo>
                      <a:lnTo>
                        <a:pt x="229759" y="356553"/>
                      </a:lnTo>
                      <a:lnTo>
                        <a:pt x="230551" y="356950"/>
                      </a:lnTo>
                      <a:lnTo>
                        <a:pt x="231342" y="357347"/>
                      </a:lnTo>
                      <a:lnTo>
                        <a:pt x="232134" y="342252"/>
                      </a:lnTo>
                      <a:lnTo>
                        <a:pt x="232530" y="335499"/>
                      </a:lnTo>
                      <a:lnTo>
                        <a:pt x="233718" y="329541"/>
                      </a:lnTo>
                      <a:lnTo>
                        <a:pt x="232926" y="321596"/>
                      </a:lnTo>
                      <a:lnTo>
                        <a:pt x="232926" y="314049"/>
                      </a:lnTo>
                      <a:lnTo>
                        <a:pt x="232926" y="307296"/>
                      </a:lnTo>
                      <a:lnTo>
                        <a:pt x="232926" y="300543"/>
                      </a:lnTo>
                      <a:lnTo>
                        <a:pt x="233718" y="294584"/>
                      </a:lnTo>
                      <a:lnTo>
                        <a:pt x="234906" y="289023"/>
                      </a:lnTo>
                      <a:lnTo>
                        <a:pt x="236094" y="283461"/>
                      </a:lnTo>
                      <a:lnTo>
                        <a:pt x="237282" y="278297"/>
                      </a:lnTo>
                      <a:lnTo>
                        <a:pt x="238866" y="273531"/>
                      </a:lnTo>
                      <a:lnTo>
                        <a:pt x="240846" y="269558"/>
                      </a:lnTo>
                      <a:lnTo>
                        <a:pt x="243617" y="265189"/>
                      </a:lnTo>
                      <a:lnTo>
                        <a:pt x="245597" y="262011"/>
                      </a:lnTo>
                      <a:lnTo>
                        <a:pt x="248765" y="258436"/>
                      </a:lnTo>
                      <a:lnTo>
                        <a:pt x="251537" y="255655"/>
                      </a:lnTo>
                      <a:lnTo>
                        <a:pt x="255100" y="252477"/>
                      </a:lnTo>
                      <a:lnTo>
                        <a:pt x="258268" y="250491"/>
                      </a:lnTo>
                      <a:lnTo>
                        <a:pt x="243221" y="250491"/>
                      </a:lnTo>
                      <a:lnTo>
                        <a:pt x="231342" y="250888"/>
                      </a:lnTo>
                      <a:lnTo>
                        <a:pt x="221443" y="251683"/>
                      </a:lnTo>
                      <a:lnTo>
                        <a:pt x="228175" y="248108"/>
                      </a:lnTo>
                      <a:lnTo>
                        <a:pt x="235302" y="243341"/>
                      </a:lnTo>
                      <a:lnTo>
                        <a:pt x="242825" y="238177"/>
                      </a:lnTo>
                      <a:lnTo>
                        <a:pt x="249953" y="232615"/>
                      </a:lnTo>
                      <a:lnTo>
                        <a:pt x="263811" y="222287"/>
                      </a:lnTo>
                      <a:lnTo>
                        <a:pt x="270147" y="217520"/>
                      </a:lnTo>
                      <a:lnTo>
                        <a:pt x="276086" y="214343"/>
                      </a:lnTo>
                      <a:lnTo>
                        <a:pt x="291925" y="206398"/>
                      </a:lnTo>
                      <a:lnTo>
                        <a:pt x="307367" y="199645"/>
                      </a:lnTo>
                      <a:lnTo>
                        <a:pt x="322810" y="194481"/>
                      </a:lnTo>
                      <a:lnTo>
                        <a:pt x="337461" y="189714"/>
                      </a:lnTo>
                      <a:lnTo>
                        <a:pt x="351715" y="186139"/>
                      </a:lnTo>
                      <a:lnTo>
                        <a:pt x="365574" y="183756"/>
                      </a:lnTo>
                      <a:lnTo>
                        <a:pt x="379037" y="182167"/>
                      </a:lnTo>
                      <a:lnTo>
                        <a:pt x="392103" y="180975"/>
                      </a:lnTo>
                      <a:close/>
                      <a:moveTo>
                        <a:pt x="958250" y="0"/>
                      </a:moveTo>
                      <a:lnTo>
                        <a:pt x="974507" y="0"/>
                      </a:lnTo>
                      <a:lnTo>
                        <a:pt x="989971" y="397"/>
                      </a:lnTo>
                      <a:lnTo>
                        <a:pt x="1004642" y="1986"/>
                      </a:lnTo>
                      <a:lnTo>
                        <a:pt x="1018917" y="4369"/>
                      </a:lnTo>
                      <a:lnTo>
                        <a:pt x="1032795" y="6752"/>
                      </a:lnTo>
                      <a:lnTo>
                        <a:pt x="1045880" y="9929"/>
                      </a:lnTo>
                      <a:lnTo>
                        <a:pt x="1058172" y="13900"/>
                      </a:lnTo>
                      <a:lnTo>
                        <a:pt x="1070067" y="18269"/>
                      </a:lnTo>
                      <a:lnTo>
                        <a:pt x="1081170" y="22241"/>
                      </a:lnTo>
                      <a:lnTo>
                        <a:pt x="1091876" y="27404"/>
                      </a:lnTo>
                      <a:lnTo>
                        <a:pt x="1101392" y="32170"/>
                      </a:lnTo>
                      <a:lnTo>
                        <a:pt x="1110908" y="36936"/>
                      </a:lnTo>
                      <a:lnTo>
                        <a:pt x="1119235" y="42099"/>
                      </a:lnTo>
                      <a:lnTo>
                        <a:pt x="1127166" y="47262"/>
                      </a:lnTo>
                      <a:lnTo>
                        <a:pt x="1134303" y="52425"/>
                      </a:lnTo>
                      <a:lnTo>
                        <a:pt x="1140647" y="56794"/>
                      </a:lnTo>
                      <a:lnTo>
                        <a:pt x="1151353" y="65531"/>
                      </a:lnTo>
                      <a:lnTo>
                        <a:pt x="1159283" y="72680"/>
                      </a:lnTo>
                      <a:lnTo>
                        <a:pt x="1165628" y="78240"/>
                      </a:lnTo>
                      <a:lnTo>
                        <a:pt x="1163645" y="83006"/>
                      </a:lnTo>
                      <a:lnTo>
                        <a:pt x="1160473" y="88567"/>
                      </a:lnTo>
                      <a:lnTo>
                        <a:pt x="1156904" y="94921"/>
                      </a:lnTo>
                      <a:lnTo>
                        <a:pt x="1151749" y="102467"/>
                      </a:lnTo>
                      <a:lnTo>
                        <a:pt x="1145802" y="110410"/>
                      </a:lnTo>
                      <a:lnTo>
                        <a:pt x="1141837" y="114779"/>
                      </a:lnTo>
                      <a:lnTo>
                        <a:pt x="1138268" y="118354"/>
                      </a:lnTo>
                      <a:lnTo>
                        <a:pt x="1133906" y="122722"/>
                      </a:lnTo>
                      <a:lnTo>
                        <a:pt x="1129545" y="126694"/>
                      </a:lnTo>
                      <a:lnTo>
                        <a:pt x="1124786" y="130268"/>
                      </a:lnTo>
                      <a:lnTo>
                        <a:pt x="1119632" y="134240"/>
                      </a:lnTo>
                      <a:lnTo>
                        <a:pt x="1114081" y="137020"/>
                      </a:lnTo>
                      <a:lnTo>
                        <a:pt x="1108133" y="140197"/>
                      </a:lnTo>
                      <a:lnTo>
                        <a:pt x="1101789" y="142580"/>
                      </a:lnTo>
                      <a:lnTo>
                        <a:pt x="1095841" y="144566"/>
                      </a:lnTo>
                      <a:lnTo>
                        <a:pt x="1089100" y="146552"/>
                      </a:lnTo>
                      <a:lnTo>
                        <a:pt x="1081170" y="147743"/>
                      </a:lnTo>
                      <a:lnTo>
                        <a:pt x="1073636" y="148140"/>
                      </a:lnTo>
                      <a:lnTo>
                        <a:pt x="1066102" y="148140"/>
                      </a:lnTo>
                      <a:lnTo>
                        <a:pt x="1057775" y="147743"/>
                      </a:lnTo>
                      <a:lnTo>
                        <a:pt x="1049052" y="145758"/>
                      </a:lnTo>
                      <a:lnTo>
                        <a:pt x="1039932" y="143772"/>
                      </a:lnTo>
                      <a:lnTo>
                        <a:pt x="1030812" y="140992"/>
                      </a:lnTo>
                      <a:lnTo>
                        <a:pt x="1021296" y="136623"/>
                      </a:lnTo>
                      <a:lnTo>
                        <a:pt x="1010590" y="131857"/>
                      </a:lnTo>
                      <a:lnTo>
                        <a:pt x="998695" y="126297"/>
                      </a:lnTo>
                      <a:lnTo>
                        <a:pt x="987196" y="121134"/>
                      </a:lnTo>
                      <a:lnTo>
                        <a:pt x="1011383" y="133446"/>
                      </a:lnTo>
                      <a:lnTo>
                        <a:pt x="1035571" y="144566"/>
                      </a:lnTo>
                      <a:lnTo>
                        <a:pt x="1047070" y="150126"/>
                      </a:lnTo>
                      <a:lnTo>
                        <a:pt x="1058172" y="155289"/>
                      </a:lnTo>
                      <a:lnTo>
                        <a:pt x="1069274" y="159261"/>
                      </a:lnTo>
                      <a:lnTo>
                        <a:pt x="1079980" y="163233"/>
                      </a:lnTo>
                      <a:lnTo>
                        <a:pt x="1090290" y="166807"/>
                      </a:lnTo>
                      <a:lnTo>
                        <a:pt x="1099806" y="169190"/>
                      </a:lnTo>
                      <a:lnTo>
                        <a:pt x="1109322" y="170381"/>
                      </a:lnTo>
                      <a:lnTo>
                        <a:pt x="1118046" y="171176"/>
                      </a:lnTo>
                      <a:lnTo>
                        <a:pt x="1122011" y="171176"/>
                      </a:lnTo>
                      <a:lnTo>
                        <a:pt x="1126373" y="170779"/>
                      </a:lnTo>
                      <a:lnTo>
                        <a:pt x="1130338" y="169984"/>
                      </a:lnTo>
                      <a:lnTo>
                        <a:pt x="1133906" y="169190"/>
                      </a:lnTo>
                      <a:lnTo>
                        <a:pt x="1137475" y="167998"/>
                      </a:lnTo>
                      <a:lnTo>
                        <a:pt x="1141044" y="166013"/>
                      </a:lnTo>
                      <a:lnTo>
                        <a:pt x="1144612" y="164027"/>
                      </a:lnTo>
                      <a:lnTo>
                        <a:pt x="1147388" y="162041"/>
                      </a:lnTo>
                      <a:lnTo>
                        <a:pt x="1148181" y="170381"/>
                      </a:lnTo>
                      <a:lnTo>
                        <a:pt x="1148974" y="178325"/>
                      </a:lnTo>
                      <a:lnTo>
                        <a:pt x="1150163" y="193417"/>
                      </a:lnTo>
                      <a:lnTo>
                        <a:pt x="1149767" y="208112"/>
                      </a:lnTo>
                      <a:lnTo>
                        <a:pt x="1148577" y="222012"/>
                      </a:lnTo>
                      <a:lnTo>
                        <a:pt x="1150163" y="220424"/>
                      </a:lnTo>
                      <a:lnTo>
                        <a:pt x="1151353" y="219232"/>
                      </a:lnTo>
                      <a:lnTo>
                        <a:pt x="1152543" y="218835"/>
                      </a:lnTo>
                      <a:lnTo>
                        <a:pt x="1154129" y="218438"/>
                      </a:lnTo>
                      <a:lnTo>
                        <a:pt x="1155715" y="218835"/>
                      </a:lnTo>
                      <a:lnTo>
                        <a:pt x="1157697" y="219629"/>
                      </a:lnTo>
                      <a:lnTo>
                        <a:pt x="1159283" y="222012"/>
                      </a:lnTo>
                      <a:lnTo>
                        <a:pt x="1160869" y="223998"/>
                      </a:lnTo>
                      <a:lnTo>
                        <a:pt x="1162059" y="226778"/>
                      </a:lnTo>
                      <a:lnTo>
                        <a:pt x="1164041" y="230750"/>
                      </a:lnTo>
                      <a:lnTo>
                        <a:pt x="1166421" y="239090"/>
                      </a:lnTo>
                      <a:lnTo>
                        <a:pt x="1168403" y="249813"/>
                      </a:lnTo>
                      <a:lnTo>
                        <a:pt x="1169989" y="261728"/>
                      </a:lnTo>
                      <a:lnTo>
                        <a:pt x="1171179" y="275232"/>
                      </a:lnTo>
                      <a:lnTo>
                        <a:pt x="1171575" y="289529"/>
                      </a:lnTo>
                      <a:lnTo>
                        <a:pt x="1171179" y="303827"/>
                      </a:lnTo>
                      <a:lnTo>
                        <a:pt x="1169989" y="316933"/>
                      </a:lnTo>
                      <a:lnTo>
                        <a:pt x="1168403" y="328848"/>
                      </a:lnTo>
                      <a:lnTo>
                        <a:pt x="1166421" y="339174"/>
                      </a:lnTo>
                      <a:lnTo>
                        <a:pt x="1164041" y="347912"/>
                      </a:lnTo>
                      <a:lnTo>
                        <a:pt x="1162059" y="351486"/>
                      </a:lnTo>
                      <a:lnTo>
                        <a:pt x="1160869" y="354266"/>
                      </a:lnTo>
                      <a:lnTo>
                        <a:pt x="1159283" y="357047"/>
                      </a:lnTo>
                      <a:lnTo>
                        <a:pt x="1157697" y="358635"/>
                      </a:lnTo>
                      <a:lnTo>
                        <a:pt x="1155715" y="359827"/>
                      </a:lnTo>
                      <a:lnTo>
                        <a:pt x="1154129" y="360224"/>
                      </a:lnTo>
                      <a:lnTo>
                        <a:pt x="1152146" y="359827"/>
                      </a:lnTo>
                      <a:lnTo>
                        <a:pt x="1150560" y="358635"/>
                      </a:lnTo>
                      <a:lnTo>
                        <a:pt x="1148577" y="356649"/>
                      </a:lnTo>
                      <a:lnTo>
                        <a:pt x="1146991" y="353869"/>
                      </a:lnTo>
                      <a:lnTo>
                        <a:pt x="1145405" y="351089"/>
                      </a:lnTo>
                      <a:lnTo>
                        <a:pt x="1144216" y="346720"/>
                      </a:lnTo>
                      <a:lnTo>
                        <a:pt x="1141440" y="337586"/>
                      </a:lnTo>
                      <a:lnTo>
                        <a:pt x="1139854" y="350295"/>
                      </a:lnTo>
                      <a:lnTo>
                        <a:pt x="1137871" y="361812"/>
                      </a:lnTo>
                      <a:lnTo>
                        <a:pt x="1135096" y="373727"/>
                      </a:lnTo>
                      <a:lnTo>
                        <a:pt x="1132320" y="385245"/>
                      </a:lnTo>
                      <a:lnTo>
                        <a:pt x="1128752" y="395968"/>
                      </a:lnTo>
                      <a:lnTo>
                        <a:pt x="1125183" y="407089"/>
                      </a:lnTo>
                      <a:lnTo>
                        <a:pt x="1120821" y="417812"/>
                      </a:lnTo>
                      <a:lnTo>
                        <a:pt x="1116460" y="427741"/>
                      </a:lnTo>
                      <a:lnTo>
                        <a:pt x="1111701" y="437273"/>
                      </a:lnTo>
                      <a:lnTo>
                        <a:pt x="1106547" y="446805"/>
                      </a:lnTo>
                      <a:lnTo>
                        <a:pt x="1100996" y="455939"/>
                      </a:lnTo>
                      <a:lnTo>
                        <a:pt x="1095444" y="464280"/>
                      </a:lnTo>
                      <a:lnTo>
                        <a:pt x="1089497" y="473017"/>
                      </a:lnTo>
                      <a:lnTo>
                        <a:pt x="1083152" y="480960"/>
                      </a:lnTo>
                      <a:lnTo>
                        <a:pt x="1076808" y="488506"/>
                      </a:lnTo>
                      <a:lnTo>
                        <a:pt x="1070464" y="495655"/>
                      </a:lnTo>
                      <a:lnTo>
                        <a:pt x="1063723" y="502407"/>
                      </a:lnTo>
                      <a:lnTo>
                        <a:pt x="1056586" y="509159"/>
                      </a:lnTo>
                      <a:lnTo>
                        <a:pt x="1049845" y="515116"/>
                      </a:lnTo>
                      <a:lnTo>
                        <a:pt x="1042708" y="520676"/>
                      </a:lnTo>
                      <a:lnTo>
                        <a:pt x="1035174" y="525442"/>
                      </a:lnTo>
                      <a:lnTo>
                        <a:pt x="1028037" y="530605"/>
                      </a:lnTo>
                      <a:lnTo>
                        <a:pt x="1020503" y="534974"/>
                      </a:lnTo>
                      <a:lnTo>
                        <a:pt x="1012969" y="538549"/>
                      </a:lnTo>
                      <a:lnTo>
                        <a:pt x="1005832" y="542520"/>
                      </a:lnTo>
                      <a:lnTo>
                        <a:pt x="998298" y="545300"/>
                      </a:lnTo>
                      <a:lnTo>
                        <a:pt x="991161" y="548081"/>
                      </a:lnTo>
                      <a:lnTo>
                        <a:pt x="984024" y="550067"/>
                      </a:lnTo>
                      <a:lnTo>
                        <a:pt x="976886" y="551655"/>
                      </a:lnTo>
                      <a:lnTo>
                        <a:pt x="969749" y="553244"/>
                      </a:lnTo>
                      <a:lnTo>
                        <a:pt x="962612" y="554038"/>
                      </a:lnTo>
                      <a:lnTo>
                        <a:pt x="955871" y="554038"/>
                      </a:lnTo>
                      <a:lnTo>
                        <a:pt x="950320" y="553641"/>
                      </a:lnTo>
                      <a:lnTo>
                        <a:pt x="944372" y="553244"/>
                      </a:lnTo>
                      <a:lnTo>
                        <a:pt x="938424" y="551655"/>
                      </a:lnTo>
                      <a:lnTo>
                        <a:pt x="932080" y="549669"/>
                      </a:lnTo>
                      <a:lnTo>
                        <a:pt x="925736" y="547683"/>
                      </a:lnTo>
                      <a:lnTo>
                        <a:pt x="919788" y="544903"/>
                      </a:lnTo>
                      <a:lnTo>
                        <a:pt x="913047" y="541726"/>
                      </a:lnTo>
                      <a:lnTo>
                        <a:pt x="906307" y="538151"/>
                      </a:lnTo>
                      <a:lnTo>
                        <a:pt x="898773" y="534180"/>
                      </a:lnTo>
                      <a:lnTo>
                        <a:pt x="892429" y="529811"/>
                      </a:lnTo>
                      <a:lnTo>
                        <a:pt x="884895" y="524648"/>
                      </a:lnTo>
                      <a:lnTo>
                        <a:pt x="877758" y="519882"/>
                      </a:lnTo>
                      <a:lnTo>
                        <a:pt x="870620" y="513925"/>
                      </a:lnTo>
                      <a:lnTo>
                        <a:pt x="863880" y="507967"/>
                      </a:lnTo>
                      <a:lnTo>
                        <a:pt x="856742" y="501613"/>
                      </a:lnTo>
                      <a:lnTo>
                        <a:pt x="849605" y="494861"/>
                      </a:lnTo>
                      <a:lnTo>
                        <a:pt x="842864" y="487712"/>
                      </a:lnTo>
                      <a:lnTo>
                        <a:pt x="836124" y="480166"/>
                      </a:lnTo>
                      <a:lnTo>
                        <a:pt x="829383" y="472223"/>
                      </a:lnTo>
                      <a:lnTo>
                        <a:pt x="823039" y="463883"/>
                      </a:lnTo>
                      <a:lnTo>
                        <a:pt x="816694" y="455542"/>
                      </a:lnTo>
                      <a:lnTo>
                        <a:pt x="810350" y="446805"/>
                      </a:lnTo>
                      <a:lnTo>
                        <a:pt x="804799" y="438067"/>
                      </a:lnTo>
                      <a:lnTo>
                        <a:pt x="798851" y="428535"/>
                      </a:lnTo>
                      <a:lnTo>
                        <a:pt x="793300" y="419004"/>
                      </a:lnTo>
                      <a:lnTo>
                        <a:pt x="788145" y="409075"/>
                      </a:lnTo>
                      <a:lnTo>
                        <a:pt x="782991" y="399146"/>
                      </a:lnTo>
                      <a:lnTo>
                        <a:pt x="778629" y="388819"/>
                      </a:lnTo>
                      <a:lnTo>
                        <a:pt x="774267" y="378493"/>
                      </a:lnTo>
                      <a:lnTo>
                        <a:pt x="770699" y="367770"/>
                      </a:lnTo>
                      <a:lnTo>
                        <a:pt x="767130" y="357047"/>
                      </a:lnTo>
                      <a:lnTo>
                        <a:pt x="763958" y="345529"/>
                      </a:lnTo>
                      <a:lnTo>
                        <a:pt x="761579" y="353075"/>
                      </a:lnTo>
                      <a:lnTo>
                        <a:pt x="759993" y="355855"/>
                      </a:lnTo>
                      <a:lnTo>
                        <a:pt x="758803" y="358635"/>
                      </a:lnTo>
                      <a:lnTo>
                        <a:pt x="757614" y="360621"/>
                      </a:lnTo>
                      <a:lnTo>
                        <a:pt x="755631" y="362210"/>
                      </a:lnTo>
                      <a:lnTo>
                        <a:pt x="754045" y="363401"/>
                      </a:lnTo>
                      <a:lnTo>
                        <a:pt x="752459" y="363798"/>
                      </a:lnTo>
                      <a:lnTo>
                        <a:pt x="750873" y="363401"/>
                      </a:lnTo>
                      <a:lnTo>
                        <a:pt x="748890" y="361812"/>
                      </a:lnTo>
                      <a:lnTo>
                        <a:pt x="747304" y="360224"/>
                      </a:lnTo>
                      <a:lnTo>
                        <a:pt x="745718" y="357841"/>
                      </a:lnTo>
                      <a:lnTo>
                        <a:pt x="744528" y="354664"/>
                      </a:lnTo>
                      <a:lnTo>
                        <a:pt x="742546" y="351486"/>
                      </a:lnTo>
                      <a:lnTo>
                        <a:pt x="740167" y="342352"/>
                      </a:lnTo>
                      <a:lnTo>
                        <a:pt x="738184" y="332423"/>
                      </a:lnTo>
                      <a:lnTo>
                        <a:pt x="736202" y="320111"/>
                      </a:lnTo>
                      <a:lnTo>
                        <a:pt x="735409" y="307004"/>
                      </a:lnTo>
                      <a:lnTo>
                        <a:pt x="735012" y="292707"/>
                      </a:lnTo>
                      <a:lnTo>
                        <a:pt x="735409" y="278409"/>
                      </a:lnTo>
                      <a:lnTo>
                        <a:pt x="736202" y="264905"/>
                      </a:lnTo>
                      <a:lnTo>
                        <a:pt x="738184" y="252991"/>
                      </a:lnTo>
                      <a:lnTo>
                        <a:pt x="740167" y="242665"/>
                      </a:lnTo>
                      <a:lnTo>
                        <a:pt x="742546" y="233927"/>
                      </a:lnTo>
                      <a:lnTo>
                        <a:pt x="744528" y="230353"/>
                      </a:lnTo>
                      <a:lnTo>
                        <a:pt x="745718" y="227175"/>
                      </a:lnTo>
                      <a:lnTo>
                        <a:pt x="747304" y="224792"/>
                      </a:lnTo>
                      <a:lnTo>
                        <a:pt x="748890" y="223204"/>
                      </a:lnTo>
                      <a:lnTo>
                        <a:pt x="750873" y="222409"/>
                      </a:lnTo>
                      <a:lnTo>
                        <a:pt x="752459" y="222012"/>
                      </a:lnTo>
                      <a:lnTo>
                        <a:pt x="753648" y="222409"/>
                      </a:lnTo>
                      <a:lnTo>
                        <a:pt x="754441" y="222807"/>
                      </a:lnTo>
                      <a:lnTo>
                        <a:pt x="754838" y="213275"/>
                      </a:lnTo>
                      <a:lnTo>
                        <a:pt x="755631" y="204140"/>
                      </a:lnTo>
                      <a:lnTo>
                        <a:pt x="756424" y="195800"/>
                      </a:lnTo>
                      <a:lnTo>
                        <a:pt x="758010" y="187856"/>
                      </a:lnTo>
                      <a:lnTo>
                        <a:pt x="757217" y="177927"/>
                      </a:lnTo>
                      <a:lnTo>
                        <a:pt x="756424" y="168793"/>
                      </a:lnTo>
                      <a:lnTo>
                        <a:pt x="756424" y="160055"/>
                      </a:lnTo>
                      <a:lnTo>
                        <a:pt x="757217" y="151318"/>
                      </a:lnTo>
                      <a:lnTo>
                        <a:pt x="758010" y="143772"/>
                      </a:lnTo>
                      <a:lnTo>
                        <a:pt x="759200" y="136226"/>
                      </a:lnTo>
                      <a:lnTo>
                        <a:pt x="760389" y="129474"/>
                      </a:lnTo>
                      <a:lnTo>
                        <a:pt x="762372" y="123119"/>
                      </a:lnTo>
                      <a:lnTo>
                        <a:pt x="764751" y="117162"/>
                      </a:lnTo>
                      <a:lnTo>
                        <a:pt x="767130" y="111602"/>
                      </a:lnTo>
                      <a:lnTo>
                        <a:pt x="769906" y="106836"/>
                      </a:lnTo>
                      <a:lnTo>
                        <a:pt x="773078" y="102070"/>
                      </a:lnTo>
                      <a:lnTo>
                        <a:pt x="776646" y="97701"/>
                      </a:lnTo>
                      <a:lnTo>
                        <a:pt x="780215" y="94127"/>
                      </a:lnTo>
                      <a:lnTo>
                        <a:pt x="784577" y="90552"/>
                      </a:lnTo>
                      <a:lnTo>
                        <a:pt x="788542" y="87772"/>
                      </a:lnTo>
                      <a:lnTo>
                        <a:pt x="769113" y="88169"/>
                      </a:lnTo>
                      <a:lnTo>
                        <a:pt x="754441" y="88567"/>
                      </a:lnTo>
                      <a:lnTo>
                        <a:pt x="741753" y="89361"/>
                      </a:lnTo>
                      <a:lnTo>
                        <a:pt x="746115" y="86978"/>
                      </a:lnTo>
                      <a:lnTo>
                        <a:pt x="750873" y="84198"/>
                      </a:lnTo>
                      <a:lnTo>
                        <a:pt x="759993" y="79035"/>
                      </a:lnTo>
                      <a:lnTo>
                        <a:pt x="768716" y="72283"/>
                      </a:lnTo>
                      <a:lnTo>
                        <a:pt x="778232" y="65531"/>
                      </a:lnTo>
                      <a:lnTo>
                        <a:pt x="795283" y="52425"/>
                      </a:lnTo>
                      <a:lnTo>
                        <a:pt x="803609" y="46468"/>
                      </a:lnTo>
                      <a:lnTo>
                        <a:pt x="810747" y="42099"/>
                      </a:lnTo>
                      <a:lnTo>
                        <a:pt x="821453" y="36936"/>
                      </a:lnTo>
                      <a:lnTo>
                        <a:pt x="830969" y="32567"/>
                      </a:lnTo>
                      <a:lnTo>
                        <a:pt x="841278" y="27801"/>
                      </a:lnTo>
                      <a:lnTo>
                        <a:pt x="850795" y="23829"/>
                      </a:lnTo>
                      <a:lnTo>
                        <a:pt x="860707" y="20255"/>
                      </a:lnTo>
                      <a:lnTo>
                        <a:pt x="870224" y="16681"/>
                      </a:lnTo>
                      <a:lnTo>
                        <a:pt x="879740" y="13900"/>
                      </a:lnTo>
                      <a:lnTo>
                        <a:pt x="888860" y="11518"/>
                      </a:lnTo>
                      <a:lnTo>
                        <a:pt x="897980" y="8737"/>
                      </a:lnTo>
                      <a:lnTo>
                        <a:pt x="907100" y="6752"/>
                      </a:lnTo>
                      <a:lnTo>
                        <a:pt x="915823" y="5163"/>
                      </a:lnTo>
                      <a:lnTo>
                        <a:pt x="924546" y="3177"/>
                      </a:lnTo>
                      <a:lnTo>
                        <a:pt x="941993" y="1191"/>
                      </a:lnTo>
                      <a:lnTo>
                        <a:pt x="95825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32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5" name="矩形 10"/>
              <p:cNvSpPr/>
              <p:nvPr/>
            </p:nvSpPr>
            <p:spPr>
              <a:xfrm>
                <a:off x="3172837" y="638647"/>
                <a:ext cx="651815" cy="711235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-1" fmla="*/ 653528 w 1305333"/>
                  <a:gd name="connsiteY0-2" fmla="*/ 0 h 1424419"/>
                  <a:gd name="connsiteX1-3" fmla="*/ 757287 w 1305333"/>
                  <a:gd name="connsiteY1-4" fmla="*/ 32444 h 1424419"/>
                  <a:gd name="connsiteX2-5" fmla="*/ 1206876 w 1305333"/>
                  <a:gd name="connsiteY2-6" fmla="*/ 284945 h 1424419"/>
                  <a:gd name="connsiteX3-7" fmla="*/ 1233464 w 1305333"/>
                  <a:gd name="connsiteY3-8" fmla="*/ 306775 h 1424419"/>
                  <a:gd name="connsiteX4-9" fmla="*/ 1301712 w 1305333"/>
                  <a:gd name="connsiteY4-10" fmla="*/ 442384 h 1424419"/>
                  <a:gd name="connsiteX5-11" fmla="*/ 1303099 w 1305333"/>
                  <a:gd name="connsiteY5-12" fmla="*/ 495558 h 1424419"/>
                  <a:gd name="connsiteX6-13" fmla="*/ 1303099 w 1305333"/>
                  <a:gd name="connsiteY6-14" fmla="*/ 952393 h 1424419"/>
                  <a:gd name="connsiteX7-15" fmla="*/ 1299356 w 1305333"/>
                  <a:gd name="connsiteY7-16" fmla="*/ 974248 h 1424419"/>
                  <a:gd name="connsiteX8-17" fmla="*/ 1193590 w 1305333"/>
                  <a:gd name="connsiteY8-18" fmla="*/ 1159518 h 1424419"/>
                  <a:gd name="connsiteX9-19" fmla="*/ 1188747 w 1305333"/>
                  <a:gd name="connsiteY9-20" fmla="*/ 1163476 h 1424419"/>
                  <a:gd name="connsiteX10-21" fmla="*/ 792288 w 1305333"/>
                  <a:gd name="connsiteY10-22" fmla="*/ 1385653 h 1424419"/>
                  <a:gd name="connsiteX11-23" fmla="*/ 522686 w 1305333"/>
                  <a:gd name="connsiteY11-24" fmla="*/ 1384922 h 1424419"/>
                  <a:gd name="connsiteX12-25" fmla="*/ 80344 w 1305333"/>
                  <a:gd name="connsiteY12-26" fmla="*/ 1139323 h 1424419"/>
                  <a:gd name="connsiteX13-27" fmla="*/ 68397 w 1305333"/>
                  <a:gd name="connsiteY13-28" fmla="*/ 1130059 h 1424419"/>
                  <a:gd name="connsiteX14-29" fmla="*/ 667 w 1305333"/>
                  <a:gd name="connsiteY14-30" fmla="*/ 999105 h 1424419"/>
                  <a:gd name="connsiteX15-31" fmla="*/ 0 w 1305333"/>
                  <a:gd name="connsiteY15-32" fmla="*/ 972364 h 1424419"/>
                  <a:gd name="connsiteX16-33" fmla="*/ 2496 w 1305333"/>
                  <a:gd name="connsiteY16-34" fmla="*/ 463106 h 1424419"/>
                  <a:gd name="connsiteX17-35" fmla="*/ 2458 w 1305333"/>
                  <a:gd name="connsiteY17-36" fmla="*/ 429563 h 1424419"/>
                  <a:gd name="connsiteX18-37" fmla="*/ 75248 w 1305333"/>
                  <a:gd name="connsiteY18-38" fmla="*/ 303202 h 1424419"/>
                  <a:gd name="connsiteX19-39" fmla="*/ 103465 w 1305333"/>
                  <a:gd name="connsiteY19-40" fmla="*/ 288252 h 1424419"/>
                  <a:gd name="connsiteX20-41" fmla="*/ 541533 w 1305333"/>
                  <a:gd name="connsiteY20-42" fmla="*/ 38110 h 1424419"/>
                  <a:gd name="connsiteX21-43" fmla="*/ 653528 w 1305333"/>
                  <a:gd name="connsiteY21-44" fmla="*/ 0 h 1424419"/>
                  <a:gd name="connsiteX0-45" fmla="*/ 653528 w 1305333"/>
                  <a:gd name="connsiteY0-46" fmla="*/ 0 h 1424419"/>
                  <a:gd name="connsiteX1-47" fmla="*/ 757287 w 1305333"/>
                  <a:gd name="connsiteY1-48" fmla="*/ 32444 h 1424419"/>
                  <a:gd name="connsiteX2-49" fmla="*/ 1206876 w 1305333"/>
                  <a:gd name="connsiteY2-50" fmla="*/ 284945 h 1424419"/>
                  <a:gd name="connsiteX3-51" fmla="*/ 1233464 w 1305333"/>
                  <a:gd name="connsiteY3-52" fmla="*/ 306775 h 1424419"/>
                  <a:gd name="connsiteX4-53" fmla="*/ 1301712 w 1305333"/>
                  <a:gd name="connsiteY4-54" fmla="*/ 442384 h 1424419"/>
                  <a:gd name="connsiteX5-55" fmla="*/ 1303099 w 1305333"/>
                  <a:gd name="connsiteY5-56" fmla="*/ 495558 h 1424419"/>
                  <a:gd name="connsiteX6-57" fmla="*/ 1303099 w 1305333"/>
                  <a:gd name="connsiteY6-58" fmla="*/ 952393 h 1424419"/>
                  <a:gd name="connsiteX7-59" fmla="*/ 1299356 w 1305333"/>
                  <a:gd name="connsiteY7-60" fmla="*/ 974248 h 1424419"/>
                  <a:gd name="connsiteX8-61" fmla="*/ 1193590 w 1305333"/>
                  <a:gd name="connsiteY8-62" fmla="*/ 1159518 h 1424419"/>
                  <a:gd name="connsiteX9-63" fmla="*/ 1188747 w 1305333"/>
                  <a:gd name="connsiteY9-64" fmla="*/ 1163476 h 1424419"/>
                  <a:gd name="connsiteX10-65" fmla="*/ 792288 w 1305333"/>
                  <a:gd name="connsiteY10-66" fmla="*/ 1385653 h 1424419"/>
                  <a:gd name="connsiteX11-67" fmla="*/ 522686 w 1305333"/>
                  <a:gd name="connsiteY11-68" fmla="*/ 1384922 h 1424419"/>
                  <a:gd name="connsiteX12-69" fmla="*/ 80344 w 1305333"/>
                  <a:gd name="connsiteY12-70" fmla="*/ 1139323 h 1424419"/>
                  <a:gd name="connsiteX13-71" fmla="*/ 68397 w 1305333"/>
                  <a:gd name="connsiteY13-72" fmla="*/ 1130059 h 1424419"/>
                  <a:gd name="connsiteX14-73" fmla="*/ 667 w 1305333"/>
                  <a:gd name="connsiteY14-74" fmla="*/ 999105 h 1424419"/>
                  <a:gd name="connsiteX15-75" fmla="*/ 0 w 1305333"/>
                  <a:gd name="connsiteY15-76" fmla="*/ 972364 h 1424419"/>
                  <a:gd name="connsiteX16-77" fmla="*/ 2496 w 1305333"/>
                  <a:gd name="connsiteY16-78" fmla="*/ 463106 h 1424419"/>
                  <a:gd name="connsiteX17-79" fmla="*/ 2458 w 1305333"/>
                  <a:gd name="connsiteY17-80" fmla="*/ 429563 h 1424419"/>
                  <a:gd name="connsiteX18-81" fmla="*/ 75248 w 1305333"/>
                  <a:gd name="connsiteY18-82" fmla="*/ 303202 h 1424419"/>
                  <a:gd name="connsiteX19-83" fmla="*/ 103465 w 1305333"/>
                  <a:gd name="connsiteY19-84" fmla="*/ 288252 h 1424419"/>
                  <a:gd name="connsiteX20-85" fmla="*/ 541533 w 1305333"/>
                  <a:gd name="connsiteY20-86" fmla="*/ 38110 h 1424419"/>
                  <a:gd name="connsiteX21-87" fmla="*/ 653528 w 1305333"/>
                  <a:gd name="connsiteY21-88" fmla="*/ 0 h 1424419"/>
                  <a:gd name="connsiteX0-89" fmla="*/ 653528 w 1306046"/>
                  <a:gd name="connsiteY0-90" fmla="*/ 0 h 1424419"/>
                  <a:gd name="connsiteX1-91" fmla="*/ 757287 w 1306046"/>
                  <a:gd name="connsiteY1-92" fmla="*/ 32444 h 1424419"/>
                  <a:gd name="connsiteX2-93" fmla="*/ 1206876 w 1306046"/>
                  <a:gd name="connsiteY2-94" fmla="*/ 284945 h 1424419"/>
                  <a:gd name="connsiteX3-95" fmla="*/ 1233464 w 1306046"/>
                  <a:gd name="connsiteY3-96" fmla="*/ 306775 h 1424419"/>
                  <a:gd name="connsiteX4-97" fmla="*/ 1301712 w 1306046"/>
                  <a:gd name="connsiteY4-98" fmla="*/ 442384 h 1424419"/>
                  <a:gd name="connsiteX5-99" fmla="*/ 1303099 w 1306046"/>
                  <a:gd name="connsiteY5-100" fmla="*/ 495558 h 1424419"/>
                  <a:gd name="connsiteX6-101" fmla="*/ 1303099 w 1306046"/>
                  <a:gd name="connsiteY6-102" fmla="*/ 952393 h 1424419"/>
                  <a:gd name="connsiteX7-103" fmla="*/ 1305306 w 1306046"/>
                  <a:gd name="connsiteY7-104" fmla="*/ 990115 h 1424419"/>
                  <a:gd name="connsiteX8-105" fmla="*/ 1193590 w 1306046"/>
                  <a:gd name="connsiteY8-106" fmla="*/ 1159518 h 1424419"/>
                  <a:gd name="connsiteX9-107" fmla="*/ 1188747 w 1306046"/>
                  <a:gd name="connsiteY9-108" fmla="*/ 1163476 h 1424419"/>
                  <a:gd name="connsiteX10-109" fmla="*/ 792288 w 1306046"/>
                  <a:gd name="connsiteY10-110" fmla="*/ 1385653 h 1424419"/>
                  <a:gd name="connsiteX11-111" fmla="*/ 522686 w 1306046"/>
                  <a:gd name="connsiteY11-112" fmla="*/ 1384922 h 1424419"/>
                  <a:gd name="connsiteX12-113" fmla="*/ 80344 w 1306046"/>
                  <a:gd name="connsiteY12-114" fmla="*/ 1139323 h 1424419"/>
                  <a:gd name="connsiteX13-115" fmla="*/ 68397 w 1306046"/>
                  <a:gd name="connsiteY13-116" fmla="*/ 1130059 h 1424419"/>
                  <a:gd name="connsiteX14-117" fmla="*/ 667 w 1306046"/>
                  <a:gd name="connsiteY14-118" fmla="*/ 999105 h 1424419"/>
                  <a:gd name="connsiteX15-119" fmla="*/ 0 w 1306046"/>
                  <a:gd name="connsiteY15-120" fmla="*/ 972364 h 1424419"/>
                  <a:gd name="connsiteX16-121" fmla="*/ 2496 w 1306046"/>
                  <a:gd name="connsiteY16-122" fmla="*/ 463106 h 1424419"/>
                  <a:gd name="connsiteX17-123" fmla="*/ 2458 w 1306046"/>
                  <a:gd name="connsiteY17-124" fmla="*/ 429563 h 1424419"/>
                  <a:gd name="connsiteX18-125" fmla="*/ 75248 w 1306046"/>
                  <a:gd name="connsiteY18-126" fmla="*/ 303202 h 1424419"/>
                  <a:gd name="connsiteX19-127" fmla="*/ 103465 w 1306046"/>
                  <a:gd name="connsiteY19-128" fmla="*/ 288252 h 1424419"/>
                  <a:gd name="connsiteX20-129" fmla="*/ 541533 w 1306046"/>
                  <a:gd name="connsiteY20-130" fmla="*/ 38110 h 1424419"/>
                  <a:gd name="connsiteX21-131" fmla="*/ 653528 w 1306046"/>
                  <a:gd name="connsiteY21-132" fmla="*/ 0 h 1424419"/>
                  <a:gd name="connsiteX0-133" fmla="*/ 653528 w 1305333"/>
                  <a:gd name="connsiteY0-134" fmla="*/ 0 h 1424419"/>
                  <a:gd name="connsiteX1-135" fmla="*/ 757287 w 1305333"/>
                  <a:gd name="connsiteY1-136" fmla="*/ 32444 h 1424419"/>
                  <a:gd name="connsiteX2-137" fmla="*/ 1206876 w 1305333"/>
                  <a:gd name="connsiteY2-138" fmla="*/ 284945 h 1424419"/>
                  <a:gd name="connsiteX3-139" fmla="*/ 1233464 w 1305333"/>
                  <a:gd name="connsiteY3-140" fmla="*/ 306775 h 1424419"/>
                  <a:gd name="connsiteX4-141" fmla="*/ 1301712 w 1305333"/>
                  <a:gd name="connsiteY4-142" fmla="*/ 442384 h 1424419"/>
                  <a:gd name="connsiteX5-143" fmla="*/ 1303099 w 1305333"/>
                  <a:gd name="connsiteY5-144" fmla="*/ 495558 h 1424419"/>
                  <a:gd name="connsiteX6-145" fmla="*/ 1303099 w 1305333"/>
                  <a:gd name="connsiteY6-146" fmla="*/ 952393 h 1424419"/>
                  <a:gd name="connsiteX7-147" fmla="*/ 1305306 w 1305333"/>
                  <a:gd name="connsiteY7-148" fmla="*/ 990115 h 1424419"/>
                  <a:gd name="connsiteX8-149" fmla="*/ 1193590 w 1305333"/>
                  <a:gd name="connsiteY8-150" fmla="*/ 1159518 h 1424419"/>
                  <a:gd name="connsiteX9-151" fmla="*/ 1188747 w 1305333"/>
                  <a:gd name="connsiteY9-152" fmla="*/ 1163476 h 1424419"/>
                  <a:gd name="connsiteX10-153" fmla="*/ 792288 w 1305333"/>
                  <a:gd name="connsiteY10-154" fmla="*/ 1385653 h 1424419"/>
                  <a:gd name="connsiteX11-155" fmla="*/ 522686 w 1305333"/>
                  <a:gd name="connsiteY11-156" fmla="*/ 1384922 h 1424419"/>
                  <a:gd name="connsiteX12-157" fmla="*/ 80344 w 1305333"/>
                  <a:gd name="connsiteY12-158" fmla="*/ 1139323 h 1424419"/>
                  <a:gd name="connsiteX13-159" fmla="*/ 68397 w 1305333"/>
                  <a:gd name="connsiteY13-160" fmla="*/ 1130059 h 1424419"/>
                  <a:gd name="connsiteX14-161" fmla="*/ 667 w 1305333"/>
                  <a:gd name="connsiteY14-162" fmla="*/ 999105 h 1424419"/>
                  <a:gd name="connsiteX15-163" fmla="*/ 0 w 1305333"/>
                  <a:gd name="connsiteY15-164" fmla="*/ 972364 h 1424419"/>
                  <a:gd name="connsiteX16-165" fmla="*/ 2496 w 1305333"/>
                  <a:gd name="connsiteY16-166" fmla="*/ 463106 h 1424419"/>
                  <a:gd name="connsiteX17-167" fmla="*/ 2458 w 1305333"/>
                  <a:gd name="connsiteY17-168" fmla="*/ 429563 h 1424419"/>
                  <a:gd name="connsiteX18-169" fmla="*/ 75248 w 1305333"/>
                  <a:gd name="connsiteY18-170" fmla="*/ 303202 h 1424419"/>
                  <a:gd name="connsiteX19-171" fmla="*/ 103465 w 1305333"/>
                  <a:gd name="connsiteY19-172" fmla="*/ 288252 h 1424419"/>
                  <a:gd name="connsiteX20-173" fmla="*/ 541533 w 1305333"/>
                  <a:gd name="connsiteY20-174" fmla="*/ 38110 h 1424419"/>
                  <a:gd name="connsiteX21-175" fmla="*/ 653528 w 1305333"/>
                  <a:gd name="connsiteY21-176" fmla="*/ 0 h 1424419"/>
                  <a:gd name="connsiteX0-177" fmla="*/ 653528 w 1305333"/>
                  <a:gd name="connsiteY0-178" fmla="*/ 0 h 1424419"/>
                  <a:gd name="connsiteX1-179" fmla="*/ 757287 w 1305333"/>
                  <a:gd name="connsiteY1-180" fmla="*/ 32444 h 1424419"/>
                  <a:gd name="connsiteX2-181" fmla="*/ 1206876 w 1305333"/>
                  <a:gd name="connsiteY2-182" fmla="*/ 284945 h 1424419"/>
                  <a:gd name="connsiteX3-183" fmla="*/ 1233464 w 1305333"/>
                  <a:gd name="connsiteY3-184" fmla="*/ 306775 h 1424419"/>
                  <a:gd name="connsiteX4-185" fmla="*/ 1301712 w 1305333"/>
                  <a:gd name="connsiteY4-186" fmla="*/ 442384 h 1424419"/>
                  <a:gd name="connsiteX5-187" fmla="*/ 1303099 w 1305333"/>
                  <a:gd name="connsiteY5-188" fmla="*/ 495558 h 1424419"/>
                  <a:gd name="connsiteX6-189" fmla="*/ 1303099 w 1305333"/>
                  <a:gd name="connsiteY6-190" fmla="*/ 952393 h 1424419"/>
                  <a:gd name="connsiteX7-191" fmla="*/ 1305306 w 1305333"/>
                  <a:gd name="connsiteY7-192" fmla="*/ 990115 h 1424419"/>
                  <a:gd name="connsiteX8-193" fmla="*/ 1193590 w 1305333"/>
                  <a:gd name="connsiteY8-194" fmla="*/ 1159518 h 1424419"/>
                  <a:gd name="connsiteX9-195" fmla="*/ 1172881 w 1305333"/>
                  <a:gd name="connsiteY9-196" fmla="*/ 1179342 h 1424419"/>
                  <a:gd name="connsiteX10-197" fmla="*/ 792288 w 1305333"/>
                  <a:gd name="connsiteY10-198" fmla="*/ 1385653 h 1424419"/>
                  <a:gd name="connsiteX11-199" fmla="*/ 522686 w 1305333"/>
                  <a:gd name="connsiteY11-200" fmla="*/ 1384922 h 1424419"/>
                  <a:gd name="connsiteX12-201" fmla="*/ 80344 w 1305333"/>
                  <a:gd name="connsiteY12-202" fmla="*/ 1139323 h 1424419"/>
                  <a:gd name="connsiteX13-203" fmla="*/ 68397 w 1305333"/>
                  <a:gd name="connsiteY13-204" fmla="*/ 1130059 h 1424419"/>
                  <a:gd name="connsiteX14-205" fmla="*/ 667 w 1305333"/>
                  <a:gd name="connsiteY14-206" fmla="*/ 999105 h 1424419"/>
                  <a:gd name="connsiteX15-207" fmla="*/ 0 w 1305333"/>
                  <a:gd name="connsiteY15-208" fmla="*/ 972364 h 1424419"/>
                  <a:gd name="connsiteX16-209" fmla="*/ 2496 w 1305333"/>
                  <a:gd name="connsiteY16-210" fmla="*/ 463106 h 1424419"/>
                  <a:gd name="connsiteX17-211" fmla="*/ 2458 w 1305333"/>
                  <a:gd name="connsiteY17-212" fmla="*/ 429563 h 1424419"/>
                  <a:gd name="connsiteX18-213" fmla="*/ 75248 w 1305333"/>
                  <a:gd name="connsiteY18-214" fmla="*/ 303202 h 1424419"/>
                  <a:gd name="connsiteX19-215" fmla="*/ 103465 w 1305333"/>
                  <a:gd name="connsiteY19-216" fmla="*/ 288252 h 1424419"/>
                  <a:gd name="connsiteX20-217" fmla="*/ 541533 w 1305333"/>
                  <a:gd name="connsiteY20-218" fmla="*/ 38110 h 1424419"/>
                  <a:gd name="connsiteX21-219" fmla="*/ 653528 w 1305333"/>
                  <a:gd name="connsiteY21-220" fmla="*/ 0 h 1424419"/>
                  <a:gd name="connsiteX0-221" fmla="*/ 653528 w 1305333"/>
                  <a:gd name="connsiteY0-222" fmla="*/ 0 h 1424419"/>
                  <a:gd name="connsiteX1-223" fmla="*/ 757287 w 1305333"/>
                  <a:gd name="connsiteY1-224" fmla="*/ 32444 h 1424419"/>
                  <a:gd name="connsiteX2-225" fmla="*/ 1206876 w 1305333"/>
                  <a:gd name="connsiteY2-226" fmla="*/ 284945 h 1424419"/>
                  <a:gd name="connsiteX3-227" fmla="*/ 1233464 w 1305333"/>
                  <a:gd name="connsiteY3-228" fmla="*/ 306775 h 1424419"/>
                  <a:gd name="connsiteX4-229" fmla="*/ 1301712 w 1305333"/>
                  <a:gd name="connsiteY4-230" fmla="*/ 442384 h 1424419"/>
                  <a:gd name="connsiteX5-231" fmla="*/ 1303099 w 1305333"/>
                  <a:gd name="connsiteY5-232" fmla="*/ 495558 h 1424419"/>
                  <a:gd name="connsiteX6-233" fmla="*/ 1303099 w 1305333"/>
                  <a:gd name="connsiteY6-234" fmla="*/ 952393 h 1424419"/>
                  <a:gd name="connsiteX7-235" fmla="*/ 1305306 w 1305333"/>
                  <a:gd name="connsiteY7-236" fmla="*/ 990115 h 1424419"/>
                  <a:gd name="connsiteX8-237" fmla="*/ 1193590 w 1305333"/>
                  <a:gd name="connsiteY8-238" fmla="*/ 1159518 h 1424419"/>
                  <a:gd name="connsiteX9-239" fmla="*/ 1172881 w 1305333"/>
                  <a:gd name="connsiteY9-240" fmla="*/ 1179342 h 1424419"/>
                  <a:gd name="connsiteX10-241" fmla="*/ 792288 w 1305333"/>
                  <a:gd name="connsiteY10-242" fmla="*/ 1385653 h 1424419"/>
                  <a:gd name="connsiteX11-243" fmla="*/ 522686 w 1305333"/>
                  <a:gd name="connsiteY11-244" fmla="*/ 1384922 h 1424419"/>
                  <a:gd name="connsiteX12-245" fmla="*/ 80344 w 1305333"/>
                  <a:gd name="connsiteY12-246" fmla="*/ 1139323 h 1424419"/>
                  <a:gd name="connsiteX13-247" fmla="*/ 68397 w 1305333"/>
                  <a:gd name="connsiteY13-248" fmla="*/ 1130059 h 1424419"/>
                  <a:gd name="connsiteX14-249" fmla="*/ 667 w 1305333"/>
                  <a:gd name="connsiteY14-250" fmla="*/ 999105 h 1424419"/>
                  <a:gd name="connsiteX15-251" fmla="*/ 0 w 1305333"/>
                  <a:gd name="connsiteY15-252" fmla="*/ 972364 h 1424419"/>
                  <a:gd name="connsiteX16-253" fmla="*/ 2496 w 1305333"/>
                  <a:gd name="connsiteY16-254" fmla="*/ 463106 h 1424419"/>
                  <a:gd name="connsiteX17-255" fmla="*/ 2458 w 1305333"/>
                  <a:gd name="connsiteY17-256" fmla="*/ 429563 h 1424419"/>
                  <a:gd name="connsiteX18-257" fmla="*/ 75248 w 1305333"/>
                  <a:gd name="connsiteY18-258" fmla="*/ 303202 h 1424419"/>
                  <a:gd name="connsiteX19-259" fmla="*/ 103465 w 1305333"/>
                  <a:gd name="connsiteY19-260" fmla="*/ 288252 h 1424419"/>
                  <a:gd name="connsiteX20-261" fmla="*/ 541533 w 1305333"/>
                  <a:gd name="connsiteY20-262" fmla="*/ 38110 h 1424419"/>
                  <a:gd name="connsiteX21-263" fmla="*/ 653528 w 1305333"/>
                  <a:gd name="connsiteY21-264" fmla="*/ 0 h 1424419"/>
                  <a:gd name="connsiteX0-265" fmla="*/ 653528 w 1305333"/>
                  <a:gd name="connsiteY0-266" fmla="*/ 0 h 1424419"/>
                  <a:gd name="connsiteX1-267" fmla="*/ 757287 w 1305333"/>
                  <a:gd name="connsiteY1-268" fmla="*/ 32444 h 1424419"/>
                  <a:gd name="connsiteX2-269" fmla="*/ 1206876 w 1305333"/>
                  <a:gd name="connsiteY2-270" fmla="*/ 284945 h 1424419"/>
                  <a:gd name="connsiteX3-271" fmla="*/ 1233464 w 1305333"/>
                  <a:gd name="connsiteY3-272" fmla="*/ 306775 h 1424419"/>
                  <a:gd name="connsiteX4-273" fmla="*/ 1301712 w 1305333"/>
                  <a:gd name="connsiteY4-274" fmla="*/ 442384 h 1424419"/>
                  <a:gd name="connsiteX5-275" fmla="*/ 1303099 w 1305333"/>
                  <a:gd name="connsiteY5-276" fmla="*/ 495558 h 1424419"/>
                  <a:gd name="connsiteX6-277" fmla="*/ 1303099 w 1305333"/>
                  <a:gd name="connsiteY6-278" fmla="*/ 952393 h 1424419"/>
                  <a:gd name="connsiteX7-279" fmla="*/ 1305306 w 1305333"/>
                  <a:gd name="connsiteY7-280" fmla="*/ 990115 h 1424419"/>
                  <a:gd name="connsiteX8-281" fmla="*/ 1193590 w 1305333"/>
                  <a:gd name="connsiteY8-282" fmla="*/ 1159518 h 1424419"/>
                  <a:gd name="connsiteX9-283" fmla="*/ 1172881 w 1305333"/>
                  <a:gd name="connsiteY9-284" fmla="*/ 1179342 h 1424419"/>
                  <a:gd name="connsiteX10-285" fmla="*/ 792288 w 1305333"/>
                  <a:gd name="connsiteY10-286" fmla="*/ 1385653 h 1424419"/>
                  <a:gd name="connsiteX11-287" fmla="*/ 522686 w 1305333"/>
                  <a:gd name="connsiteY11-288" fmla="*/ 1384922 h 1424419"/>
                  <a:gd name="connsiteX12-289" fmla="*/ 80344 w 1305333"/>
                  <a:gd name="connsiteY12-290" fmla="*/ 1139323 h 1424419"/>
                  <a:gd name="connsiteX13-291" fmla="*/ 68397 w 1305333"/>
                  <a:gd name="connsiteY13-292" fmla="*/ 1130059 h 1424419"/>
                  <a:gd name="connsiteX14-293" fmla="*/ 667 w 1305333"/>
                  <a:gd name="connsiteY14-294" fmla="*/ 999105 h 1424419"/>
                  <a:gd name="connsiteX15-295" fmla="*/ 0 w 1305333"/>
                  <a:gd name="connsiteY15-296" fmla="*/ 972364 h 1424419"/>
                  <a:gd name="connsiteX16-297" fmla="*/ 2496 w 1305333"/>
                  <a:gd name="connsiteY16-298" fmla="*/ 463106 h 1424419"/>
                  <a:gd name="connsiteX17-299" fmla="*/ 2458 w 1305333"/>
                  <a:gd name="connsiteY17-300" fmla="*/ 429563 h 1424419"/>
                  <a:gd name="connsiteX18-301" fmla="*/ 75248 w 1305333"/>
                  <a:gd name="connsiteY18-302" fmla="*/ 303202 h 1424419"/>
                  <a:gd name="connsiteX19-303" fmla="*/ 103465 w 1305333"/>
                  <a:gd name="connsiteY19-304" fmla="*/ 288252 h 1424419"/>
                  <a:gd name="connsiteX20-305" fmla="*/ 541533 w 1305333"/>
                  <a:gd name="connsiteY20-306" fmla="*/ 38110 h 1424419"/>
                  <a:gd name="connsiteX21-307" fmla="*/ 653528 w 1305333"/>
                  <a:gd name="connsiteY21-308" fmla="*/ 0 h 1424419"/>
                  <a:gd name="connsiteX0-309" fmla="*/ 653528 w 1305333"/>
                  <a:gd name="connsiteY0-310" fmla="*/ 0 h 1424419"/>
                  <a:gd name="connsiteX1-311" fmla="*/ 757287 w 1305333"/>
                  <a:gd name="connsiteY1-312" fmla="*/ 32444 h 1424419"/>
                  <a:gd name="connsiteX2-313" fmla="*/ 1206876 w 1305333"/>
                  <a:gd name="connsiteY2-314" fmla="*/ 284945 h 1424419"/>
                  <a:gd name="connsiteX3-315" fmla="*/ 1233464 w 1305333"/>
                  <a:gd name="connsiteY3-316" fmla="*/ 306775 h 1424419"/>
                  <a:gd name="connsiteX4-317" fmla="*/ 1301712 w 1305333"/>
                  <a:gd name="connsiteY4-318" fmla="*/ 442384 h 1424419"/>
                  <a:gd name="connsiteX5-319" fmla="*/ 1303099 w 1305333"/>
                  <a:gd name="connsiteY5-320" fmla="*/ 495558 h 1424419"/>
                  <a:gd name="connsiteX6-321" fmla="*/ 1303099 w 1305333"/>
                  <a:gd name="connsiteY6-322" fmla="*/ 952393 h 1424419"/>
                  <a:gd name="connsiteX7-323" fmla="*/ 1305306 w 1305333"/>
                  <a:gd name="connsiteY7-324" fmla="*/ 990115 h 1424419"/>
                  <a:gd name="connsiteX8-325" fmla="*/ 1193590 w 1305333"/>
                  <a:gd name="connsiteY8-326" fmla="*/ 1159518 h 1424419"/>
                  <a:gd name="connsiteX9-327" fmla="*/ 1172881 w 1305333"/>
                  <a:gd name="connsiteY9-328" fmla="*/ 1179342 h 1424419"/>
                  <a:gd name="connsiteX10-329" fmla="*/ 792288 w 1305333"/>
                  <a:gd name="connsiteY10-330" fmla="*/ 1385653 h 1424419"/>
                  <a:gd name="connsiteX11-331" fmla="*/ 522686 w 1305333"/>
                  <a:gd name="connsiteY11-332" fmla="*/ 1384922 h 1424419"/>
                  <a:gd name="connsiteX12-333" fmla="*/ 80344 w 1305333"/>
                  <a:gd name="connsiteY12-334" fmla="*/ 1139323 h 1424419"/>
                  <a:gd name="connsiteX13-335" fmla="*/ 68397 w 1305333"/>
                  <a:gd name="connsiteY13-336" fmla="*/ 1130059 h 1424419"/>
                  <a:gd name="connsiteX14-337" fmla="*/ 667 w 1305333"/>
                  <a:gd name="connsiteY14-338" fmla="*/ 999105 h 1424419"/>
                  <a:gd name="connsiteX15-339" fmla="*/ 0 w 1305333"/>
                  <a:gd name="connsiteY15-340" fmla="*/ 972364 h 1424419"/>
                  <a:gd name="connsiteX16-341" fmla="*/ 2496 w 1305333"/>
                  <a:gd name="connsiteY16-342" fmla="*/ 463106 h 1424419"/>
                  <a:gd name="connsiteX17-343" fmla="*/ 2458 w 1305333"/>
                  <a:gd name="connsiteY17-344" fmla="*/ 429563 h 1424419"/>
                  <a:gd name="connsiteX18-345" fmla="*/ 75248 w 1305333"/>
                  <a:gd name="connsiteY18-346" fmla="*/ 303202 h 1424419"/>
                  <a:gd name="connsiteX19-347" fmla="*/ 103465 w 1305333"/>
                  <a:gd name="connsiteY19-348" fmla="*/ 288252 h 1424419"/>
                  <a:gd name="connsiteX20-349" fmla="*/ 541533 w 1305333"/>
                  <a:gd name="connsiteY20-350" fmla="*/ 38110 h 1424419"/>
                  <a:gd name="connsiteX21-351" fmla="*/ 653528 w 1305333"/>
                  <a:gd name="connsiteY21-352" fmla="*/ 0 h 1424419"/>
                  <a:gd name="connsiteX0-353" fmla="*/ 653528 w 1305333"/>
                  <a:gd name="connsiteY0-354" fmla="*/ 0 h 1424419"/>
                  <a:gd name="connsiteX1-355" fmla="*/ 757287 w 1305333"/>
                  <a:gd name="connsiteY1-356" fmla="*/ 32444 h 1424419"/>
                  <a:gd name="connsiteX2-357" fmla="*/ 1206876 w 1305333"/>
                  <a:gd name="connsiteY2-358" fmla="*/ 284945 h 1424419"/>
                  <a:gd name="connsiteX3-359" fmla="*/ 1233464 w 1305333"/>
                  <a:gd name="connsiteY3-360" fmla="*/ 306775 h 1424419"/>
                  <a:gd name="connsiteX4-361" fmla="*/ 1301712 w 1305333"/>
                  <a:gd name="connsiteY4-362" fmla="*/ 442384 h 1424419"/>
                  <a:gd name="connsiteX5-363" fmla="*/ 1303099 w 1305333"/>
                  <a:gd name="connsiteY5-364" fmla="*/ 495558 h 1424419"/>
                  <a:gd name="connsiteX6-365" fmla="*/ 1303099 w 1305333"/>
                  <a:gd name="connsiteY6-366" fmla="*/ 952393 h 1424419"/>
                  <a:gd name="connsiteX7-367" fmla="*/ 1305306 w 1305333"/>
                  <a:gd name="connsiteY7-368" fmla="*/ 990115 h 1424419"/>
                  <a:gd name="connsiteX8-369" fmla="*/ 1193590 w 1305333"/>
                  <a:gd name="connsiteY8-370" fmla="*/ 1159518 h 1424419"/>
                  <a:gd name="connsiteX9-371" fmla="*/ 1172881 w 1305333"/>
                  <a:gd name="connsiteY9-372" fmla="*/ 1179342 h 1424419"/>
                  <a:gd name="connsiteX10-373" fmla="*/ 792288 w 1305333"/>
                  <a:gd name="connsiteY10-374" fmla="*/ 1385653 h 1424419"/>
                  <a:gd name="connsiteX11-375" fmla="*/ 522686 w 1305333"/>
                  <a:gd name="connsiteY11-376" fmla="*/ 1384922 h 1424419"/>
                  <a:gd name="connsiteX12-377" fmla="*/ 80344 w 1305333"/>
                  <a:gd name="connsiteY12-378" fmla="*/ 1139323 h 1424419"/>
                  <a:gd name="connsiteX13-379" fmla="*/ 68397 w 1305333"/>
                  <a:gd name="connsiteY13-380" fmla="*/ 1130059 h 1424419"/>
                  <a:gd name="connsiteX14-381" fmla="*/ 667 w 1305333"/>
                  <a:gd name="connsiteY14-382" fmla="*/ 999105 h 1424419"/>
                  <a:gd name="connsiteX15-383" fmla="*/ 0 w 1305333"/>
                  <a:gd name="connsiteY15-384" fmla="*/ 972364 h 1424419"/>
                  <a:gd name="connsiteX16-385" fmla="*/ 2496 w 1305333"/>
                  <a:gd name="connsiteY16-386" fmla="*/ 463106 h 1424419"/>
                  <a:gd name="connsiteX17-387" fmla="*/ 2458 w 1305333"/>
                  <a:gd name="connsiteY17-388" fmla="*/ 429563 h 1424419"/>
                  <a:gd name="connsiteX18-389" fmla="*/ 75248 w 1305333"/>
                  <a:gd name="connsiteY18-390" fmla="*/ 303202 h 1424419"/>
                  <a:gd name="connsiteX19-391" fmla="*/ 106293 w 1305333"/>
                  <a:gd name="connsiteY19-392" fmla="*/ 282597 h 1424419"/>
                  <a:gd name="connsiteX20-393" fmla="*/ 541533 w 1305333"/>
                  <a:gd name="connsiteY20-394" fmla="*/ 38110 h 1424419"/>
                  <a:gd name="connsiteX21-395" fmla="*/ 653528 w 1305333"/>
                  <a:gd name="connsiteY21-396" fmla="*/ 0 h 1424419"/>
                  <a:gd name="connsiteX0-397" fmla="*/ 653528 w 1305333"/>
                  <a:gd name="connsiteY0-398" fmla="*/ 0 h 1424419"/>
                  <a:gd name="connsiteX1-399" fmla="*/ 757287 w 1305333"/>
                  <a:gd name="connsiteY1-400" fmla="*/ 32444 h 1424419"/>
                  <a:gd name="connsiteX2-401" fmla="*/ 1206876 w 1305333"/>
                  <a:gd name="connsiteY2-402" fmla="*/ 284945 h 1424419"/>
                  <a:gd name="connsiteX3-403" fmla="*/ 1237706 w 1305333"/>
                  <a:gd name="connsiteY3-404" fmla="*/ 306775 h 1424419"/>
                  <a:gd name="connsiteX4-405" fmla="*/ 1301712 w 1305333"/>
                  <a:gd name="connsiteY4-406" fmla="*/ 442384 h 1424419"/>
                  <a:gd name="connsiteX5-407" fmla="*/ 1303099 w 1305333"/>
                  <a:gd name="connsiteY5-408" fmla="*/ 495558 h 1424419"/>
                  <a:gd name="connsiteX6-409" fmla="*/ 1303099 w 1305333"/>
                  <a:gd name="connsiteY6-410" fmla="*/ 952393 h 1424419"/>
                  <a:gd name="connsiteX7-411" fmla="*/ 1305306 w 1305333"/>
                  <a:gd name="connsiteY7-412" fmla="*/ 990115 h 1424419"/>
                  <a:gd name="connsiteX8-413" fmla="*/ 1193590 w 1305333"/>
                  <a:gd name="connsiteY8-414" fmla="*/ 1159518 h 1424419"/>
                  <a:gd name="connsiteX9-415" fmla="*/ 1172881 w 1305333"/>
                  <a:gd name="connsiteY9-416" fmla="*/ 1179342 h 1424419"/>
                  <a:gd name="connsiteX10-417" fmla="*/ 792288 w 1305333"/>
                  <a:gd name="connsiteY10-418" fmla="*/ 1385653 h 1424419"/>
                  <a:gd name="connsiteX11-419" fmla="*/ 522686 w 1305333"/>
                  <a:gd name="connsiteY11-420" fmla="*/ 1384922 h 1424419"/>
                  <a:gd name="connsiteX12-421" fmla="*/ 80344 w 1305333"/>
                  <a:gd name="connsiteY12-422" fmla="*/ 1139323 h 1424419"/>
                  <a:gd name="connsiteX13-423" fmla="*/ 68397 w 1305333"/>
                  <a:gd name="connsiteY13-424" fmla="*/ 1130059 h 1424419"/>
                  <a:gd name="connsiteX14-425" fmla="*/ 667 w 1305333"/>
                  <a:gd name="connsiteY14-426" fmla="*/ 999105 h 1424419"/>
                  <a:gd name="connsiteX15-427" fmla="*/ 0 w 1305333"/>
                  <a:gd name="connsiteY15-428" fmla="*/ 972364 h 1424419"/>
                  <a:gd name="connsiteX16-429" fmla="*/ 2496 w 1305333"/>
                  <a:gd name="connsiteY16-430" fmla="*/ 463106 h 1424419"/>
                  <a:gd name="connsiteX17-431" fmla="*/ 2458 w 1305333"/>
                  <a:gd name="connsiteY17-432" fmla="*/ 429563 h 1424419"/>
                  <a:gd name="connsiteX18-433" fmla="*/ 75248 w 1305333"/>
                  <a:gd name="connsiteY18-434" fmla="*/ 303202 h 1424419"/>
                  <a:gd name="connsiteX19-435" fmla="*/ 106293 w 1305333"/>
                  <a:gd name="connsiteY19-436" fmla="*/ 282597 h 1424419"/>
                  <a:gd name="connsiteX20-437" fmla="*/ 541533 w 1305333"/>
                  <a:gd name="connsiteY20-438" fmla="*/ 38110 h 1424419"/>
                  <a:gd name="connsiteX21-439" fmla="*/ 653528 w 1305333"/>
                  <a:gd name="connsiteY21-440" fmla="*/ 0 h 1424419"/>
                  <a:gd name="connsiteX0-441" fmla="*/ 653528 w 1305333"/>
                  <a:gd name="connsiteY0-442" fmla="*/ 0 h 1424419"/>
                  <a:gd name="connsiteX1-443" fmla="*/ 757287 w 1305333"/>
                  <a:gd name="connsiteY1-444" fmla="*/ 32444 h 1424419"/>
                  <a:gd name="connsiteX2-445" fmla="*/ 1206876 w 1305333"/>
                  <a:gd name="connsiteY2-446" fmla="*/ 284945 h 1424419"/>
                  <a:gd name="connsiteX3-447" fmla="*/ 1237706 w 1305333"/>
                  <a:gd name="connsiteY3-448" fmla="*/ 306775 h 1424419"/>
                  <a:gd name="connsiteX4-449" fmla="*/ 1301712 w 1305333"/>
                  <a:gd name="connsiteY4-450" fmla="*/ 442384 h 1424419"/>
                  <a:gd name="connsiteX5-451" fmla="*/ 1303099 w 1305333"/>
                  <a:gd name="connsiteY5-452" fmla="*/ 495558 h 1424419"/>
                  <a:gd name="connsiteX6-453" fmla="*/ 1303099 w 1305333"/>
                  <a:gd name="connsiteY6-454" fmla="*/ 952393 h 1424419"/>
                  <a:gd name="connsiteX7-455" fmla="*/ 1305306 w 1305333"/>
                  <a:gd name="connsiteY7-456" fmla="*/ 990115 h 1424419"/>
                  <a:gd name="connsiteX8-457" fmla="*/ 1211970 w 1305333"/>
                  <a:gd name="connsiteY8-458" fmla="*/ 1149621 h 1424419"/>
                  <a:gd name="connsiteX9-459" fmla="*/ 1172881 w 1305333"/>
                  <a:gd name="connsiteY9-460" fmla="*/ 1179342 h 1424419"/>
                  <a:gd name="connsiteX10-461" fmla="*/ 792288 w 1305333"/>
                  <a:gd name="connsiteY10-462" fmla="*/ 1385653 h 1424419"/>
                  <a:gd name="connsiteX11-463" fmla="*/ 522686 w 1305333"/>
                  <a:gd name="connsiteY11-464" fmla="*/ 1384922 h 1424419"/>
                  <a:gd name="connsiteX12-465" fmla="*/ 80344 w 1305333"/>
                  <a:gd name="connsiteY12-466" fmla="*/ 1139323 h 1424419"/>
                  <a:gd name="connsiteX13-467" fmla="*/ 68397 w 1305333"/>
                  <a:gd name="connsiteY13-468" fmla="*/ 1130059 h 1424419"/>
                  <a:gd name="connsiteX14-469" fmla="*/ 667 w 1305333"/>
                  <a:gd name="connsiteY14-470" fmla="*/ 999105 h 1424419"/>
                  <a:gd name="connsiteX15-471" fmla="*/ 0 w 1305333"/>
                  <a:gd name="connsiteY15-472" fmla="*/ 972364 h 1424419"/>
                  <a:gd name="connsiteX16-473" fmla="*/ 2496 w 1305333"/>
                  <a:gd name="connsiteY16-474" fmla="*/ 463106 h 1424419"/>
                  <a:gd name="connsiteX17-475" fmla="*/ 2458 w 1305333"/>
                  <a:gd name="connsiteY17-476" fmla="*/ 429563 h 1424419"/>
                  <a:gd name="connsiteX18-477" fmla="*/ 75248 w 1305333"/>
                  <a:gd name="connsiteY18-478" fmla="*/ 303202 h 1424419"/>
                  <a:gd name="connsiteX19-479" fmla="*/ 106293 w 1305333"/>
                  <a:gd name="connsiteY19-480" fmla="*/ 282597 h 1424419"/>
                  <a:gd name="connsiteX20-481" fmla="*/ 541533 w 1305333"/>
                  <a:gd name="connsiteY20-482" fmla="*/ 38110 h 1424419"/>
                  <a:gd name="connsiteX21-483" fmla="*/ 653528 w 1305333"/>
                  <a:gd name="connsiteY21-484" fmla="*/ 0 h 1424419"/>
                  <a:gd name="connsiteX0-485" fmla="*/ 653528 w 1305333"/>
                  <a:gd name="connsiteY0-486" fmla="*/ 0 h 1424419"/>
                  <a:gd name="connsiteX1-487" fmla="*/ 757287 w 1305333"/>
                  <a:gd name="connsiteY1-488" fmla="*/ 32444 h 1424419"/>
                  <a:gd name="connsiteX2-489" fmla="*/ 1206876 w 1305333"/>
                  <a:gd name="connsiteY2-490" fmla="*/ 284945 h 1424419"/>
                  <a:gd name="connsiteX3-491" fmla="*/ 1237706 w 1305333"/>
                  <a:gd name="connsiteY3-492" fmla="*/ 306775 h 1424419"/>
                  <a:gd name="connsiteX4-493" fmla="*/ 1301712 w 1305333"/>
                  <a:gd name="connsiteY4-494" fmla="*/ 442384 h 1424419"/>
                  <a:gd name="connsiteX5-495" fmla="*/ 1303099 w 1305333"/>
                  <a:gd name="connsiteY5-496" fmla="*/ 495558 h 1424419"/>
                  <a:gd name="connsiteX6-497" fmla="*/ 1303099 w 1305333"/>
                  <a:gd name="connsiteY6-498" fmla="*/ 952393 h 1424419"/>
                  <a:gd name="connsiteX7-499" fmla="*/ 1305306 w 1305333"/>
                  <a:gd name="connsiteY7-500" fmla="*/ 990115 h 1424419"/>
                  <a:gd name="connsiteX8-501" fmla="*/ 1236006 w 1305333"/>
                  <a:gd name="connsiteY8-502" fmla="*/ 1160932 h 1424419"/>
                  <a:gd name="connsiteX9-503" fmla="*/ 1172881 w 1305333"/>
                  <a:gd name="connsiteY9-504" fmla="*/ 1179342 h 1424419"/>
                  <a:gd name="connsiteX10-505" fmla="*/ 792288 w 1305333"/>
                  <a:gd name="connsiteY10-506" fmla="*/ 1385653 h 1424419"/>
                  <a:gd name="connsiteX11-507" fmla="*/ 522686 w 1305333"/>
                  <a:gd name="connsiteY11-508" fmla="*/ 1384922 h 1424419"/>
                  <a:gd name="connsiteX12-509" fmla="*/ 80344 w 1305333"/>
                  <a:gd name="connsiteY12-510" fmla="*/ 1139323 h 1424419"/>
                  <a:gd name="connsiteX13-511" fmla="*/ 68397 w 1305333"/>
                  <a:gd name="connsiteY13-512" fmla="*/ 1130059 h 1424419"/>
                  <a:gd name="connsiteX14-513" fmla="*/ 667 w 1305333"/>
                  <a:gd name="connsiteY14-514" fmla="*/ 999105 h 1424419"/>
                  <a:gd name="connsiteX15-515" fmla="*/ 0 w 1305333"/>
                  <a:gd name="connsiteY15-516" fmla="*/ 972364 h 1424419"/>
                  <a:gd name="connsiteX16-517" fmla="*/ 2496 w 1305333"/>
                  <a:gd name="connsiteY16-518" fmla="*/ 463106 h 1424419"/>
                  <a:gd name="connsiteX17-519" fmla="*/ 2458 w 1305333"/>
                  <a:gd name="connsiteY17-520" fmla="*/ 429563 h 1424419"/>
                  <a:gd name="connsiteX18-521" fmla="*/ 75248 w 1305333"/>
                  <a:gd name="connsiteY18-522" fmla="*/ 303202 h 1424419"/>
                  <a:gd name="connsiteX19-523" fmla="*/ 106293 w 1305333"/>
                  <a:gd name="connsiteY19-524" fmla="*/ 282597 h 1424419"/>
                  <a:gd name="connsiteX20-525" fmla="*/ 541533 w 1305333"/>
                  <a:gd name="connsiteY20-526" fmla="*/ 38110 h 1424419"/>
                  <a:gd name="connsiteX21-527" fmla="*/ 653528 w 1305333"/>
                  <a:gd name="connsiteY21-528" fmla="*/ 0 h 1424419"/>
                  <a:gd name="connsiteX0-529" fmla="*/ 653528 w 1313169"/>
                  <a:gd name="connsiteY0-530" fmla="*/ 0 h 1424419"/>
                  <a:gd name="connsiteX1-531" fmla="*/ 757287 w 1313169"/>
                  <a:gd name="connsiteY1-532" fmla="*/ 32444 h 1424419"/>
                  <a:gd name="connsiteX2-533" fmla="*/ 1206876 w 1313169"/>
                  <a:gd name="connsiteY2-534" fmla="*/ 284945 h 1424419"/>
                  <a:gd name="connsiteX3-535" fmla="*/ 1237706 w 1313169"/>
                  <a:gd name="connsiteY3-536" fmla="*/ 306775 h 1424419"/>
                  <a:gd name="connsiteX4-537" fmla="*/ 1301712 w 1313169"/>
                  <a:gd name="connsiteY4-538" fmla="*/ 442384 h 1424419"/>
                  <a:gd name="connsiteX5-539" fmla="*/ 1303099 w 1313169"/>
                  <a:gd name="connsiteY5-540" fmla="*/ 495558 h 1424419"/>
                  <a:gd name="connsiteX6-541" fmla="*/ 1303099 w 1313169"/>
                  <a:gd name="connsiteY6-542" fmla="*/ 952393 h 1424419"/>
                  <a:gd name="connsiteX7-543" fmla="*/ 1305306 w 1313169"/>
                  <a:gd name="connsiteY7-544" fmla="*/ 990115 h 1424419"/>
                  <a:gd name="connsiteX8-545" fmla="*/ 1271352 w 1313169"/>
                  <a:gd name="connsiteY8-546" fmla="*/ 1142552 h 1424419"/>
                  <a:gd name="connsiteX9-547" fmla="*/ 1172881 w 1313169"/>
                  <a:gd name="connsiteY9-548" fmla="*/ 1179342 h 1424419"/>
                  <a:gd name="connsiteX10-549" fmla="*/ 792288 w 1313169"/>
                  <a:gd name="connsiteY10-550" fmla="*/ 1385653 h 1424419"/>
                  <a:gd name="connsiteX11-551" fmla="*/ 522686 w 1313169"/>
                  <a:gd name="connsiteY11-552" fmla="*/ 1384922 h 1424419"/>
                  <a:gd name="connsiteX12-553" fmla="*/ 80344 w 1313169"/>
                  <a:gd name="connsiteY12-554" fmla="*/ 1139323 h 1424419"/>
                  <a:gd name="connsiteX13-555" fmla="*/ 68397 w 1313169"/>
                  <a:gd name="connsiteY13-556" fmla="*/ 1130059 h 1424419"/>
                  <a:gd name="connsiteX14-557" fmla="*/ 667 w 1313169"/>
                  <a:gd name="connsiteY14-558" fmla="*/ 999105 h 1424419"/>
                  <a:gd name="connsiteX15-559" fmla="*/ 0 w 1313169"/>
                  <a:gd name="connsiteY15-560" fmla="*/ 972364 h 1424419"/>
                  <a:gd name="connsiteX16-561" fmla="*/ 2496 w 1313169"/>
                  <a:gd name="connsiteY16-562" fmla="*/ 463106 h 1424419"/>
                  <a:gd name="connsiteX17-563" fmla="*/ 2458 w 1313169"/>
                  <a:gd name="connsiteY17-564" fmla="*/ 429563 h 1424419"/>
                  <a:gd name="connsiteX18-565" fmla="*/ 75248 w 1313169"/>
                  <a:gd name="connsiteY18-566" fmla="*/ 303202 h 1424419"/>
                  <a:gd name="connsiteX19-567" fmla="*/ 106293 w 1313169"/>
                  <a:gd name="connsiteY19-568" fmla="*/ 282597 h 1424419"/>
                  <a:gd name="connsiteX20-569" fmla="*/ 541533 w 1313169"/>
                  <a:gd name="connsiteY20-570" fmla="*/ 38110 h 1424419"/>
                  <a:gd name="connsiteX21-571" fmla="*/ 653528 w 1313169"/>
                  <a:gd name="connsiteY21-572" fmla="*/ 0 h 1424419"/>
                  <a:gd name="connsiteX0-573" fmla="*/ 653528 w 1306267"/>
                  <a:gd name="connsiteY0-574" fmla="*/ 0 h 1424419"/>
                  <a:gd name="connsiteX1-575" fmla="*/ 757287 w 1306267"/>
                  <a:gd name="connsiteY1-576" fmla="*/ 32444 h 1424419"/>
                  <a:gd name="connsiteX2-577" fmla="*/ 1206876 w 1306267"/>
                  <a:gd name="connsiteY2-578" fmla="*/ 284945 h 1424419"/>
                  <a:gd name="connsiteX3-579" fmla="*/ 1237706 w 1306267"/>
                  <a:gd name="connsiteY3-580" fmla="*/ 306775 h 1424419"/>
                  <a:gd name="connsiteX4-581" fmla="*/ 1301712 w 1306267"/>
                  <a:gd name="connsiteY4-582" fmla="*/ 442384 h 1424419"/>
                  <a:gd name="connsiteX5-583" fmla="*/ 1303099 w 1306267"/>
                  <a:gd name="connsiteY5-584" fmla="*/ 495558 h 1424419"/>
                  <a:gd name="connsiteX6-585" fmla="*/ 1303099 w 1306267"/>
                  <a:gd name="connsiteY6-586" fmla="*/ 952393 h 1424419"/>
                  <a:gd name="connsiteX7-587" fmla="*/ 1305306 w 1306267"/>
                  <a:gd name="connsiteY7-588" fmla="*/ 990115 h 1424419"/>
                  <a:gd name="connsiteX8-589" fmla="*/ 1255800 w 1306267"/>
                  <a:gd name="connsiteY8-590" fmla="*/ 1142552 h 1424419"/>
                  <a:gd name="connsiteX9-591" fmla="*/ 1172881 w 1306267"/>
                  <a:gd name="connsiteY9-592" fmla="*/ 1179342 h 1424419"/>
                  <a:gd name="connsiteX10-593" fmla="*/ 792288 w 1306267"/>
                  <a:gd name="connsiteY10-594" fmla="*/ 1385653 h 1424419"/>
                  <a:gd name="connsiteX11-595" fmla="*/ 522686 w 1306267"/>
                  <a:gd name="connsiteY11-596" fmla="*/ 1384922 h 1424419"/>
                  <a:gd name="connsiteX12-597" fmla="*/ 80344 w 1306267"/>
                  <a:gd name="connsiteY12-598" fmla="*/ 1139323 h 1424419"/>
                  <a:gd name="connsiteX13-599" fmla="*/ 68397 w 1306267"/>
                  <a:gd name="connsiteY13-600" fmla="*/ 1130059 h 1424419"/>
                  <a:gd name="connsiteX14-601" fmla="*/ 667 w 1306267"/>
                  <a:gd name="connsiteY14-602" fmla="*/ 999105 h 1424419"/>
                  <a:gd name="connsiteX15-603" fmla="*/ 0 w 1306267"/>
                  <a:gd name="connsiteY15-604" fmla="*/ 972364 h 1424419"/>
                  <a:gd name="connsiteX16-605" fmla="*/ 2496 w 1306267"/>
                  <a:gd name="connsiteY16-606" fmla="*/ 463106 h 1424419"/>
                  <a:gd name="connsiteX17-607" fmla="*/ 2458 w 1306267"/>
                  <a:gd name="connsiteY17-608" fmla="*/ 429563 h 1424419"/>
                  <a:gd name="connsiteX18-609" fmla="*/ 75248 w 1306267"/>
                  <a:gd name="connsiteY18-610" fmla="*/ 303202 h 1424419"/>
                  <a:gd name="connsiteX19-611" fmla="*/ 106293 w 1306267"/>
                  <a:gd name="connsiteY19-612" fmla="*/ 282597 h 1424419"/>
                  <a:gd name="connsiteX20-613" fmla="*/ 541533 w 1306267"/>
                  <a:gd name="connsiteY20-614" fmla="*/ 38110 h 1424419"/>
                  <a:gd name="connsiteX21-615" fmla="*/ 653528 w 1306267"/>
                  <a:gd name="connsiteY21-616" fmla="*/ 0 h 1424419"/>
                  <a:gd name="connsiteX0-617" fmla="*/ 653528 w 1306267"/>
                  <a:gd name="connsiteY0-618" fmla="*/ 0 h 1424419"/>
                  <a:gd name="connsiteX1-619" fmla="*/ 757287 w 1306267"/>
                  <a:gd name="connsiteY1-620" fmla="*/ 32444 h 1424419"/>
                  <a:gd name="connsiteX2-621" fmla="*/ 1206876 w 1306267"/>
                  <a:gd name="connsiteY2-622" fmla="*/ 284945 h 1424419"/>
                  <a:gd name="connsiteX3-623" fmla="*/ 1237706 w 1306267"/>
                  <a:gd name="connsiteY3-624" fmla="*/ 306775 h 1424419"/>
                  <a:gd name="connsiteX4-625" fmla="*/ 1301712 w 1306267"/>
                  <a:gd name="connsiteY4-626" fmla="*/ 442384 h 1424419"/>
                  <a:gd name="connsiteX5-627" fmla="*/ 1303099 w 1306267"/>
                  <a:gd name="connsiteY5-628" fmla="*/ 495558 h 1424419"/>
                  <a:gd name="connsiteX6-629" fmla="*/ 1303099 w 1306267"/>
                  <a:gd name="connsiteY6-630" fmla="*/ 952393 h 1424419"/>
                  <a:gd name="connsiteX7-631" fmla="*/ 1305306 w 1306267"/>
                  <a:gd name="connsiteY7-632" fmla="*/ 990115 h 1424419"/>
                  <a:gd name="connsiteX8-633" fmla="*/ 1255800 w 1306267"/>
                  <a:gd name="connsiteY8-634" fmla="*/ 1142552 h 1424419"/>
                  <a:gd name="connsiteX9-635" fmla="*/ 1172881 w 1306267"/>
                  <a:gd name="connsiteY9-636" fmla="*/ 1179342 h 1424419"/>
                  <a:gd name="connsiteX10-637" fmla="*/ 792288 w 1306267"/>
                  <a:gd name="connsiteY10-638" fmla="*/ 1385653 h 1424419"/>
                  <a:gd name="connsiteX11-639" fmla="*/ 522686 w 1306267"/>
                  <a:gd name="connsiteY11-640" fmla="*/ 1384922 h 1424419"/>
                  <a:gd name="connsiteX12-641" fmla="*/ 80344 w 1306267"/>
                  <a:gd name="connsiteY12-642" fmla="*/ 1139323 h 1424419"/>
                  <a:gd name="connsiteX13-643" fmla="*/ 61328 w 1306267"/>
                  <a:gd name="connsiteY13-644" fmla="*/ 1127231 h 1424419"/>
                  <a:gd name="connsiteX14-645" fmla="*/ 667 w 1306267"/>
                  <a:gd name="connsiteY14-646" fmla="*/ 999105 h 1424419"/>
                  <a:gd name="connsiteX15-647" fmla="*/ 0 w 1306267"/>
                  <a:gd name="connsiteY15-648" fmla="*/ 972364 h 1424419"/>
                  <a:gd name="connsiteX16-649" fmla="*/ 2496 w 1306267"/>
                  <a:gd name="connsiteY16-650" fmla="*/ 463106 h 1424419"/>
                  <a:gd name="connsiteX17-651" fmla="*/ 2458 w 1306267"/>
                  <a:gd name="connsiteY17-652" fmla="*/ 429563 h 1424419"/>
                  <a:gd name="connsiteX18-653" fmla="*/ 75248 w 1306267"/>
                  <a:gd name="connsiteY18-654" fmla="*/ 303202 h 1424419"/>
                  <a:gd name="connsiteX19-655" fmla="*/ 106293 w 1306267"/>
                  <a:gd name="connsiteY19-656" fmla="*/ 282597 h 1424419"/>
                  <a:gd name="connsiteX20-657" fmla="*/ 541533 w 1306267"/>
                  <a:gd name="connsiteY20-658" fmla="*/ 38110 h 1424419"/>
                  <a:gd name="connsiteX21-659" fmla="*/ 653528 w 1306267"/>
                  <a:gd name="connsiteY21-660" fmla="*/ 0 h 1424419"/>
                  <a:gd name="connsiteX0-661" fmla="*/ 653528 w 1306267"/>
                  <a:gd name="connsiteY0-662" fmla="*/ 0 h 1424419"/>
                  <a:gd name="connsiteX1-663" fmla="*/ 757287 w 1306267"/>
                  <a:gd name="connsiteY1-664" fmla="*/ 32444 h 1424419"/>
                  <a:gd name="connsiteX2-665" fmla="*/ 1206876 w 1306267"/>
                  <a:gd name="connsiteY2-666" fmla="*/ 284945 h 1424419"/>
                  <a:gd name="connsiteX3-667" fmla="*/ 1237706 w 1306267"/>
                  <a:gd name="connsiteY3-668" fmla="*/ 306775 h 1424419"/>
                  <a:gd name="connsiteX4-669" fmla="*/ 1301712 w 1306267"/>
                  <a:gd name="connsiteY4-670" fmla="*/ 442384 h 1424419"/>
                  <a:gd name="connsiteX5-671" fmla="*/ 1303099 w 1306267"/>
                  <a:gd name="connsiteY5-672" fmla="*/ 495558 h 1424419"/>
                  <a:gd name="connsiteX6-673" fmla="*/ 1303099 w 1306267"/>
                  <a:gd name="connsiteY6-674" fmla="*/ 952393 h 1424419"/>
                  <a:gd name="connsiteX7-675" fmla="*/ 1305306 w 1306267"/>
                  <a:gd name="connsiteY7-676" fmla="*/ 990115 h 1424419"/>
                  <a:gd name="connsiteX8-677" fmla="*/ 1255800 w 1306267"/>
                  <a:gd name="connsiteY8-678" fmla="*/ 1142552 h 1424419"/>
                  <a:gd name="connsiteX9-679" fmla="*/ 1172881 w 1306267"/>
                  <a:gd name="connsiteY9-680" fmla="*/ 1179342 h 1424419"/>
                  <a:gd name="connsiteX10-681" fmla="*/ 792288 w 1306267"/>
                  <a:gd name="connsiteY10-682" fmla="*/ 1385653 h 1424419"/>
                  <a:gd name="connsiteX11-683" fmla="*/ 522686 w 1306267"/>
                  <a:gd name="connsiteY11-684" fmla="*/ 1384922 h 1424419"/>
                  <a:gd name="connsiteX12-685" fmla="*/ 80344 w 1306267"/>
                  <a:gd name="connsiteY12-686" fmla="*/ 1139323 h 1424419"/>
                  <a:gd name="connsiteX13-687" fmla="*/ 61328 w 1306267"/>
                  <a:gd name="connsiteY13-688" fmla="*/ 1127231 h 1424419"/>
                  <a:gd name="connsiteX14-689" fmla="*/ 667 w 1306267"/>
                  <a:gd name="connsiteY14-690" fmla="*/ 999105 h 1424419"/>
                  <a:gd name="connsiteX15-691" fmla="*/ 0 w 1306267"/>
                  <a:gd name="connsiteY15-692" fmla="*/ 972364 h 1424419"/>
                  <a:gd name="connsiteX16-693" fmla="*/ 2496 w 1306267"/>
                  <a:gd name="connsiteY16-694" fmla="*/ 463106 h 1424419"/>
                  <a:gd name="connsiteX17-695" fmla="*/ 2458 w 1306267"/>
                  <a:gd name="connsiteY17-696" fmla="*/ 429563 h 1424419"/>
                  <a:gd name="connsiteX18-697" fmla="*/ 75248 w 1306267"/>
                  <a:gd name="connsiteY18-698" fmla="*/ 303202 h 1424419"/>
                  <a:gd name="connsiteX19-699" fmla="*/ 106293 w 1306267"/>
                  <a:gd name="connsiteY19-700" fmla="*/ 282597 h 1424419"/>
                  <a:gd name="connsiteX20-701" fmla="*/ 541533 w 1306267"/>
                  <a:gd name="connsiteY20-702" fmla="*/ 38110 h 1424419"/>
                  <a:gd name="connsiteX21-703" fmla="*/ 653528 w 1306267"/>
                  <a:gd name="connsiteY21-704" fmla="*/ 0 h 1424419"/>
                  <a:gd name="connsiteX0-705" fmla="*/ 653528 w 1306267"/>
                  <a:gd name="connsiteY0-706" fmla="*/ 0 h 1424419"/>
                  <a:gd name="connsiteX1-707" fmla="*/ 757287 w 1306267"/>
                  <a:gd name="connsiteY1-708" fmla="*/ 32444 h 1424419"/>
                  <a:gd name="connsiteX2-709" fmla="*/ 1206876 w 1306267"/>
                  <a:gd name="connsiteY2-710" fmla="*/ 284945 h 1424419"/>
                  <a:gd name="connsiteX3-711" fmla="*/ 1237706 w 1306267"/>
                  <a:gd name="connsiteY3-712" fmla="*/ 306775 h 1424419"/>
                  <a:gd name="connsiteX4-713" fmla="*/ 1301712 w 1306267"/>
                  <a:gd name="connsiteY4-714" fmla="*/ 442384 h 1424419"/>
                  <a:gd name="connsiteX5-715" fmla="*/ 1303099 w 1306267"/>
                  <a:gd name="connsiteY5-716" fmla="*/ 495558 h 1424419"/>
                  <a:gd name="connsiteX6-717" fmla="*/ 1303099 w 1306267"/>
                  <a:gd name="connsiteY6-718" fmla="*/ 952393 h 1424419"/>
                  <a:gd name="connsiteX7-719" fmla="*/ 1305306 w 1306267"/>
                  <a:gd name="connsiteY7-720" fmla="*/ 990115 h 1424419"/>
                  <a:gd name="connsiteX8-721" fmla="*/ 1255800 w 1306267"/>
                  <a:gd name="connsiteY8-722" fmla="*/ 1142552 h 1424419"/>
                  <a:gd name="connsiteX9-723" fmla="*/ 1172881 w 1306267"/>
                  <a:gd name="connsiteY9-724" fmla="*/ 1179342 h 1424419"/>
                  <a:gd name="connsiteX10-725" fmla="*/ 792288 w 1306267"/>
                  <a:gd name="connsiteY10-726" fmla="*/ 1385653 h 1424419"/>
                  <a:gd name="connsiteX11-727" fmla="*/ 522686 w 1306267"/>
                  <a:gd name="connsiteY11-728" fmla="*/ 1384922 h 1424419"/>
                  <a:gd name="connsiteX12-729" fmla="*/ 90241 w 1306267"/>
                  <a:gd name="connsiteY12-730" fmla="*/ 1150634 h 1424419"/>
                  <a:gd name="connsiteX13-731" fmla="*/ 61328 w 1306267"/>
                  <a:gd name="connsiteY13-732" fmla="*/ 1127231 h 1424419"/>
                  <a:gd name="connsiteX14-733" fmla="*/ 667 w 1306267"/>
                  <a:gd name="connsiteY14-734" fmla="*/ 999105 h 1424419"/>
                  <a:gd name="connsiteX15-735" fmla="*/ 0 w 1306267"/>
                  <a:gd name="connsiteY15-736" fmla="*/ 972364 h 1424419"/>
                  <a:gd name="connsiteX16-737" fmla="*/ 2496 w 1306267"/>
                  <a:gd name="connsiteY16-738" fmla="*/ 463106 h 1424419"/>
                  <a:gd name="connsiteX17-739" fmla="*/ 2458 w 1306267"/>
                  <a:gd name="connsiteY17-740" fmla="*/ 429563 h 1424419"/>
                  <a:gd name="connsiteX18-741" fmla="*/ 75248 w 1306267"/>
                  <a:gd name="connsiteY18-742" fmla="*/ 303202 h 1424419"/>
                  <a:gd name="connsiteX19-743" fmla="*/ 106293 w 1306267"/>
                  <a:gd name="connsiteY19-744" fmla="*/ 282597 h 1424419"/>
                  <a:gd name="connsiteX20-745" fmla="*/ 541533 w 1306267"/>
                  <a:gd name="connsiteY20-746" fmla="*/ 38110 h 1424419"/>
                  <a:gd name="connsiteX21-747" fmla="*/ 653528 w 1306267"/>
                  <a:gd name="connsiteY21-748" fmla="*/ 0 h 1424419"/>
                  <a:gd name="connsiteX0-749" fmla="*/ 653528 w 1306267"/>
                  <a:gd name="connsiteY0-750" fmla="*/ 0 h 1424419"/>
                  <a:gd name="connsiteX1-751" fmla="*/ 757287 w 1306267"/>
                  <a:gd name="connsiteY1-752" fmla="*/ 32444 h 1424419"/>
                  <a:gd name="connsiteX2-753" fmla="*/ 1206876 w 1306267"/>
                  <a:gd name="connsiteY2-754" fmla="*/ 284945 h 1424419"/>
                  <a:gd name="connsiteX3-755" fmla="*/ 1237706 w 1306267"/>
                  <a:gd name="connsiteY3-756" fmla="*/ 306775 h 1424419"/>
                  <a:gd name="connsiteX4-757" fmla="*/ 1301712 w 1306267"/>
                  <a:gd name="connsiteY4-758" fmla="*/ 442384 h 1424419"/>
                  <a:gd name="connsiteX5-759" fmla="*/ 1303099 w 1306267"/>
                  <a:gd name="connsiteY5-760" fmla="*/ 495558 h 1424419"/>
                  <a:gd name="connsiteX6-761" fmla="*/ 1303099 w 1306267"/>
                  <a:gd name="connsiteY6-762" fmla="*/ 952393 h 1424419"/>
                  <a:gd name="connsiteX7-763" fmla="*/ 1305306 w 1306267"/>
                  <a:gd name="connsiteY7-764" fmla="*/ 990115 h 1424419"/>
                  <a:gd name="connsiteX8-765" fmla="*/ 1255800 w 1306267"/>
                  <a:gd name="connsiteY8-766" fmla="*/ 1142552 h 1424419"/>
                  <a:gd name="connsiteX9-767" fmla="*/ 1172881 w 1306267"/>
                  <a:gd name="connsiteY9-768" fmla="*/ 1179342 h 1424419"/>
                  <a:gd name="connsiteX10-769" fmla="*/ 792288 w 1306267"/>
                  <a:gd name="connsiteY10-770" fmla="*/ 1385653 h 1424419"/>
                  <a:gd name="connsiteX11-771" fmla="*/ 522686 w 1306267"/>
                  <a:gd name="connsiteY11-772" fmla="*/ 1384922 h 1424419"/>
                  <a:gd name="connsiteX12-773" fmla="*/ 90241 w 1306267"/>
                  <a:gd name="connsiteY12-774" fmla="*/ 1150634 h 1424419"/>
                  <a:gd name="connsiteX13-775" fmla="*/ 61328 w 1306267"/>
                  <a:gd name="connsiteY13-776" fmla="*/ 1127231 h 1424419"/>
                  <a:gd name="connsiteX14-777" fmla="*/ 667 w 1306267"/>
                  <a:gd name="connsiteY14-778" fmla="*/ 999105 h 1424419"/>
                  <a:gd name="connsiteX15-779" fmla="*/ 0 w 1306267"/>
                  <a:gd name="connsiteY15-780" fmla="*/ 972364 h 1424419"/>
                  <a:gd name="connsiteX16-781" fmla="*/ 2496 w 1306267"/>
                  <a:gd name="connsiteY16-782" fmla="*/ 463106 h 1424419"/>
                  <a:gd name="connsiteX17-783" fmla="*/ 2458 w 1306267"/>
                  <a:gd name="connsiteY17-784" fmla="*/ 429563 h 1424419"/>
                  <a:gd name="connsiteX18-785" fmla="*/ 75248 w 1306267"/>
                  <a:gd name="connsiteY18-786" fmla="*/ 303202 h 1424419"/>
                  <a:gd name="connsiteX19-787" fmla="*/ 106293 w 1306267"/>
                  <a:gd name="connsiteY19-788" fmla="*/ 282597 h 1424419"/>
                  <a:gd name="connsiteX20-789" fmla="*/ 541533 w 1306267"/>
                  <a:gd name="connsiteY20-790" fmla="*/ 38110 h 1424419"/>
                  <a:gd name="connsiteX21-791" fmla="*/ 653528 w 1306267"/>
                  <a:gd name="connsiteY21-792" fmla="*/ 0 h 1424419"/>
                  <a:gd name="connsiteX0-793" fmla="*/ 653528 w 1306267"/>
                  <a:gd name="connsiteY0-794" fmla="*/ 0 h 1424419"/>
                  <a:gd name="connsiteX1-795" fmla="*/ 757287 w 1306267"/>
                  <a:gd name="connsiteY1-796" fmla="*/ 32444 h 1424419"/>
                  <a:gd name="connsiteX2-797" fmla="*/ 1206876 w 1306267"/>
                  <a:gd name="connsiteY2-798" fmla="*/ 284945 h 1424419"/>
                  <a:gd name="connsiteX3-799" fmla="*/ 1237706 w 1306267"/>
                  <a:gd name="connsiteY3-800" fmla="*/ 306775 h 1424419"/>
                  <a:gd name="connsiteX4-801" fmla="*/ 1301712 w 1306267"/>
                  <a:gd name="connsiteY4-802" fmla="*/ 442384 h 1424419"/>
                  <a:gd name="connsiteX5-803" fmla="*/ 1303099 w 1306267"/>
                  <a:gd name="connsiteY5-804" fmla="*/ 495558 h 1424419"/>
                  <a:gd name="connsiteX6-805" fmla="*/ 1303099 w 1306267"/>
                  <a:gd name="connsiteY6-806" fmla="*/ 952393 h 1424419"/>
                  <a:gd name="connsiteX7-807" fmla="*/ 1305306 w 1306267"/>
                  <a:gd name="connsiteY7-808" fmla="*/ 990115 h 1424419"/>
                  <a:gd name="connsiteX8-809" fmla="*/ 1255800 w 1306267"/>
                  <a:gd name="connsiteY8-810" fmla="*/ 1142552 h 1424419"/>
                  <a:gd name="connsiteX9-811" fmla="*/ 1172881 w 1306267"/>
                  <a:gd name="connsiteY9-812" fmla="*/ 1179342 h 1424419"/>
                  <a:gd name="connsiteX10-813" fmla="*/ 792288 w 1306267"/>
                  <a:gd name="connsiteY10-814" fmla="*/ 1385653 h 1424419"/>
                  <a:gd name="connsiteX11-815" fmla="*/ 522686 w 1306267"/>
                  <a:gd name="connsiteY11-816" fmla="*/ 1384922 h 1424419"/>
                  <a:gd name="connsiteX12-817" fmla="*/ 90241 w 1306267"/>
                  <a:gd name="connsiteY12-818" fmla="*/ 1150634 h 1424419"/>
                  <a:gd name="connsiteX13-819" fmla="*/ 61328 w 1306267"/>
                  <a:gd name="connsiteY13-820" fmla="*/ 1127231 h 1424419"/>
                  <a:gd name="connsiteX14-821" fmla="*/ 667 w 1306267"/>
                  <a:gd name="connsiteY14-822" fmla="*/ 999105 h 1424419"/>
                  <a:gd name="connsiteX15-823" fmla="*/ 0 w 1306267"/>
                  <a:gd name="connsiteY15-824" fmla="*/ 972364 h 1424419"/>
                  <a:gd name="connsiteX16-825" fmla="*/ 2496 w 1306267"/>
                  <a:gd name="connsiteY16-826" fmla="*/ 463106 h 1424419"/>
                  <a:gd name="connsiteX17-827" fmla="*/ 2458 w 1306267"/>
                  <a:gd name="connsiteY17-828" fmla="*/ 429563 h 1424419"/>
                  <a:gd name="connsiteX18-829" fmla="*/ 75248 w 1306267"/>
                  <a:gd name="connsiteY18-830" fmla="*/ 303202 h 1424419"/>
                  <a:gd name="connsiteX19-831" fmla="*/ 106293 w 1306267"/>
                  <a:gd name="connsiteY19-832" fmla="*/ 282597 h 1424419"/>
                  <a:gd name="connsiteX20-833" fmla="*/ 541533 w 1306267"/>
                  <a:gd name="connsiteY20-834" fmla="*/ 38110 h 1424419"/>
                  <a:gd name="connsiteX21-835" fmla="*/ 653528 w 1306267"/>
                  <a:gd name="connsiteY21-836" fmla="*/ 0 h 1424419"/>
                  <a:gd name="connsiteX0-837" fmla="*/ 653528 w 1306267"/>
                  <a:gd name="connsiteY0-838" fmla="*/ 0 h 1424419"/>
                  <a:gd name="connsiteX1-839" fmla="*/ 757287 w 1306267"/>
                  <a:gd name="connsiteY1-840" fmla="*/ 32444 h 1424419"/>
                  <a:gd name="connsiteX2-841" fmla="*/ 1206876 w 1306267"/>
                  <a:gd name="connsiteY2-842" fmla="*/ 284945 h 1424419"/>
                  <a:gd name="connsiteX3-843" fmla="*/ 1237706 w 1306267"/>
                  <a:gd name="connsiteY3-844" fmla="*/ 306775 h 1424419"/>
                  <a:gd name="connsiteX4-845" fmla="*/ 1301712 w 1306267"/>
                  <a:gd name="connsiteY4-846" fmla="*/ 442384 h 1424419"/>
                  <a:gd name="connsiteX5-847" fmla="*/ 1303099 w 1306267"/>
                  <a:gd name="connsiteY5-848" fmla="*/ 495558 h 1424419"/>
                  <a:gd name="connsiteX6-849" fmla="*/ 1303099 w 1306267"/>
                  <a:gd name="connsiteY6-850" fmla="*/ 952393 h 1424419"/>
                  <a:gd name="connsiteX7-851" fmla="*/ 1305306 w 1306267"/>
                  <a:gd name="connsiteY7-852" fmla="*/ 990115 h 1424419"/>
                  <a:gd name="connsiteX8-853" fmla="*/ 1255800 w 1306267"/>
                  <a:gd name="connsiteY8-854" fmla="*/ 1142552 h 1424419"/>
                  <a:gd name="connsiteX9-855" fmla="*/ 1172881 w 1306267"/>
                  <a:gd name="connsiteY9-856" fmla="*/ 1179342 h 1424419"/>
                  <a:gd name="connsiteX10-857" fmla="*/ 792288 w 1306267"/>
                  <a:gd name="connsiteY10-858" fmla="*/ 1385653 h 1424419"/>
                  <a:gd name="connsiteX11-859" fmla="*/ 522686 w 1306267"/>
                  <a:gd name="connsiteY11-860" fmla="*/ 1384922 h 1424419"/>
                  <a:gd name="connsiteX12-861" fmla="*/ 90241 w 1306267"/>
                  <a:gd name="connsiteY12-862" fmla="*/ 1150634 h 1424419"/>
                  <a:gd name="connsiteX13-863" fmla="*/ 61328 w 1306267"/>
                  <a:gd name="connsiteY13-864" fmla="*/ 1127231 h 1424419"/>
                  <a:gd name="connsiteX14-865" fmla="*/ 667 w 1306267"/>
                  <a:gd name="connsiteY14-866" fmla="*/ 999105 h 1424419"/>
                  <a:gd name="connsiteX15-867" fmla="*/ 0 w 1306267"/>
                  <a:gd name="connsiteY15-868" fmla="*/ 972364 h 1424419"/>
                  <a:gd name="connsiteX16-869" fmla="*/ 2496 w 1306267"/>
                  <a:gd name="connsiteY16-870" fmla="*/ 463106 h 1424419"/>
                  <a:gd name="connsiteX17-871" fmla="*/ 2458 w 1306267"/>
                  <a:gd name="connsiteY17-872" fmla="*/ 429563 h 1424419"/>
                  <a:gd name="connsiteX18-873" fmla="*/ 75248 w 1306267"/>
                  <a:gd name="connsiteY18-874" fmla="*/ 303202 h 1424419"/>
                  <a:gd name="connsiteX19-875" fmla="*/ 106293 w 1306267"/>
                  <a:gd name="connsiteY19-876" fmla="*/ 282597 h 1424419"/>
                  <a:gd name="connsiteX20-877" fmla="*/ 541533 w 1306267"/>
                  <a:gd name="connsiteY20-878" fmla="*/ 38110 h 1424419"/>
                  <a:gd name="connsiteX21-879" fmla="*/ 653528 w 1306267"/>
                  <a:gd name="connsiteY21-880" fmla="*/ 0 h 1424419"/>
                  <a:gd name="connsiteX0-881" fmla="*/ 653528 w 1306267"/>
                  <a:gd name="connsiteY0-882" fmla="*/ 0 h 1424419"/>
                  <a:gd name="connsiteX1-883" fmla="*/ 757287 w 1306267"/>
                  <a:gd name="connsiteY1-884" fmla="*/ 32444 h 1424419"/>
                  <a:gd name="connsiteX2-885" fmla="*/ 1206876 w 1306267"/>
                  <a:gd name="connsiteY2-886" fmla="*/ 284945 h 1424419"/>
                  <a:gd name="connsiteX3-887" fmla="*/ 1237706 w 1306267"/>
                  <a:gd name="connsiteY3-888" fmla="*/ 306775 h 1424419"/>
                  <a:gd name="connsiteX4-889" fmla="*/ 1301712 w 1306267"/>
                  <a:gd name="connsiteY4-890" fmla="*/ 442384 h 1424419"/>
                  <a:gd name="connsiteX5-891" fmla="*/ 1303099 w 1306267"/>
                  <a:gd name="connsiteY5-892" fmla="*/ 495558 h 1424419"/>
                  <a:gd name="connsiteX6-893" fmla="*/ 1303099 w 1306267"/>
                  <a:gd name="connsiteY6-894" fmla="*/ 952393 h 1424419"/>
                  <a:gd name="connsiteX7-895" fmla="*/ 1305306 w 1306267"/>
                  <a:gd name="connsiteY7-896" fmla="*/ 990115 h 1424419"/>
                  <a:gd name="connsiteX8-897" fmla="*/ 1255800 w 1306267"/>
                  <a:gd name="connsiteY8-898" fmla="*/ 1142552 h 1424419"/>
                  <a:gd name="connsiteX9-899" fmla="*/ 1172881 w 1306267"/>
                  <a:gd name="connsiteY9-900" fmla="*/ 1179342 h 1424419"/>
                  <a:gd name="connsiteX10-901" fmla="*/ 792288 w 1306267"/>
                  <a:gd name="connsiteY10-902" fmla="*/ 1385653 h 1424419"/>
                  <a:gd name="connsiteX11-903" fmla="*/ 522686 w 1306267"/>
                  <a:gd name="connsiteY11-904" fmla="*/ 1384922 h 1424419"/>
                  <a:gd name="connsiteX12-905" fmla="*/ 90241 w 1306267"/>
                  <a:gd name="connsiteY12-906" fmla="*/ 1150634 h 1424419"/>
                  <a:gd name="connsiteX13-907" fmla="*/ 55672 w 1306267"/>
                  <a:gd name="connsiteY13-908" fmla="*/ 1124403 h 1424419"/>
                  <a:gd name="connsiteX14-909" fmla="*/ 667 w 1306267"/>
                  <a:gd name="connsiteY14-910" fmla="*/ 999105 h 1424419"/>
                  <a:gd name="connsiteX15-911" fmla="*/ 0 w 1306267"/>
                  <a:gd name="connsiteY15-912" fmla="*/ 972364 h 1424419"/>
                  <a:gd name="connsiteX16-913" fmla="*/ 2496 w 1306267"/>
                  <a:gd name="connsiteY16-914" fmla="*/ 463106 h 1424419"/>
                  <a:gd name="connsiteX17-915" fmla="*/ 2458 w 1306267"/>
                  <a:gd name="connsiteY17-916" fmla="*/ 429563 h 1424419"/>
                  <a:gd name="connsiteX18-917" fmla="*/ 75248 w 1306267"/>
                  <a:gd name="connsiteY18-918" fmla="*/ 303202 h 1424419"/>
                  <a:gd name="connsiteX19-919" fmla="*/ 106293 w 1306267"/>
                  <a:gd name="connsiteY19-920" fmla="*/ 282597 h 1424419"/>
                  <a:gd name="connsiteX20-921" fmla="*/ 541533 w 1306267"/>
                  <a:gd name="connsiteY20-922" fmla="*/ 38110 h 1424419"/>
                  <a:gd name="connsiteX21-923" fmla="*/ 653528 w 1306267"/>
                  <a:gd name="connsiteY21-924" fmla="*/ 0 h 1424419"/>
                  <a:gd name="connsiteX0-925" fmla="*/ 653528 w 1306267"/>
                  <a:gd name="connsiteY0-926" fmla="*/ 0 h 1424419"/>
                  <a:gd name="connsiteX1-927" fmla="*/ 757287 w 1306267"/>
                  <a:gd name="connsiteY1-928" fmla="*/ 32444 h 1424419"/>
                  <a:gd name="connsiteX2-929" fmla="*/ 1206876 w 1306267"/>
                  <a:gd name="connsiteY2-930" fmla="*/ 284945 h 1424419"/>
                  <a:gd name="connsiteX3-931" fmla="*/ 1237706 w 1306267"/>
                  <a:gd name="connsiteY3-932" fmla="*/ 306775 h 1424419"/>
                  <a:gd name="connsiteX4-933" fmla="*/ 1301712 w 1306267"/>
                  <a:gd name="connsiteY4-934" fmla="*/ 442384 h 1424419"/>
                  <a:gd name="connsiteX5-935" fmla="*/ 1303099 w 1306267"/>
                  <a:gd name="connsiteY5-936" fmla="*/ 495558 h 1424419"/>
                  <a:gd name="connsiteX6-937" fmla="*/ 1303099 w 1306267"/>
                  <a:gd name="connsiteY6-938" fmla="*/ 952393 h 1424419"/>
                  <a:gd name="connsiteX7-939" fmla="*/ 1305306 w 1306267"/>
                  <a:gd name="connsiteY7-940" fmla="*/ 990115 h 1424419"/>
                  <a:gd name="connsiteX8-941" fmla="*/ 1255800 w 1306267"/>
                  <a:gd name="connsiteY8-942" fmla="*/ 1142552 h 1424419"/>
                  <a:gd name="connsiteX9-943" fmla="*/ 1172881 w 1306267"/>
                  <a:gd name="connsiteY9-944" fmla="*/ 1179342 h 1424419"/>
                  <a:gd name="connsiteX10-945" fmla="*/ 792288 w 1306267"/>
                  <a:gd name="connsiteY10-946" fmla="*/ 1385653 h 1424419"/>
                  <a:gd name="connsiteX11-947" fmla="*/ 522686 w 1306267"/>
                  <a:gd name="connsiteY11-948" fmla="*/ 1384922 h 1424419"/>
                  <a:gd name="connsiteX12-949" fmla="*/ 90241 w 1306267"/>
                  <a:gd name="connsiteY12-950" fmla="*/ 1150634 h 1424419"/>
                  <a:gd name="connsiteX13-951" fmla="*/ 55672 w 1306267"/>
                  <a:gd name="connsiteY13-952" fmla="*/ 1124403 h 1424419"/>
                  <a:gd name="connsiteX14-953" fmla="*/ 667 w 1306267"/>
                  <a:gd name="connsiteY14-954" fmla="*/ 999105 h 1424419"/>
                  <a:gd name="connsiteX15-955" fmla="*/ 0 w 1306267"/>
                  <a:gd name="connsiteY15-956" fmla="*/ 972364 h 1424419"/>
                  <a:gd name="connsiteX16-957" fmla="*/ 2496 w 1306267"/>
                  <a:gd name="connsiteY16-958" fmla="*/ 463106 h 1424419"/>
                  <a:gd name="connsiteX17-959" fmla="*/ 2458 w 1306267"/>
                  <a:gd name="connsiteY17-960" fmla="*/ 429563 h 1424419"/>
                  <a:gd name="connsiteX18-961" fmla="*/ 75248 w 1306267"/>
                  <a:gd name="connsiteY18-962" fmla="*/ 303202 h 1424419"/>
                  <a:gd name="connsiteX19-963" fmla="*/ 106293 w 1306267"/>
                  <a:gd name="connsiteY19-964" fmla="*/ 282597 h 1424419"/>
                  <a:gd name="connsiteX20-965" fmla="*/ 541533 w 1306267"/>
                  <a:gd name="connsiteY20-966" fmla="*/ 38110 h 1424419"/>
                  <a:gd name="connsiteX21-967" fmla="*/ 653528 w 1306267"/>
                  <a:gd name="connsiteY21-968" fmla="*/ 0 h 1424419"/>
                  <a:gd name="connsiteX0-969" fmla="*/ 653528 w 1306267"/>
                  <a:gd name="connsiteY0-970" fmla="*/ 0 h 1424419"/>
                  <a:gd name="connsiteX1-971" fmla="*/ 757287 w 1306267"/>
                  <a:gd name="connsiteY1-972" fmla="*/ 32444 h 1424419"/>
                  <a:gd name="connsiteX2-973" fmla="*/ 1206876 w 1306267"/>
                  <a:gd name="connsiteY2-974" fmla="*/ 284945 h 1424419"/>
                  <a:gd name="connsiteX3-975" fmla="*/ 1237706 w 1306267"/>
                  <a:gd name="connsiteY3-976" fmla="*/ 306775 h 1424419"/>
                  <a:gd name="connsiteX4-977" fmla="*/ 1301712 w 1306267"/>
                  <a:gd name="connsiteY4-978" fmla="*/ 442384 h 1424419"/>
                  <a:gd name="connsiteX5-979" fmla="*/ 1303099 w 1306267"/>
                  <a:gd name="connsiteY5-980" fmla="*/ 495558 h 1424419"/>
                  <a:gd name="connsiteX6-981" fmla="*/ 1303099 w 1306267"/>
                  <a:gd name="connsiteY6-982" fmla="*/ 952393 h 1424419"/>
                  <a:gd name="connsiteX7-983" fmla="*/ 1305306 w 1306267"/>
                  <a:gd name="connsiteY7-984" fmla="*/ 990115 h 1424419"/>
                  <a:gd name="connsiteX8-985" fmla="*/ 1255800 w 1306267"/>
                  <a:gd name="connsiteY8-986" fmla="*/ 1142552 h 1424419"/>
                  <a:gd name="connsiteX9-987" fmla="*/ 1172881 w 1306267"/>
                  <a:gd name="connsiteY9-988" fmla="*/ 1179342 h 1424419"/>
                  <a:gd name="connsiteX10-989" fmla="*/ 792288 w 1306267"/>
                  <a:gd name="connsiteY10-990" fmla="*/ 1385653 h 1424419"/>
                  <a:gd name="connsiteX11-991" fmla="*/ 522686 w 1306267"/>
                  <a:gd name="connsiteY11-992" fmla="*/ 1384922 h 1424419"/>
                  <a:gd name="connsiteX12-993" fmla="*/ 90241 w 1306267"/>
                  <a:gd name="connsiteY12-994" fmla="*/ 1150634 h 1424419"/>
                  <a:gd name="connsiteX13-995" fmla="*/ 55672 w 1306267"/>
                  <a:gd name="connsiteY13-996" fmla="*/ 1124403 h 1424419"/>
                  <a:gd name="connsiteX14-997" fmla="*/ 667 w 1306267"/>
                  <a:gd name="connsiteY14-998" fmla="*/ 999105 h 1424419"/>
                  <a:gd name="connsiteX15-999" fmla="*/ 0 w 1306267"/>
                  <a:gd name="connsiteY15-1000" fmla="*/ 972364 h 1424419"/>
                  <a:gd name="connsiteX16-1001" fmla="*/ 2496 w 1306267"/>
                  <a:gd name="connsiteY16-1002" fmla="*/ 463106 h 1424419"/>
                  <a:gd name="connsiteX17-1003" fmla="*/ 2458 w 1306267"/>
                  <a:gd name="connsiteY17-1004" fmla="*/ 429563 h 1424419"/>
                  <a:gd name="connsiteX18-1005" fmla="*/ 75248 w 1306267"/>
                  <a:gd name="connsiteY18-1006" fmla="*/ 303202 h 1424419"/>
                  <a:gd name="connsiteX19-1007" fmla="*/ 106293 w 1306267"/>
                  <a:gd name="connsiteY19-1008" fmla="*/ 282597 h 1424419"/>
                  <a:gd name="connsiteX20-1009" fmla="*/ 541533 w 1306267"/>
                  <a:gd name="connsiteY20-1010" fmla="*/ 38110 h 1424419"/>
                  <a:gd name="connsiteX21-1011" fmla="*/ 653528 w 1306267"/>
                  <a:gd name="connsiteY21-1012" fmla="*/ 0 h 1424419"/>
                  <a:gd name="connsiteX0-1013" fmla="*/ 653528 w 1306267"/>
                  <a:gd name="connsiteY0-1014" fmla="*/ 0 h 1424419"/>
                  <a:gd name="connsiteX1-1015" fmla="*/ 757287 w 1306267"/>
                  <a:gd name="connsiteY1-1016" fmla="*/ 32444 h 1424419"/>
                  <a:gd name="connsiteX2-1017" fmla="*/ 1206876 w 1306267"/>
                  <a:gd name="connsiteY2-1018" fmla="*/ 284945 h 1424419"/>
                  <a:gd name="connsiteX3-1019" fmla="*/ 1237706 w 1306267"/>
                  <a:gd name="connsiteY3-1020" fmla="*/ 306775 h 1424419"/>
                  <a:gd name="connsiteX4-1021" fmla="*/ 1301712 w 1306267"/>
                  <a:gd name="connsiteY4-1022" fmla="*/ 442384 h 1424419"/>
                  <a:gd name="connsiteX5-1023" fmla="*/ 1303099 w 1306267"/>
                  <a:gd name="connsiteY5-1024" fmla="*/ 495558 h 1424419"/>
                  <a:gd name="connsiteX6-1025" fmla="*/ 1303099 w 1306267"/>
                  <a:gd name="connsiteY6-1026" fmla="*/ 952393 h 1424419"/>
                  <a:gd name="connsiteX7-1027" fmla="*/ 1305306 w 1306267"/>
                  <a:gd name="connsiteY7-1028" fmla="*/ 990115 h 1424419"/>
                  <a:gd name="connsiteX8-1029" fmla="*/ 1255800 w 1306267"/>
                  <a:gd name="connsiteY8-1030" fmla="*/ 1142552 h 1424419"/>
                  <a:gd name="connsiteX9-1031" fmla="*/ 1172881 w 1306267"/>
                  <a:gd name="connsiteY9-1032" fmla="*/ 1179342 h 1424419"/>
                  <a:gd name="connsiteX10-1033" fmla="*/ 792288 w 1306267"/>
                  <a:gd name="connsiteY10-1034" fmla="*/ 1385653 h 1424419"/>
                  <a:gd name="connsiteX11-1035" fmla="*/ 522686 w 1306267"/>
                  <a:gd name="connsiteY11-1036" fmla="*/ 1384922 h 1424419"/>
                  <a:gd name="connsiteX12-1037" fmla="*/ 90241 w 1306267"/>
                  <a:gd name="connsiteY12-1038" fmla="*/ 1150634 h 1424419"/>
                  <a:gd name="connsiteX13-1039" fmla="*/ 55672 w 1306267"/>
                  <a:gd name="connsiteY13-1040" fmla="*/ 1124403 h 1424419"/>
                  <a:gd name="connsiteX14-1041" fmla="*/ 667 w 1306267"/>
                  <a:gd name="connsiteY14-1042" fmla="*/ 999105 h 1424419"/>
                  <a:gd name="connsiteX15-1043" fmla="*/ 0 w 1306267"/>
                  <a:gd name="connsiteY15-1044" fmla="*/ 972364 h 1424419"/>
                  <a:gd name="connsiteX16-1045" fmla="*/ 2496 w 1306267"/>
                  <a:gd name="connsiteY16-1046" fmla="*/ 463106 h 1424419"/>
                  <a:gd name="connsiteX17-1047" fmla="*/ 2458 w 1306267"/>
                  <a:gd name="connsiteY17-1048" fmla="*/ 429563 h 1424419"/>
                  <a:gd name="connsiteX18-1049" fmla="*/ 75248 w 1306267"/>
                  <a:gd name="connsiteY18-1050" fmla="*/ 303202 h 1424419"/>
                  <a:gd name="connsiteX19-1051" fmla="*/ 106293 w 1306267"/>
                  <a:gd name="connsiteY19-1052" fmla="*/ 282597 h 1424419"/>
                  <a:gd name="connsiteX20-1053" fmla="*/ 541533 w 1306267"/>
                  <a:gd name="connsiteY20-1054" fmla="*/ 38110 h 1424419"/>
                  <a:gd name="connsiteX21-1055" fmla="*/ 653528 w 1306267"/>
                  <a:gd name="connsiteY21-1056" fmla="*/ 0 h 1424419"/>
                  <a:gd name="connsiteX0-1057" fmla="*/ 653528 w 1306267"/>
                  <a:gd name="connsiteY0-1058" fmla="*/ 0 h 1424419"/>
                  <a:gd name="connsiteX1-1059" fmla="*/ 757287 w 1306267"/>
                  <a:gd name="connsiteY1-1060" fmla="*/ 32444 h 1424419"/>
                  <a:gd name="connsiteX2-1061" fmla="*/ 1206876 w 1306267"/>
                  <a:gd name="connsiteY2-1062" fmla="*/ 284945 h 1424419"/>
                  <a:gd name="connsiteX3-1063" fmla="*/ 1237706 w 1306267"/>
                  <a:gd name="connsiteY3-1064" fmla="*/ 306775 h 1424419"/>
                  <a:gd name="connsiteX4-1065" fmla="*/ 1301712 w 1306267"/>
                  <a:gd name="connsiteY4-1066" fmla="*/ 442384 h 1424419"/>
                  <a:gd name="connsiteX5-1067" fmla="*/ 1303099 w 1306267"/>
                  <a:gd name="connsiteY5-1068" fmla="*/ 495558 h 1424419"/>
                  <a:gd name="connsiteX6-1069" fmla="*/ 1303099 w 1306267"/>
                  <a:gd name="connsiteY6-1070" fmla="*/ 952393 h 1424419"/>
                  <a:gd name="connsiteX7-1071" fmla="*/ 1305306 w 1306267"/>
                  <a:gd name="connsiteY7-1072" fmla="*/ 990115 h 1424419"/>
                  <a:gd name="connsiteX8-1073" fmla="*/ 1255800 w 1306267"/>
                  <a:gd name="connsiteY8-1074" fmla="*/ 1142552 h 1424419"/>
                  <a:gd name="connsiteX9-1075" fmla="*/ 1172881 w 1306267"/>
                  <a:gd name="connsiteY9-1076" fmla="*/ 1179342 h 1424419"/>
                  <a:gd name="connsiteX10-1077" fmla="*/ 792288 w 1306267"/>
                  <a:gd name="connsiteY10-1078" fmla="*/ 1385653 h 1424419"/>
                  <a:gd name="connsiteX11-1079" fmla="*/ 522686 w 1306267"/>
                  <a:gd name="connsiteY11-1080" fmla="*/ 1384922 h 1424419"/>
                  <a:gd name="connsiteX12-1081" fmla="*/ 90241 w 1306267"/>
                  <a:gd name="connsiteY12-1082" fmla="*/ 1150634 h 1424419"/>
                  <a:gd name="connsiteX13-1083" fmla="*/ 55672 w 1306267"/>
                  <a:gd name="connsiteY13-1084" fmla="*/ 1124403 h 1424419"/>
                  <a:gd name="connsiteX14-1085" fmla="*/ 667 w 1306267"/>
                  <a:gd name="connsiteY14-1086" fmla="*/ 999105 h 1424419"/>
                  <a:gd name="connsiteX15-1087" fmla="*/ 0 w 1306267"/>
                  <a:gd name="connsiteY15-1088" fmla="*/ 972364 h 1424419"/>
                  <a:gd name="connsiteX16-1089" fmla="*/ 2496 w 1306267"/>
                  <a:gd name="connsiteY16-1090" fmla="*/ 463106 h 1424419"/>
                  <a:gd name="connsiteX17-1091" fmla="*/ 2458 w 1306267"/>
                  <a:gd name="connsiteY17-1092" fmla="*/ 429563 h 1424419"/>
                  <a:gd name="connsiteX18-1093" fmla="*/ 75248 w 1306267"/>
                  <a:gd name="connsiteY18-1094" fmla="*/ 303202 h 1424419"/>
                  <a:gd name="connsiteX19-1095" fmla="*/ 106293 w 1306267"/>
                  <a:gd name="connsiteY19-1096" fmla="*/ 282597 h 1424419"/>
                  <a:gd name="connsiteX20-1097" fmla="*/ 541533 w 1306267"/>
                  <a:gd name="connsiteY20-1098" fmla="*/ 38110 h 1424419"/>
                  <a:gd name="connsiteX21-1099" fmla="*/ 653528 w 1306267"/>
                  <a:gd name="connsiteY21-1100" fmla="*/ 0 h 1424419"/>
                  <a:gd name="connsiteX0-1101" fmla="*/ 653528 w 1306267"/>
                  <a:gd name="connsiteY0-1102" fmla="*/ 0 h 1424419"/>
                  <a:gd name="connsiteX1-1103" fmla="*/ 757287 w 1306267"/>
                  <a:gd name="connsiteY1-1104" fmla="*/ 32444 h 1424419"/>
                  <a:gd name="connsiteX2-1105" fmla="*/ 1206876 w 1306267"/>
                  <a:gd name="connsiteY2-1106" fmla="*/ 284945 h 1424419"/>
                  <a:gd name="connsiteX3-1107" fmla="*/ 1237706 w 1306267"/>
                  <a:gd name="connsiteY3-1108" fmla="*/ 306775 h 1424419"/>
                  <a:gd name="connsiteX4-1109" fmla="*/ 1301712 w 1306267"/>
                  <a:gd name="connsiteY4-1110" fmla="*/ 442384 h 1424419"/>
                  <a:gd name="connsiteX5-1111" fmla="*/ 1303099 w 1306267"/>
                  <a:gd name="connsiteY5-1112" fmla="*/ 495558 h 1424419"/>
                  <a:gd name="connsiteX6-1113" fmla="*/ 1303099 w 1306267"/>
                  <a:gd name="connsiteY6-1114" fmla="*/ 952393 h 1424419"/>
                  <a:gd name="connsiteX7-1115" fmla="*/ 1305306 w 1306267"/>
                  <a:gd name="connsiteY7-1116" fmla="*/ 990115 h 1424419"/>
                  <a:gd name="connsiteX8-1117" fmla="*/ 1255800 w 1306267"/>
                  <a:gd name="connsiteY8-1118" fmla="*/ 1142552 h 1424419"/>
                  <a:gd name="connsiteX9-1119" fmla="*/ 1172881 w 1306267"/>
                  <a:gd name="connsiteY9-1120" fmla="*/ 1179342 h 1424419"/>
                  <a:gd name="connsiteX10-1121" fmla="*/ 792288 w 1306267"/>
                  <a:gd name="connsiteY10-1122" fmla="*/ 1385653 h 1424419"/>
                  <a:gd name="connsiteX11-1123" fmla="*/ 522686 w 1306267"/>
                  <a:gd name="connsiteY11-1124" fmla="*/ 1384922 h 1424419"/>
                  <a:gd name="connsiteX12-1125" fmla="*/ 90241 w 1306267"/>
                  <a:gd name="connsiteY12-1126" fmla="*/ 1150634 h 1424419"/>
                  <a:gd name="connsiteX13-1127" fmla="*/ 48904 w 1306267"/>
                  <a:gd name="connsiteY13-1128" fmla="*/ 1124403 h 1424419"/>
                  <a:gd name="connsiteX14-1129" fmla="*/ 667 w 1306267"/>
                  <a:gd name="connsiteY14-1130" fmla="*/ 999105 h 1424419"/>
                  <a:gd name="connsiteX15-1131" fmla="*/ 0 w 1306267"/>
                  <a:gd name="connsiteY15-1132" fmla="*/ 972364 h 1424419"/>
                  <a:gd name="connsiteX16-1133" fmla="*/ 2496 w 1306267"/>
                  <a:gd name="connsiteY16-1134" fmla="*/ 463106 h 1424419"/>
                  <a:gd name="connsiteX17-1135" fmla="*/ 2458 w 1306267"/>
                  <a:gd name="connsiteY17-1136" fmla="*/ 429563 h 1424419"/>
                  <a:gd name="connsiteX18-1137" fmla="*/ 75248 w 1306267"/>
                  <a:gd name="connsiteY18-1138" fmla="*/ 303202 h 1424419"/>
                  <a:gd name="connsiteX19-1139" fmla="*/ 106293 w 1306267"/>
                  <a:gd name="connsiteY19-1140" fmla="*/ 282597 h 1424419"/>
                  <a:gd name="connsiteX20-1141" fmla="*/ 541533 w 1306267"/>
                  <a:gd name="connsiteY20-1142" fmla="*/ 38110 h 1424419"/>
                  <a:gd name="connsiteX21-1143" fmla="*/ 653528 w 1306267"/>
                  <a:gd name="connsiteY21-1144" fmla="*/ 0 h 1424419"/>
                  <a:gd name="connsiteX0-1145" fmla="*/ 653528 w 1306267"/>
                  <a:gd name="connsiteY0-1146" fmla="*/ 0 h 1424419"/>
                  <a:gd name="connsiteX1-1147" fmla="*/ 757287 w 1306267"/>
                  <a:gd name="connsiteY1-1148" fmla="*/ 32444 h 1424419"/>
                  <a:gd name="connsiteX2-1149" fmla="*/ 1206876 w 1306267"/>
                  <a:gd name="connsiteY2-1150" fmla="*/ 284945 h 1424419"/>
                  <a:gd name="connsiteX3-1151" fmla="*/ 1237706 w 1306267"/>
                  <a:gd name="connsiteY3-1152" fmla="*/ 306775 h 1424419"/>
                  <a:gd name="connsiteX4-1153" fmla="*/ 1301712 w 1306267"/>
                  <a:gd name="connsiteY4-1154" fmla="*/ 442384 h 1424419"/>
                  <a:gd name="connsiteX5-1155" fmla="*/ 1303099 w 1306267"/>
                  <a:gd name="connsiteY5-1156" fmla="*/ 495558 h 1424419"/>
                  <a:gd name="connsiteX6-1157" fmla="*/ 1303099 w 1306267"/>
                  <a:gd name="connsiteY6-1158" fmla="*/ 952393 h 1424419"/>
                  <a:gd name="connsiteX7-1159" fmla="*/ 1305306 w 1306267"/>
                  <a:gd name="connsiteY7-1160" fmla="*/ 990115 h 1424419"/>
                  <a:gd name="connsiteX8-1161" fmla="*/ 1255800 w 1306267"/>
                  <a:gd name="connsiteY8-1162" fmla="*/ 1142552 h 1424419"/>
                  <a:gd name="connsiteX9-1163" fmla="*/ 1172881 w 1306267"/>
                  <a:gd name="connsiteY9-1164" fmla="*/ 1179342 h 1424419"/>
                  <a:gd name="connsiteX10-1165" fmla="*/ 792288 w 1306267"/>
                  <a:gd name="connsiteY10-1166" fmla="*/ 1385653 h 1424419"/>
                  <a:gd name="connsiteX11-1167" fmla="*/ 522686 w 1306267"/>
                  <a:gd name="connsiteY11-1168" fmla="*/ 1384922 h 1424419"/>
                  <a:gd name="connsiteX12-1169" fmla="*/ 90241 w 1306267"/>
                  <a:gd name="connsiteY12-1170" fmla="*/ 1150634 h 1424419"/>
                  <a:gd name="connsiteX13-1171" fmla="*/ 48904 w 1306267"/>
                  <a:gd name="connsiteY13-1172" fmla="*/ 1124403 h 1424419"/>
                  <a:gd name="connsiteX14-1173" fmla="*/ 667 w 1306267"/>
                  <a:gd name="connsiteY14-1174" fmla="*/ 999105 h 1424419"/>
                  <a:gd name="connsiteX15-1175" fmla="*/ 0 w 1306267"/>
                  <a:gd name="connsiteY15-1176" fmla="*/ 972364 h 1424419"/>
                  <a:gd name="connsiteX16-1177" fmla="*/ 2496 w 1306267"/>
                  <a:gd name="connsiteY16-1178" fmla="*/ 463106 h 1424419"/>
                  <a:gd name="connsiteX17-1179" fmla="*/ 2458 w 1306267"/>
                  <a:gd name="connsiteY17-1180" fmla="*/ 429563 h 1424419"/>
                  <a:gd name="connsiteX18-1181" fmla="*/ 75248 w 1306267"/>
                  <a:gd name="connsiteY18-1182" fmla="*/ 303202 h 1424419"/>
                  <a:gd name="connsiteX19-1183" fmla="*/ 106293 w 1306267"/>
                  <a:gd name="connsiteY19-1184" fmla="*/ 282597 h 1424419"/>
                  <a:gd name="connsiteX20-1185" fmla="*/ 541533 w 1306267"/>
                  <a:gd name="connsiteY20-1186" fmla="*/ 38110 h 1424419"/>
                  <a:gd name="connsiteX21-1187" fmla="*/ 653528 w 1306267"/>
                  <a:gd name="connsiteY21-1188" fmla="*/ 0 h 1424419"/>
                  <a:gd name="connsiteX0-1189" fmla="*/ 653528 w 1306267"/>
                  <a:gd name="connsiteY0-1190" fmla="*/ 0 h 1424419"/>
                  <a:gd name="connsiteX1-1191" fmla="*/ 757287 w 1306267"/>
                  <a:gd name="connsiteY1-1192" fmla="*/ 32444 h 1424419"/>
                  <a:gd name="connsiteX2-1193" fmla="*/ 1206876 w 1306267"/>
                  <a:gd name="connsiteY2-1194" fmla="*/ 284945 h 1424419"/>
                  <a:gd name="connsiteX3-1195" fmla="*/ 1237706 w 1306267"/>
                  <a:gd name="connsiteY3-1196" fmla="*/ 306775 h 1424419"/>
                  <a:gd name="connsiteX4-1197" fmla="*/ 1301712 w 1306267"/>
                  <a:gd name="connsiteY4-1198" fmla="*/ 442384 h 1424419"/>
                  <a:gd name="connsiteX5-1199" fmla="*/ 1303099 w 1306267"/>
                  <a:gd name="connsiteY5-1200" fmla="*/ 495558 h 1424419"/>
                  <a:gd name="connsiteX6-1201" fmla="*/ 1303099 w 1306267"/>
                  <a:gd name="connsiteY6-1202" fmla="*/ 952393 h 1424419"/>
                  <a:gd name="connsiteX7-1203" fmla="*/ 1305306 w 1306267"/>
                  <a:gd name="connsiteY7-1204" fmla="*/ 990115 h 1424419"/>
                  <a:gd name="connsiteX8-1205" fmla="*/ 1255800 w 1306267"/>
                  <a:gd name="connsiteY8-1206" fmla="*/ 1142552 h 1424419"/>
                  <a:gd name="connsiteX9-1207" fmla="*/ 1172881 w 1306267"/>
                  <a:gd name="connsiteY9-1208" fmla="*/ 1179342 h 1424419"/>
                  <a:gd name="connsiteX10-1209" fmla="*/ 792288 w 1306267"/>
                  <a:gd name="connsiteY10-1210" fmla="*/ 1385653 h 1424419"/>
                  <a:gd name="connsiteX11-1211" fmla="*/ 522686 w 1306267"/>
                  <a:gd name="connsiteY11-1212" fmla="*/ 1384922 h 1424419"/>
                  <a:gd name="connsiteX12-1213" fmla="*/ 90241 w 1306267"/>
                  <a:gd name="connsiteY12-1214" fmla="*/ 1150634 h 1424419"/>
                  <a:gd name="connsiteX13-1215" fmla="*/ 48904 w 1306267"/>
                  <a:gd name="connsiteY13-1216" fmla="*/ 1124403 h 1424419"/>
                  <a:gd name="connsiteX14-1217" fmla="*/ 667 w 1306267"/>
                  <a:gd name="connsiteY14-1218" fmla="*/ 999105 h 1424419"/>
                  <a:gd name="connsiteX15-1219" fmla="*/ 0 w 1306267"/>
                  <a:gd name="connsiteY15-1220" fmla="*/ 972364 h 1424419"/>
                  <a:gd name="connsiteX16-1221" fmla="*/ 2496 w 1306267"/>
                  <a:gd name="connsiteY16-1222" fmla="*/ 463106 h 1424419"/>
                  <a:gd name="connsiteX17-1223" fmla="*/ 2458 w 1306267"/>
                  <a:gd name="connsiteY17-1224" fmla="*/ 429563 h 1424419"/>
                  <a:gd name="connsiteX18-1225" fmla="*/ 75248 w 1306267"/>
                  <a:gd name="connsiteY18-1226" fmla="*/ 303202 h 1424419"/>
                  <a:gd name="connsiteX19-1227" fmla="*/ 106293 w 1306267"/>
                  <a:gd name="connsiteY19-1228" fmla="*/ 282597 h 1424419"/>
                  <a:gd name="connsiteX20-1229" fmla="*/ 541533 w 1306267"/>
                  <a:gd name="connsiteY20-1230" fmla="*/ 38110 h 1424419"/>
                  <a:gd name="connsiteX21-1231" fmla="*/ 653528 w 1306267"/>
                  <a:gd name="connsiteY21-1232" fmla="*/ 0 h 1424419"/>
                  <a:gd name="connsiteX0-1233" fmla="*/ 653528 w 1306267"/>
                  <a:gd name="connsiteY0-1234" fmla="*/ 0 h 1424419"/>
                  <a:gd name="connsiteX1-1235" fmla="*/ 757287 w 1306267"/>
                  <a:gd name="connsiteY1-1236" fmla="*/ 32444 h 1424419"/>
                  <a:gd name="connsiteX2-1237" fmla="*/ 1206876 w 1306267"/>
                  <a:gd name="connsiteY2-1238" fmla="*/ 284945 h 1424419"/>
                  <a:gd name="connsiteX3-1239" fmla="*/ 1237706 w 1306267"/>
                  <a:gd name="connsiteY3-1240" fmla="*/ 306775 h 1424419"/>
                  <a:gd name="connsiteX4-1241" fmla="*/ 1301712 w 1306267"/>
                  <a:gd name="connsiteY4-1242" fmla="*/ 442384 h 1424419"/>
                  <a:gd name="connsiteX5-1243" fmla="*/ 1303099 w 1306267"/>
                  <a:gd name="connsiteY5-1244" fmla="*/ 495558 h 1424419"/>
                  <a:gd name="connsiteX6-1245" fmla="*/ 1303099 w 1306267"/>
                  <a:gd name="connsiteY6-1246" fmla="*/ 952393 h 1424419"/>
                  <a:gd name="connsiteX7-1247" fmla="*/ 1305306 w 1306267"/>
                  <a:gd name="connsiteY7-1248" fmla="*/ 990115 h 1424419"/>
                  <a:gd name="connsiteX8-1249" fmla="*/ 1255800 w 1306267"/>
                  <a:gd name="connsiteY8-1250" fmla="*/ 1142552 h 1424419"/>
                  <a:gd name="connsiteX9-1251" fmla="*/ 1172881 w 1306267"/>
                  <a:gd name="connsiteY9-1252" fmla="*/ 1179342 h 1424419"/>
                  <a:gd name="connsiteX10-1253" fmla="*/ 792288 w 1306267"/>
                  <a:gd name="connsiteY10-1254" fmla="*/ 1385653 h 1424419"/>
                  <a:gd name="connsiteX11-1255" fmla="*/ 522686 w 1306267"/>
                  <a:gd name="connsiteY11-1256" fmla="*/ 1384922 h 1424419"/>
                  <a:gd name="connsiteX12-1257" fmla="*/ 90241 w 1306267"/>
                  <a:gd name="connsiteY12-1258" fmla="*/ 1150634 h 1424419"/>
                  <a:gd name="connsiteX13-1259" fmla="*/ 48904 w 1306267"/>
                  <a:gd name="connsiteY13-1260" fmla="*/ 1124403 h 1424419"/>
                  <a:gd name="connsiteX14-1261" fmla="*/ 667 w 1306267"/>
                  <a:gd name="connsiteY14-1262" fmla="*/ 999105 h 1424419"/>
                  <a:gd name="connsiteX15-1263" fmla="*/ 0 w 1306267"/>
                  <a:gd name="connsiteY15-1264" fmla="*/ 972364 h 1424419"/>
                  <a:gd name="connsiteX16-1265" fmla="*/ 2496 w 1306267"/>
                  <a:gd name="connsiteY16-1266" fmla="*/ 463106 h 1424419"/>
                  <a:gd name="connsiteX17-1267" fmla="*/ 2458 w 1306267"/>
                  <a:gd name="connsiteY17-1268" fmla="*/ 429563 h 1424419"/>
                  <a:gd name="connsiteX18-1269" fmla="*/ 75248 w 1306267"/>
                  <a:gd name="connsiteY18-1270" fmla="*/ 303202 h 1424419"/>
                  <a:gd name="connsiteX19-1271" fmla="*/ 106293 w 1306267"/>
                  <a:gd name="connsiteY19-1272" fmla="*/ 282597 h 1424419"/>
                  <a:gd name="connsiteX20-1273" fmla="*/ 541533 w 1306267"/>
                  <a:gd name="connsiteY20-1274" fmla="*/ 38110 h 1424419"/>
                  <a:gd name="connsiteX21-1275" fmla="*/ 653528 w 1306267"/>
                  <a:gd name="connsiteY21-1276" fmla="*/ 0 h 1424419"/>
                  <a:gd name="connsiteX0-1277" fmla="*/ 653528 w 1306267"/>
                  <a:gd name="connsiteY0-1278" fmla="*/ 0 h 1424419"/>
                  <a:gd name="connsiteX1-1279" fmla="*/ 757287 w 1306267"/>
                  <a:gd name="connsiteY1-1280" fmla="*/ 32444 h 1424419"/>
                  <a:gd name="connsiteX2-1281" fmla="*/ 1206876 w 1306267"/>
                  <a:gd name="connsiteY2-1282" fmla="*/ 284945 h 1424419"/>
                  <a:gd name="connsiteX3-1283" fmla="*/ 1237706 w 1306267"/>
                  <a:gd name="connsiteY3-1284" fmla="*/ 306775 h 1424419"/>
                  <a:gd name="connsiteX4-1285" fmla="*/ 1301712 w 1306267"/>
                  <a:gd name="connsiteY4-1286" fmla="*/ 442384 h 1424419"/>
                  <a:gd name="connsiteX5-1287" fmla="*/ 1303099 w 1306267"/>
                  <a:gd name="connsiteY5-1288" fmla="*/ 495558 h 1424419"/>
                  <a:gd name="connsiteX6-1289" fmla="*/ 1303099 w 1306267"/>
                  <a:gd name="connsiteY6-1290" fmla="*/ 952393 h 1424419"/>
                  <a:gd name="connsiteX7-1291" fmla="*/ 1305306 w 1306267"/>
                  <a:gd name="connsiteY7-1292" fmla="*/ 990115 h 1424419"/>
                  <a:gd name="connsiteX8-1293" fmla="*/ 1255800 w 1306267"/>
                  <a:gd name="connsiteY8-1294" fmla="*/ 1142552 h 1424419"/>
                  <a:gd name="connsiteX9-1295" fmla="*/ 1172881 w 1306267"/>
                  <a:gd name="connsiteY9-1296" fmla="*/ 1179342 h 1424419"/>
                  <a:gd name="connsiteX10-1297" fmla="*/ 792288 w 1306267"/>
                  <a:gd name="connsiteY10-1298" fmla="*/ 1385653 h 1424419"/>
                  <a:gd name="connsiteX11-1299" fmla="*/ 522686 w 1306267"/>
                  <a:gd name="connsiteY11-1300" fmla="*/ 1384922 h 1424419"/>
                  <a:gd name="connsiteX12-1301" fmla="*/ 97009 w 1306267"/>
                  <a:gd name="connsiteY12-1302" fmla="*/ 1161462 h 1424419"/>
                  <a:gd name="connsiteX13-1303" fmla="*/ 48904 w 1306267"/>
                  <a:gd name="connsiteY13-1304" fmla="*/ 1124403 h 1424419"/>
                  <a:gd name="connsiteX14-1305" fmla="*/ 667 w 1306267"/>
                  <a:gd name="connsiteY14-1306" fmla="*/ 999105 h 1424419"/>
                  <a:gd name="connsiteX15-1307" fmla="*/ 0 w 1306267"/>
                  <a:gd name="connsiteY15-1308" fmla="*/ 972364 h 1424419"/>
                  <a:gd name="connsiteX16-1309" fmla="*/ 2496 w 1306267"/>
                  <a:gd name="connsiteY16-1310" fmla="*/ 463106 h 1424419"/>
                  <a:gd name="connsiteX17-1311" fmla="*/ 2458 w 1306267"/>
                  <a:gd name="connsiteY17-1312" fmla="*/ 429563 h 1424419"/>
                  <a:gd name="connsiteX18-1313" fmla="*/ 75248 w 1306267"/>
                  <a:gd name="connsiteY18-1314" fmla="*/ 303202 h 1424419"/>
                  <a:gd name="connsiteX19-1315" fmla="*/ 106293 w 1306267"/>
                  <a:gd name="connsiteY19-1316" fmla="*/ 282597 h 1424419"/>
                  <a:gd name="connsiteX20-1317" fmla="*/ 541533 w 1306267"/>
                  <a:gd name="connsiteY20-1318" fmla="*/ 38110 h 1424419"/>
                  <a:gd name="connsiteX21-1319" fmla="*/ 653528 w 1306267"/>
                  <a:gd name="connsiteY21-1320" fmla="*/ 0 h 1424419"/>
                  <a:gd name="connsiteX0-1321" fmla="*/ 653528 w 1306267"/>
                  <a:gd name="connsiteY0-1322" fmla="*/ 0 h 1424419"/>
                  <a:gd name="connsiteX1-1323" fmla="*/ 757287 w 1306267"/>
                  <a:gd name="connsiteY1-1324" fmla="*/ 32444 h 1424419"/>
                  <a:gd name="connsiteX2-1325" fmla="*/ 1206876 w 1306267"/>
                  <a:gd name="connsiteY2-1326" fmla="*/ 284945 h 1424419"/>
                  <a:gd name="connsiteX3-1327" fmla="*/ 1237706 w 1306267"/>
                  <a:gd name="connsiteY3-1328" fmla="*/ 306775 h 1424419"/>
                  <a:gd name="connsiteX4-1329" fmla="*/ 1301712 w 1306267"/>
                  <a:gd name="connsiteY4-1330" fmla="*/ 442384 h 1424419"/>
                  <a:gd name="connsiteX5-1331" fmla="*/ 1303099 w 1306267"/>
                  <a:gd name="connsiteY5-1332" fmla="*/ 495558 h 1424419"/>
                  <a:gd name="connsiteX6-1333" fmla="*/ 1303099 w 1306267"/>
                  <a:gd name="connsiteY6-1334" fmla="*/ 952393 h 1424419"/>
                  <a:gd name="connsiteX7-1335" fmla="*/ 1305306 w 1306267"/>
                  <a:gd name="connsiteY7-1336" fmla="*/ 990115 h 1424419"/>
                  <a:gd name="connsiteX8-1337" fmla="*/ 1255800 w 1306267"/>
                  <a:gd name="connsiteY8-1338" fmla="*/ 1142552 h 1424419"/>
                  <a:gd name="connsiteX9-1339" fmla="*/ 1172881 w 1306267"/>
                  <a:gd name="connsiteY9-1340" fmla="*/ 1179342 h 1424419"/>
                  <a:gd name="connsiteX10-1341" fmla="*/ 792288 w 1306267"/>
                  <a:gd name="connsiteY10-1342" fmla="*/ 1385653 h 1424419"/>
                  <a:gd name="connsiteX11-1343" fmla="*/ 522686 w 1306267"/>
                  <a:gd name="connsiteY11-1344" fmla="*/ 1384922 h 1424419"/>
                  <a:gd name="connsiteX12-1345" fmla="*/ 97009 w 1306267"/>
                  <a:gd name="connsiteY12-1346" fmla="*/ 1161462 h 1424419"/>
                  <a:gd name="connsiteX13-1347" fmla="*/ 48904 w 1306267"/>
                  <a:gd name="connsiteY13-1348" fmla="*/ 1124403 h 1424419"/>
                  <a:gd name="connsiteX14-1349" fmla="*/ 667 w 1306267"/>
                  <a:gd name="connsiteY14-1350" fmla="*/ 999105 h 1424419"/>
                  <a:gd name="connsiteX15-1351" fmla="*/ 0 w 1306267"/>
                  <a:gd name="connsiteY15-1352" fmla="*/ 972364 h 1424419"/>
                  <a:gd name="connsiteX16-1353" fmla="*/ 2496 w 1306267"/>
                  <a:gd name="connsiteY16-1354" fmla="*/ 463106 h 1424419"/>
                  <a:gd name="connsiteX17-1355" fmla="*/ 2458 w 1306267"/>
                  <a:gd name="connsiteY17-1356" fmla="*/ 429563 h 1424419"/>
                  <a:gd name="connsiteX18-1357" fmla="*/ 75248 w 1306267"/>
                  <a:gd name="connsiteY18-1358" fmla="*/ 303202 h 1424419"/>
                  <a:gd name="connsiteX19-1359" fmla="*/ 106293 w 1306267"/>
                  <a:gd name="connsiteY19-1360" fmla="*/ 282597 h 1424419"/>
                  <a:gd name="connsiteX20-1361" fmla="*/ 541533 w 1306267"/>
                  <a:gd name="connsiteY20-1362" fmla="*/ 38110 h 1424419"/>
                  <a:gd name="connsiteX21-1363" fmla="*/ 653528 w 1306267"/>
                  <a:gd name="connsiteY21-1364" fmla="*/ 0 h 1424419"/>
                  <a:gd name="connsiteX0-1365" fmla="*/ 653528 w 1306267"/>
                  <a:gd name="connsiteY0-1366" fmla="*/ 0 h 1424419"/>
                  <a:gd name="connsiteX1-1367" fmla="*/ 757287 w 1306267"/>
                  <a:gd name="connsiteY1-1368" fmla="*/ 32444 h 1424419"/>
                  <a:gd name="connsiteX2-1369" fmla="*/ 1206876 w 1306267"/>
                  <a:gd name="connsiteY2-1370" fmla="*/ 284945 h 1424419"/>
                  <a:gd name="connsiteX3-1371" fmla="*/ 1237706 w 1306267"/>
                  <a:gd name="connsiteY3-1372" fmla="*/ 306775 h 1424419"/>
                  <a:gd name="connsiteX4-1373" fmla="*/ 1301712 w 1306267"/>
                  <a:gd name="connsiteY4-1374" fmla="*/ 442384 h 1424419"/>
                  <a:gd name="connsiteX5-1375" fmla="*/ 1303099 w 1306267"/>
                  <a:gd name="connsiteY5-1376" fmla="*/ 495558 h 1424419"/>
                  <a:gd name="connsiteX6-1377" fmla="*/ 1303099 w 1306267"/>
                  <a:gd name="connsiteY6-1378" fmla="*/ 952393 h 1424419"/>
                  <a:gd name="connsiteX7-1379" fmla="*/ 1305306 w 1306267"/>
                  <a:gd name="connsiteY7-1380" fmla="*/ 990115 h 1424419"/>
                  <a:gd name="connsiteX8-1381" fmla="*/ 1255800 w 1306267"/>
                  <a:gd name="connsiteY8-1382" fmla="*/ 1142552 h 1424419"/>
                  <a:gd name="connsiteX9-1383" fmla="*/ 1172881 w 1306267"/>
                  <a:gd name="connsiteY9-1384" fmla="*/ 1179342 h 1424419"/>
                  <a:gd name="connsiteX10-1385" fmla="*/ 792288 w 1306267"/>
                  <a:gd name="connsiteY10-1386" fmla="*/ 1385653 h 1424419"/>
                  <a:gd name="connsiteX11-1387" fmla="*/ 522686 w 1306267"/>
                  <a:gd name="connsiteY11-1388" fmla="*/ 1384922 h 1424419"/>
                  <a:gd name="connsiteX12-1389" fmla="*/ 97009 w 1306267"/>
                  <a:gd name="connsiteY12-1390" fmla="*/ 1161462 h 1424419"/>
                  <a:gd name="connsiteX13-1391" fmla="*/ 44843 w 1306267"/>
                  <a:gd name="connsiteY13-1392" fmla="*/ 1118989 h 1424419"/>
                  <a:gd name="connsiteX14-1393" fmla="*/ 667 w 1306267"/>
                  <a:gd name="connsiteY14-1394" fmla="*/ 999105 h 1424419"/>
                  <a:gd name="connsiteX15-1395" fmla="*/ 0 w 1306267"/>
                  <a:gd name="connsiteY15-1396" fmla="*/ 972364 h 1424419"/>
                  <a:gd name="connsiteX16-1397" fmla="*/ 2496 w 1306267"/>
                  <a:gd name="connsiteY16-1398" fmla="*/ 463106 h 1424419"/>
                  <a:gd name="connsiteX17-1399" fmla="*/ 2458 w 1306267"/>
                  <a:gd name="connsiteY17-1400" fmla="*/ 429563 h 1424419"/>
                  <a:gd name="connsiteX18-1401" fmla="*/ 75248 w 1306267"/>
                  <a:gd name="connsiteY18-1402" fmla="*/ 303202 h 1424419"/>
                  <a:gd name="connsiteX19-1403" fmla="*/ 106293 w 1306267"/>
                  <a:gd name="connsiteY19-1404" fmla="*/ 282597 h 1424419"/>
                  <a:gd name="connsiteX20-1405" fmla="*/ 541533 w 1306267"/>
                  <a:gd name="connsiteY20-1406" fmla="*/ 38110 h 1424419"/>
                  <a:gd name="connsiteX21-1407" fmla="*/ 653528 w 1306267"/>
                  <a:gd name="connsiteY21-1408" fmla="*/ 0 h 1424419"/>
                  <a:gd name="connsiteX0-1409" fmla="*/ 653528 w 1306267"/>
                  <a:gd name="connsiteY0-1410" fmla="*/ 0 h 1424419"/>
                  <a:gd name="connsiteX1-1411" fmla="*/ 757287 w 1306267"/>
                  <a:gd name="connsiteY1-1412" fmla="*/ 32444 h 1424419"/>
                  <a:gd name="connsiteX2-1413" fmla="*/ 1206876 w 1306267"/>
                  <a:gd name="connsiteY2-1414" fmla="*/ 284945 h 1424419"/>
                  <a:gd name="connsiteX3-1415" fmla="*/ 1237706 w 1306267"/>
                  <a:gd name="connsiteY3-1416" fmla="*/ 306775 h 1424419"/>
                  <a:gd name="connsiteX4-1417" fmla="*/ 1301712 w 1306267"/>
                  <a:gd name="connsiteY4-1418" fmla="*/ 442384 h 1424419"/>
                  <a:gd name="connsiteX5-1419" fmla="*/ 1303099 w 1306267"/>
                  <a:gd name="connsiteY5-1420" fmla="*/ 495558 h 1424419"/>
                  <a:gd name="connsiteX6-1421" fmla="*/ 1303099 w 1306267"/>
                  <a:gd name="connsiteY6-1422" fmla="*/ 952393 h 1424419"/>
                  <a:gd name="connsiteX7-1423" fmla="*/ 1305306 w 1306267"/>
                  <a:gd name="connsiteY7-1424" fmla="*/ 990115 h 1424419"/>
                  <a:gd name="connsiteX8-1425" fmla="*/ 1255800 w 1306267"/>
                  <a:gd name="connsiteY8-1426" fmla="*/ 1142552 h 1424419"/>
                  <a:gd name="connsiteX9-1427" fmla="*/ 1172881 w 1306267"/>
                  <a:gd name="connsiteY9-1428" fmla="*/ 1179342 h 1424419"/>
                  <a:gd name="connsiteX10-1429" fmla="*/ 792288 w 1306267"/>
                  <a:gd name="connsiteY10-1430" fmla="*/ 1385653 h 1424419"/>
                  <a:gd name="connsiteX11-1431" fmla="*/ 522686 w 1306267"/>
                  <a:gd name="connsiteY11-1432" fmla="*/ 1384922 h 1424419"/>
                  <a:gd name="connsiteX12-1433" fmla="*/ 97009 w 1306267"/>
                  <a:gd name="connsiteY12-1434" fmla="*/ 1161462 h 1424419"/>
                  <a:gd name="connsiteX13-1435" fmla="*/ 44843 w 1306267"/>
                  <a:gd name="connsiteY13-1436" fmla="*/ 1118989 h 1424419"/>
                  <a:gd name="connsiteX14-1437" fmla="*/ 667 w 1306267"/>
                  <a:gd name="connsiteY14-1438" fmla="*/ 999105 h 1424419"/>
                  <a:gd name="connsiteX15-1439" fmla="*/ 0 w 1306267"/>
                  <a:gd name="connsiteY15-1440" fmla="*/ 972364 h 1424419"/>
                  <a:gd name="connsiteX16-1441" fmla="*/ 2496 w 1306267"/>
                  <a:gd name="connsiteY16-1442" fmla="*/ 463106 h 1424419"/>
                  <a:gd name="connsiteX17-1443" fmla="*/ 2458 w 1306267"/>
                  <a:gd name="connsiteY17-1444" fmla="*/ 429563 h 1424419"/>
                  <a:gd name="connsiteX18-1445" fmla="*/ 75248 w 1306267"/>
                  <a:gd name="connsiteY18-1446" fmla="*/ 303202 h 1424419"/>
                  <a:gd name="connsiteX19-1447" fmla="*/ 106293 w 1306267"/>
                  <a:gd name="connsiteY19-1448" fmla="*/ 282597 h 1424419"/>
                  <a:gd name="connsiteX20-1449" fmla="*/ 541533 w 1306267"/>
                  <a:gd name="connsiteY20-1450" fmla="*/ 38110 h 1424419"/>
                  <a:gd name="connsiteX21-1451" fmla="*/ 653528 w 1306267"/>
                  <a:gd name="connsiteY21-1452" fmla="*/ 0 h 1424419"/>
                  <a:gd name="connsiteX0-1453" fmla="*/ 653528 w 1306267"/>
                  <a:gd name="connsiteY0-1454" fmla="*/ 0 h 1424419"/>
                  <a:gd name="connsiteX1-1455" fmla="*/ 757287 w 1306267"/>
                  <a:gd name="connsiteY1-1456" fmla="*/ 32444 h 1424419"/>
                  <a:gd name="connsiteX2-1457" fmla="*/ 1206876 w 1306267"/>
                  <a:gd name="connsiteY2-1458" fmla="*/ 284945 h 1424419"/>
                  <a:gd name="connsiteX3-1459" fmla="*/ 1237706 w 1306267"/>
                  <a:gd name="connsiteY3-1460" fmla="*/ 306775 h 1424419"/>
                  <a:gd name="connsiteX4-1461" fmla="*/ 1301712 w 1306267"/>
                  <a:gd name="connsiteY4-1462" fmla="*/ 442384 h 1424419"/>
                  <a:gd name="connsiteX5-1463" fmla="*/ 1303099 w 1306267"/>
                  <a:gd name="connsiteY5-1464" fmla="*/ 495558 h 1424419"/>
                  <a:gd name="connsiteX6-1465" fmla="*/ 1303099 w 1306267"/>
                  <a:gd name="connsiteY6-1466" fmla="*/ 952393 h 1424419"/>
                  <a:gd name="connsiteX7-1467" fmla="*/ 1305306 w 1306267"/>
                  <a:gd name="connsiteY7-1468" fmla="*/ 990115 h 1424419"/>
                  <a:gd name="connsiteX8-1469" fmla="*/ 1255800 w 1306267"/>
                  <a:gd name="connsiteY8-1470" fmla="*/ 1142552 h 1424419"/>
                  <a:gd name="connsiteX9-1471" fmla="*/ 1172881 w 1306267"/>
                  <a:gd name="connsiteY9-1472" fmla="*/ 1179342 h 1424419"/>
                  <a:gd name="connsiteX10-1473" fmla="*/ 792288 w 1306267"/>
                  <a:gd name="connsiteY10-1474" fmla="*/ 1385653 h 1424419"/>
                  <a:gd name="connsiteX11-1475" fmla="*/ 522686 w 1306267"/>
                  <a:gd name="connsiteY11-1476" fmla="*/ 1384922 h 1424419"/>
                  <a:gd name="connsiteX12-1477" fmla="*/ 97009 w 1306267"/>
                  <a:gd name="connsiteY12-1478" fmla="*/ 1161462 h 1424419"/>
                  <a:gd name="connsiteX13-1479" fmla="*/ 44843 w 1306267"/>
                  <a:gd name="connsiteY13-1480" fmla="*/ 1118989 h 1424419"/>
                  <a:gd name="connsiteX14-1481" fmla="*/ 667 w 1306267"/>
                  <a:gd name="connsiteY14-1482" fmla="*/ 999105 h 1424419"/>
                  <a:gd name="connsiteX15-1483" fmla="*/ 0 w 1306267"/>
                  <a:gd name="connsiteY15-1484" fmla="*/ 972364 h 1424419"/>
                  <a:gd name="connsiteX16-1485" fmla="*/ 2496 w 1306267"/>
                  <a:gd name="connsiteY16-1486" fmla="*/ 463106 h 1424419"/>
                  <a:gd name="connsiteX17-1487" fmla="*/ 2458 w 1306267"/>
                  <a:gd name="connsiteY17-1488" fmla="*/ 429563 h 1424419"/>
                  <a:gd name="connsiteX18-1489" fmla="*/ 75248 w 1306267"/>
                  <a:gd name="connsiteY18-1490" fmla="*/ 303202 h 1424419"/>
                  <a:gd name="connsiteX19-1491" fmla="*/ 106293 w 1306267"/>
                  <a:gd name="connsiteY19-1492" fmla="*/ 282597 h 1424419"/>
                  <a:gd name="connsiteX20-1493" fmla="*/ 541533 w 1306267"/>
                  <a:gd name="connsiteY20-1494" fmla="*/ 38110 h 1424419"/>
                  <a:gd name="connsiteX21-1495" fmla="*/ 653528 w 1306267"/>
                  <a:gd name="connsiteY21-1496" fmla="*/ 0 h 1424419"/>
                  <a:gd name="connsiteX0-1497" fmla="*/ 653528 w 1306267"/>
                  <a:gd name="connsiteY0-1498" fmla="*/ 0 h 1424419"/>
                  <a:gd name="connsiteX1-1499" fmla="*/ 757287 w 1306267"/>
                  <a:gd name="connsiteY1-1500" fmla="*/ 32444 h 1424419"/>
                  <a:gd name="connsiteX2-1501" fmla="*/ 1206876 w 1306267"/>
                  <a:gd name="connsiteY2-1502" fmla="*/ 284945 h 1424419"/>
                  <a:gd name="connsiteX3-1503" fmla="*/ 1237706 w 1306267"/>
                  <a:gd name="connsiteY3-1504" fmla="*/ 306775 h 1424419"/>
                  <a:gd name="connsiteX4-1505" fmla="*/ 1301712 w 1306267"/>
                  <a:gd name="connsiteY4-1506" fmla="*/ 442384 h 1424419"/>
                  <a:gd name="connsiteX5-1507" fmla="*/ 1303099 w 1306267"/>
                  <a:gd name="connsiteY5-1508" fmla="*/ 495558 h 1424419"/>
                  <a:gd name="connsiteX6-1509" fmla="*/ 1303099 w 1306267"/>
                  <a:gd name="connsiteY6-1510" fmla="*/ 952393 h 1424419"/>
                  <a:gd name="connsiteX7-1511" fmla="*/ 1305306 w 1306267"/>
                  <a:gd name="connsiteY7-1512" fmla="*/ 990115 h 1424419"/>
                  <a:gd name="connsiteX8-1513" fmla="*/ 1255800 w 1306267"/>
                  <a:gd name="connsiteY8-1514" fmla="*/ 1142552 h 1424419"/>
                  <a:gd name="connsiteX9-1515" fmla="*/ 1172881 w 1306267"/>
                  <a:gd name="connsiteY9-1516" fmla="*/ 1179342 h 1424419"/>
                  <a:gd name="connsiteX10-1517" fmla="*/ 792288 w 1306267"/>
                  <a:gd name="connsiteY10-1518" fmla="*/ 1385653 h 1424419"/>
                  <a:gd name="connsiteX11-1519" fmla="*/ 522686 w 1306267"/>
                  <a:gd name="connsiteY11-1520" fmla="*/ 1384922 h 1424419"/>
                  <a:gd name="connsiteX12-1521" fmla="*/ 94302 w 1306267"/>
                  <a:gd name="connsiteY12-1522" fmla="*/ 1158755 h 1424419"/>
                  <a:gd name="connsiteX13-1523" fmla="*/ 44843 w 1306267"/>
                  <a:gd name="connsiteY13-1524" fmla="*/ 1118989 h 1424419"/>
                  <a:gd name="connsiteX14-1525" fmla="*/ 667 w 1306267"/>
                  <a:gd name="connsiteY14-1526" fmla="*/ 999105 h 1424419"/>
                  <a:gd name="connsiteX15-1527" fmla="*/ 0 w 1306267"/>
                  <a:gd name="connsiteY15-1528" fmla="*/ 972364 h 1424419"/>
                  <a:gd name="connsiteX16-1529" fmla="*/ 2496 w 1306267"/>
                  <a:gd name="connsiteY16-1530" fmla="*/ 463106 h 1424419"/>
                  <a:gd name="connsiteX17-1531" fmla="*/ 2458 w 1306267"/>
                  <a:gd name="connsiteY17-1532" fmla="*/ 429563 h 1424419"/>
                  <a:gd name="connsiteX18-1533" fmla="*/ 75248 w 1306267"/>
                  <a:gd name="connsiteY18-1534" fmla="*/ 303202 h 1424419"/>
                  <a:gd name="connsiteX19-1535" fmla="*/ 106293 w 1306267"/>
                  <a:gd name="connsiteY19-1536" fmla="*/ 282597 h 1424419"/>
                  <a:gd name="connsiteX20-1537" fmla="*/ 541533 w 1306267"/>
                  <a:gd name="connsiteY20-1538" fmla="*/ 38110 h 1424419"/>
                  <a:gd name="connsiteX21-1539" fmla="*/ 653528 w 1306267"/>
                  <a:gd name="connsiteY21-1540" fmla="*/ 0 h 1424419"/>
                  <a:gd name="connsiteX0-1541" fmla="*/ 653528 w 1306267"/>
                  <a:gd name="connsiteY0-1542" fmla="*/ 0 h 1424419"/>
                  <a:gd name="connsiteX1-1543" fmla="*/ 757287 w 1306267"/>
                  <a:gd name="connsiteY1-1544" fmla="*/ 32444 h 1424419"/>
                  <a:gd name="connsiteX2-1545" fmla="*/ 1206876 w 1306267"/>
                  <a:gd name="connsiteY2-1546" fmla="*/ 284945 h 1424419"/>
                  <a:gd name="connsiteX3-1547" fmla="*/ 1237706 w 1306267"/>
                  <a:gd name="connsiteY3-1548" fmla="*/ 306775 h 1424419"/>
                  <a:gd name="connsiteX4-1549" fmla="*/ 1301712 w 1306267"/>
                  <a:gd name="connsiteY4-1550" fmla="*/ 442384 h 1424419"/>
                  <a:gd name="connsiteX5-1551" fmla="*/ 1303099 w 1306267"/>
                  <a:gd name="connsiteY5-1552" fmla="*/ 495558 h 1424419"/>
                  <a:gd name="connsiteX6-1553" fmla="*/ 1303099 w 1306267"/>
                  <a:gd name="connsiteY6-1554" fmla="*/ 952393 h 1424419"/>
                  <a:gd name="connsiteX7-1555" fmla="*/ 1305306 w 1306267"/>
                  <a:gd name="connsiteY7-1556" fmla="*/ 990115 h 1424419"/>
                  <a:gd name="connsiteX8-1557" fmla="*/ 1255800 w 1306267"/>
                  <a:gd name="connsiteY8-1558" fmla="*/ 1142552 h 1424419"/>
                  <a:gd name="connsiteX9-1559" fmla="*/ 1172881 w 1306267"/>
                  <a:gd name="connsiteY9-1560" fmla="*/ 1179342 h 1424419"/>
                  <a:gd name="connsiteX10-1561" fmla="*/ 792288 w 1306267"/>
                  <a:gd name="connsiteY10-1562" fmla="*/ 1385653 h 1424419"/>
                  <a:gd name="connsiteX11-1563" fmla="*/ 522686 w 1306267"/>
                  <a:gd name="connsiteY11-1564" fmla="*/ 1384922 h 1424419"/>
                  <a:gd name="connsiteX12-1565" fmla="*/ 94302 w 1306267"/>
                  <a:gd name="connsiteY12-1566" fmla="*/ 1158755 h 1424419"/>
                  <a:gd name="connsiteX13-1567" fmla="*/ 39429 w 1306267"/>
                  <a:gd name="connsiteY13-1568" fmla="*/ 1117635 h 1424419"/>
                  <a:gd name="connsiteX14-1569" fmla="*/ 667 w 1306267"/>
                  <a:gd name="connsiteY14-1570" fmla="*/ 999105 h 1424419"/>
                  <a:gd name="connsiteX15-1571" fmla="*/ 0 w 1306267"/>
                  <a:gd name="connsiteY15-1572" fmla="*/ 972364 h 1424419"/>
                  <a:gd name="connsiteX16-1573" fmla="*/ 2496 w 1306267"/>
                  <a:gd name="connsiteY16-1574" fmla="*/ 463106 h 1424419"/>
                  <a:gd name="connsiteX17-1575" fmla="*/ 2458 w 1306267"/>
                  <a:gd name="connsiteY17-1576" fmla="*/ 429563 h 1424419"/>
                  <a:gd name="connsiteX18-1577" fmla="*/ 75248 w 1306267"/>
                  <a:gd name="connsiteY18-1578" fmla="*/ 303202 h 1424419"/>
                  <a:gd name="connsiteX19-1579" fmla="*/ 106293 w 1306267"/>
                  <a:gd name="connsiteY19-1580" fmla="*/ 282597 h 1424419"/>
                  <a:gd name="connsiteX20-1581" fmla="*/ 541533 w 1306267"/>
                  <a:gd name="connsiteY20-1582" fmla="*/ 38110 h 1424419"/>
                  <a:gd name="connsiteX21-1583" fmla="*/ 653528 w 1306267"/>
                  <a:gd name="connsiteY21-1584" fmla="*/ 0 h 1424419"/>
                  <a:gd name="connsiteX0-1585" fmla="*/ 653528 w 1305333"/>
                  <a:gd name="connsiteY0-1586" fmla="*/ 0 h 1424419"/>
                  <a:gd name="connsiteX1-1587" fmla="*/ 757287 w 1305333"/>
                  <a:gd name="connsiteY1-1588" fmla="*/ 32444 h 1424419"/>
                  <a:gd name="connsiteX2-1589" fmla="*/ 1206876 w 1305333"/>
                  <a:gd name="connsiteY2-1590" fmla="*/ 284945 h 1424419"/>
                  <a:gd name="connsiteX3-1591" fmla="*/ 1237706 w 1305333"/>
                  <a:gd name="connsiteY3-1592" fmla="*/ 306775 h 1424419"/>
                  <a:gd name="connsiteX4-1593" fmla="*/ 1301712 w 1305333"/>
                  <a:gd name="connsiteY4-1594" fmla="*/ 442384 h 1424419"/>
                  <a:gd name="connsiteX5-1595" fmla="*/ 1303099 w 1305333"/>
                  <a:gd name="connsiteY5-1596" fmla="*/ 495558 h 1424419"/>
                  <a:gd name="connsiteX6-1597" fmla="*/ 1303099 w 1305333"/>
                  <a:gd name="connsiteY6-1598" fmla="*/ 952393 h 1424419"/>
                  <a:gd name="connsiteX7-1599" fmla="*/ 1305306 w 1305333"/>
                  <a:gd name="connsiteY7-1600" fmla="*/ 990115 h 1424419"/>
                  <a:gd name="connsiteX8-1601" fmla="*/ 1227376 w 1305333"/>
                  <a:gd name="connsiteY8-1602" fmla="*/ 1152027 h 1424419"/>
                  <a:gd name="connsiteX9-1603" fmla="*/ 1172881 w 1305333"/>
                  <a:gd name="connsiteY9-1604" fmla="*/ 1179342 h 1424419"/>
                  <a:gd name="connsiteX10-1605" fmla="*/ 792288 w 1305333"/>
                  <a:gd name="connsiteY10-1606" fmla="*/ 1385653 h 1424419"/>
                  <a:gd name="connsiteX11-1607" fmla="*/ 522686 w 1305333"/>
                  <a:gd name="connsiteY11-1608" fmla="*/ 1384922 h 1424419"/>
                  <a:gd name="connsiteX12-1609" fmla="*/ 94302 w 1305333"/>
                  <a:gd name="connsiteY12-1610" fmla="*/ 1158755 h 1424419"/>
                  <a:gd name="connsiteX13-1611" fmla="*/ 39429 w 1305333"/>
                  <a:gd name="connsiteY13-1612" fmla="*/ 1117635 h 1424419"/>
                  <a:gd name="connsiteX14-1613" fmla="*/ 667 w 1305333"/>
                  <a:gd name="connsiteY14-1614" fmla="*/ 999105 h 1424419"/>
                  <a:gd name="connsiteX15-1615" fmla="*/ 0 w 1305333"/>
                  <a:gd name="connsiteY15-1616" fmla="*/ 972364 h 1424419"/>
                  <a:gd name="connsiteX16-1617" fmla="*/ 2496 w 1305333"/>
                  <a:gd name="connsiteY16-1618" fmla="*/ 463106 h 1424419"/>
                  <a:gd name="connsiteX17-1619" fmla="*/ 2458 w 1305333"/>
                  <a:gd name="connsiteY17-1620" fmla="*/ 429563 h 1424419"/>
                  <a:gd name="connsiteX18-1621" fmla="*/ 75248 w 1305333"/>
                  <a:gd name="connsiteY18-1622" fmla="*/ 303202 h 1424419"/>
                  <a:gd name="connsiteX19-1623" fmla="*/ 106293 w 1305333"/>
                  <a:gd name="connsiteY19-1624" fmla="*/ 282597 h 1424419"/>
                  <a:gd name="connsiteX20-1625" fmla="*/ 541533 w 1305333"/>
                  <a:gd name="connsiteY20-1626" fmla="*/ 38110 h 1424419"/>
                  <a:gd name="connsiteX21-1627" fmla="*/ 653528 w 1305333"/>
                  <a:gd name="connsiteY21-1628" fmla="*/ 0 h 1424419"/>
                  <a:gd name="connsiteX0-1629" fmla="*/ 653528 w 1305333"/>
                  <a:gd name="connsiteY0-1630" fmla="*/ 0 h 1424419"/>
                  <a:gd name="connsiteX1-1631" fmla="*/ 757287 w 1305333"/>
                  <a:gd name="connsiteY1-1632" fmla="*/ 32444 h 1424419"/>
                  <a:gd name="connsiteX2-1633" fmla="*/ 1206876 w 1305333"/>
                  <a:gd name="connsiteY2-1634" fmla="*/ 284945 h 1424419"/>
                  <a:gd name="connsiteX3-1635" fmla="*/ 1237706 w 1305333"/>
                  <a:gd name="connsiteY3-1636" fmla="*/ 306775 h 1424419"/>
                  <a:gd name="connsiteX4-1637" fmla="*/ 1301712 w 1305333"/>
                  <a:gd name="connsiteY4-1638" fmla="*/ 442384 h 1424419"/>
                  <a:gd name="connsiteX5-1639" fmla="*/ 1303099 w 1305333"/>
                  <a:gd name="connsiteY5-1640" fmla="*/ 495558 h 1424419"/>
                  <a:gd name="connsiteX6-1641" fmla="*/ 1303099 w 1305333"/>
                  <a:gd name="connsiteY6-1642" fmla="*/ 952393 h 1424419"/>
                  <a:gd name="connsiteX7-1643" fmla="*/ 1302599 w 1305333"/>
                  <a:gd name="connsiteY7-1644" fmla="*/ 1003650 h 1424419"/>
                  <a:gd name="connsiteX8-1645" fmla="*/ 1227376 w 1305333"/>
                  <a:gd name="connsiteY8-1646" fmla="*/ 1152027 h 1424419"/>
                  <a:gd name="connsiteX9-1647" fmla="*/ 1172881 w 1305333"/>
                  <a:gd name="connsiteY9-1648" fmla="*/ 1179342 h 1424419"/>
                  <a:gd name="connsiteX10-1649" fmla="*/ 792288 w 1305333"/>
                  <a:gd name="connsiteY10-1650" fmla="*/ 1385653 h 1424419"/>
                  <a:gd name="connsiteX11-1651" fmla="*/ 522686 w 1305333"/>
                  <a:gd name="connsiteY11-1652" fmla="*/ 1384922 h 1424419"/>
                  <a:gd name="connsiteX12-1653" fmla="*/ 94302 w 1305333"/>
                  <a:gd name="connsiteY12-1654" fmla="*/ 1158755 h 1424419"/>
                  <a:gd name="connsiteX13-1655" fmla="*/ 39429 w 1305333"/>
                  <a:gd name="connsiteY13-1656" fmla="*/ 1117635 h 1424419"/>
                  <a:gd name="connsiteX14-1657" fmla="*/ 667 w 1305333"/>
                  <a:gd name="connsiteY14-1658" fmla="*/ 999105 h 1424419"/>
                  <a:gd name="connsiteX15-1659" fmla="*/ 0 w 1305333"/>
                  <a:gd name="connsiteY15-1660" fmla="*/ 972364 h 1424419"/>
                  <a:gd name="connsiteX16-1661" fmla="*/ 2496 w 1305333"/>
                  <a:gd name="connsiteY16-1662" fmla="*/ 463106 h 1424419"/>
                  <a:gd name="connsiteX17-1663" fmla="*/ 2458 w 1305333"/>
                  <a:gd name="connsiteY17-1664" fmla="*/ 429563 h 1424419"/>
                  <a:gd name="connsiteX18-1665" fmla="*/ 75248 w 1305333"/>
                  <a:gd name="connsiteY18-1666" fmla="*/ 303202 h 1424419"/>
                  <a:gd name="connsiteX19-1667" fmla="*/ 106293 w 1305333"/>
                  <a:gd name="connsiteY19-1668" fmla="*/ 282597 h 1424419"/>
                  <a:gd name="connsiteX20-1669" fmla="*/ 541533 w 1305333"/>
                  <a:gd name="connsiteY20-1670" fmla="*/ 38110 h 1424419"/>
                  <a:gd name="connsiteX21-1671" fmla="*/ 653528 w 1305333"/>
                  <a:gd name="connsiteY21-1672" fmla="*/ 0 h 1424419"/>
                  <a:gd name="connsiteX0-1673" fmla="*/ 653528 w 1305080"/>
                  <a:gd name="connsiteY0-1674" fmla="*/ 0 h 1424419"/>
                  <a:gd name="connsiteX1-1675" fmla="*/ 757287 w 1305080"/>
                  <a:gd name="connsiteY1-1676" fmla="*/ 32444 h 1424419"/>
                  <a:gd name="connsiteX2-1677" fmla="*/ 1206876 w 1305080"/>
                  <a:gd name="connsiteY2-1678" fmla="*/ 284945 h 1424419"/>
                  <a:gd name="connsiteX3-1679" fmla="*/ 1237706 w 1305080"/>
                  <a:gd name="connsiteY3-1680" fmla="*/ 306775 h 1424419"/>
                  <a:gd name="connsiteX4-1681" fmla="*/ 1301712 w 1305080"/>
                  <a:gd name="connsiteY4-1682" fmla="*/ 442384 h 1424419"/>
                  <a:gd name="connsiteX5-1683" fmla="*/ 1303099 w 1305080"/>
                  <a:gd name="connsiteY5-1684" fmla="*/ 495558 h 1424419"/>
                  <a:gd name="connsiteX6-1685" fmla="*/ 1301746 w 1305080"/>
                  <a:gd name="connsiteY6-1686" fmla="*/ 953747 h 1424419"/>
                  <a:gd name="connsiteX7-1687" fmla="*/ 1302599 w 1305080"/>
                  <a:gd name="connsiteY7-1688" fmla="*/ 1003650 h 1424419"/>
                  <a:gd name="connsiteX8-1689" fmla="*/ 1227376 w 1305080"/>
                  <a:gd name="connsiteY8-1690" fmla="*/ 1152027 h 1424419"/>
                  <a:gd name="connsiteX9-1691" fmla="*/ 1172881 w 1305080"/>
                  <a:gd name="connsiteY9-1692" fmla="*/ 1179342 h 1424419"/>
                  <a:gd name="connsiteX10-1693" fmla="*/ 792288 w 1305080"/>
                  <a:gd name="connsiteY10-1694" fmla="*/ 1385653 h 1424419"/>
                  <a:gd name="connsiteX11-1695" fmla="*/ 522686 w 1305080"/>
                  <a:gd name="connsiteY11-1696" fmla="*/ 1384922 h 1424419"/>
                  <a:gd name="connsiteX12-1697" fmla="*/ 94302 w 1305080"/>
                  <a:gd name="connsiteY12-1698" fmla="*/ 1158755 h 1424419"/>
                  <a:gd name="connsiteX13-1699" fmla="*/ 39429 w 1305080"/>
                  <a:gd name="connsiteY13-1700" fmla="*/ 1117635 h 1424419"/>
                  <a:gd name="connsiteX14-1701" fmla="*/ 667 w 1305080"/>
                  <a:gd name="connsiteY14-1702" fmla="*/ 999105 h 1424419"/>
                  <a:gd name="connsiteX15-1703" fmla="*/ 0 w 1305080"/>
                  <a:gd name="connsiteY15-1704" fmla="*/ 972364 h 1424419"/>
                  <a:gd name="connsiteX16-1705" fmla="*/ 2496 w 1305080"/>
                  <a:gd name="connsiteY16-1706" fmla="*/ 463106 h 1424419"/>
                  <a:gd name="connsiteX17-1707" fmla="*/ 2458 w 1305080"/>
                  <a:gd name="connsiteY17-1708" fmla="*/ 429563 h 1424419"/>
                  <a:gd name="connsiteX18-1709" fmla="*/ 75248 w 1305080"/>
                  <a:gd name="connsiteY18-1710" fmla="*/ 303202 h 1424419"/>
                  <a:gd name="connsiteX19-1711" fmla="*/ 106293 w 1305080"/>
                  <a:gd name="connsiteY19-1712" fmla="*/ 282597 h 1424419"/>
                  <a:gd name="connsiteX20-1713" fmla="*/ 541533 w 1305080"/>
                  <a:gd name="connsiteY20-1714" fmla="*/ 38110 h 1424419"/>
                  <a:gd name="connsiteX21-1715" fmla="*/ 653528 w 1305080"/>
                  <a:gd name="connsiteY21-1716" fmla="*/ 0 h 1424419"/>
                  <a:gd name="connsiteX0-1717" fmla="*/ 653528 w 1305299"/>
                  <a:gd name="connsiteY0-1718" fmla="*/ 0 h 1424419"/>
                  <a:gd name="connsiteX1-1719" fmla="*/ 757287 w 1305299"/>
                  <a:gd name="connsiteY1-1720" fmla="*/ 32444 h 1424419"/>
                  <a:gd name="connsiteX2-1721" fmla="*/ 1206876 w 1305299"/>
                  <a:gd name="connsiteY2-1722" fmla="*/ 284945 h 1424419"/>
                  <a:gd name="connsiteX3-1723" fmla="*/ 1237706 w 1305299"/>
                  <a:gd name="connsiteY3-1724" fmla="*/ 306775 h 1424419"/>
                  <a:gd name="connsiteX4-1725" fmla="*/ 1301712 w 1305299"/>
                  <a:gd name="connsiteY4-1726" fmla="*/ 442384 h 1424419"/>
                  <a:gd name="connsiteX5-1727" fmla="*/ 1303099 w 1305299"/>
                  <a:gd name="connsiteY5-1728" fmla="*/ 495558 h 1424419"/>
                  <a:gd name="connsiteX6-1729" fmla="*/ 1301746 w 1305299"/>
                  <a:gd name="connsiteY6-1730" fmla="*/ 953747 h 1424419"/>
                  <a:gd name="connsiteX7-1731" fmla="*/ 1302599 w 1305299"/>
                  <a:gd name="connsiteY7-1732" fmla="*/ 1003650 h 1424419"/>
                  <a:gd name="connsiteX8-1733" fmla="*/ 1227376 w 1305299"/>
                  <a:gd name="connsiteY8-1734" fmla="*/ 1152027 h 1424419"/>
                  <a:gd name="connsiteX9-1735" fmla="*/ 1172881 w 1305299"/>
                  <a:gd name="connsiteY9-1736" fmla="*/ 1179342 h 1424419"/>
                  <a:gd name="connsiteX10-1737" fmla="*/ 792288 w 1305299"/>
                  <a:gd name="connsiteY10-1738" fmla="*/ 1385653 h 1424419"/>
                  <a:gd name="connsiteX11-1739" fmla="*/ 522686 w 1305299"/>
                  <a:gd name="connsiteY11-1740" fmla="*/ 1384922 h 1424419"/>
                  <a:gd name="connsiteX12-1741" fmla="*/ 94302 w 1305299"/>
                  <a:gd name="connsiteY12-1742" fmla="*/ 1158755 h 1424419"/>
                  <a:gd name="connsiteX13-1743" fmla="*/ 39429 w 1305299"/>
                  <a:gd name="connsiteY13-1744" fmla="*/ 1117635 h 1424419"/>
                  <a:gd name="connsiteX14-1745" fmla="*/ 667 w 1305299"/>
                  <a:gd name="connsiteY14-1746" fmla="*/ 999105 h 1424419"/>
                  <a:gd name="connsiteX15-1747" fmla="*/ 0 w 1305299"/>
                  <a:gd name="connsiteY15-1748" fmla="*/ 972364 h 1424419"/>
                  <a:gd name="connsiteX16-1749" fmla="*/ 2496 w 1305299"/>
                  <a:gd name="connsiteY16-1750" fmla="*/ 463106 h 1424419"/>
                  <a:gd name="connsiteX17-1751" fmla="*/ 2458 w 1305299"/>
                  <a:gd name="connsiteY17-1752" fmla="*/ 429563 h 1424419"/>
                  <a:gd name="connsiteX18-1753" fmla="*/ 75248 w 1305299"/>
                  <a:gd name="connsiteY18-1754" fmla="*/ 303202 h 1424419"/>
                  <a:gd name="connsiteX19-1755" fmla="*/ 106293 w 1305299"/>
                  <a:gd name="connsiteY19-1756" fmla="*/ 282597 h 1424419"/>
                  <a:gd name="connsiteX20-1757" fmla="*/ 541533 w 1305299"/>
                  <a:gd name="connsiteY20-1758" fmla="*/ 38110 h 1424419"/>
                  <a:gd name="connsiteX21-1759" fmla="*/ 653528 w 1305299"/>
                  <a:gd name="connsiteY21-1760" fmla="*/ 0 h 1424419"/>
                  <a:gd name="connsiteX0-1761" fmla="*/ 653528 w 1306646"/>
                  <a:gd name="connsiteY0-1762" fmla="*/ 0 h 1424419"/>
                  <a:gd name="connsiteX1-1763" fmla="*/ 757287 w 1306646"/>
                  <a:gd name="connsiteY1-1764" fmla="*/ 32444 h 1424419"/>
                  <a:gd name="connsiteX2-1765" fmla="*/ 1206876 w 1306646"/>
                  <a:gd name="connsiteY2-1766" fmla="*/ 284945 h 1424419"/>
                  <a:gd name="connsiteX3-1767" fmla="*/ 1237706 w 1306646"/>
                  <a:gd name="connsiteY3-1768" fmla="*/ 306775 h 1424419"/>
                  <a:gd name="connsiteX4-1769" fmla="*/ 1301712 w 1306646"/>
                  <a:gd name="connsiteY4-1770" fmla="*/ 442384 h 1424419"/>
                  <a:gd name="connsiteX5-1771" fmla="*/ 1303099 w 1306646"/>
                  <a:gd name="connsiteY5-1772" fmla="*/ 495558 h 1424419"/>
                  <a:gd name="connsiteX6-1773" fmla="*/ 1301746 w 1306646"/>
                  <a:gd name="connsiteY6-1774" fmla="*/ 953747 h 1424419"/>
                  <a:gd name="connsiteX7-1775" fmla="*/ 1302599 w 1306646"/>
                  <a:gd name="connsiteY7-1776" fmla="*/ 1003650 h 1424419"/>
                  <a:gd name="connsiteX8-1777" fmla="*/ 1227376 w 1306646"/>
                  <a:gd name="connsiteY8-1778" fmla="*/ 1152027 h 1424419"/>
                  <a:gd name="connsiteX9-1779" fmla="*/ 1172881 w 1306646"/>
                  <a:gd name="connsiteY9-1780" fmla="*/ 1179342 h 1424419"/>
                  <a:gd name="connsiteX10-1781" fmla="*/ 792288 w 1306646"/>
                  <a:gd name="connsiteY10-1782" fmla="*/ 1385653 h 1424419"/>
                  <a:gd name="connsiteX11-1783" fmla="*/ 522686 w 1306646"/>
                  <a:gd name="connsiteY11-1784" fmla="*/ 1384922 h 1424419"/>
                  <a:gd name="connsiteX12-1785" fmla="*/ 94302 w 1306646"/>
                  <a:gd name="connsiteY12-1786" fmla="*/ 1158755 h 1424419"/>
                  <a:gd name="connsiteX13-1787" fmla="*/ 39429 w 1306646"/>
                  <a:gd name="connsiteY13-1788" fmla="*/ 1117635 h 1424419"/>
                  <a:gd name="connsiteX14-1789" fmla="*/ 667 w 1306646"/>
                  <a:gd name="connsiteY14-1790" fmla="*/ 999105 h 1424419"/>
                  <a:gd name="connsiteX15-1791" fmla="*/ 0 w 1306646"/>
                  <a:gd name="connsiteY15-1792" fmla="*/ 972364 h 1424419"/>
                  <a:gd name="connsiteX16-1793" fmla="*/ 2496 w 1306646"/>
                  <a:gd name="connsiteY16-1794" fmla="*/ 463106 h 1424419"/>
                  <a:gd name="connsiteX17-1795" fmla="*/ 2458 w 1306646"/>
                  <a:gd name="connsiteY17-1796" fmla="*/ 429563 h 1424419"/>
                  <a:gd name="connsiteX18-1797" fmla="*/ 75248 w 1306646"/>
                  <a:gd name="connsiteY18-1798" fmla="*/ 303202 h 1424419"/>
                  <a:gd name="connsiteX19-1799" fmla="*/ 106293 w 1306646"/>
                  <a:gd name="connsiteY19-1800" fmla="*/ 282597 h 1424419"/>
                  <a:gd name="connsiteX20-1801" fmla="*/ 541533 w 1306646"/>
                  <a:gd name="connsiteY20-1802" fmla="*/ 38110 h 1424419"/>
                  <a:gd name="connsiteX21-1803" fmla="*/ 653528 w 1306646"/>
                  <a:gd name="connsiteY21-1804" fmla="*/ 0 h 1424419"/>
                  <a:gd name="connsiteX0-1805" fmla="*/ 653528 w 1305299"/>
                  <a:gd name="connsiteY0-1806" fmla="*/ 0 h 1424419"/>
                  <a:gd name="connsiteX1-1807" fmla="*/ 757287 w 1305299"/>
                  <a:gd name="connsiteY1-1808" fmla="*/ 32444 h 1424419"/>
                  <a:gd name="connsiteX2-1809" fmla="*/ 1206876 w 1305299"/>
                  <a:gd name="connsiteY2-1810" fmla="*/ 284945 h 1424419"/>
                  <a:gd name="connsiteX3-1811" fmla="*/ 1237706 w 1305299"/>
                  <a:gd name="connsiteY3-1812" fmla="*/ 306775 h 1424419"/>
                  <a:gd name="connsiteX4-1813" fmla="*/ 1301712 w 1305299"/>
                  <a:gd name="connsiteY4-1814" fmla="*/ 442384 h 1424419"/>
                  <a:gd name="connsiteX5-1815" fmla="*/ 1303099 w 1305299"/>
                  <a:gd name="connsiteY5-1816" fmla="*/ 495558 h 1424419"/>
                  <a:gd name="connsiteX6-1817" fmla="*/ 1301746 w 1305299"/>
                  <a:gd name="connsiteY6-1818" fmla="*/ 953747 h 1424419"/>
                  <a:gd name="connsiteX7-1819" fmla="*/ 1302599 w 1305299"/>
                  <a:gd name="connsiteY7-1820" fmla="*/ 1003650 h 1424419"/>
                  <a:gd name="connsiteX8-1821" fmla="*/ 1227376 w 1305299"/>
                  <a:gd name="connsiteY8-1822" fmla="*/ 1152027 h 1424419"/>
                  <a:gd name="connsiteX9-1823" fmla="*/ 1172881 w 1305299"/>
                  <a:gd name="connsiteY9-1824" fmla="*/ 1179342 h 1424419"/>
                  <a:gd name="connsiteX10-1825" fmla="*/ 792288 w 1305299"/>
                  <a:gd name="connsiteY10-1826" fmla="*/ 1385653 h 1424419"/>
                  <a:gd name="connsiteX11-1827" fmla="*/ 522686 w 1305299"/>
                  <a:gd name="connsiteY11-1828" fmla="*/ 1384922 h 1424419"/>
                  <a:gd name="connsiteX12-1829" fmla="*/ 94302 w 1305299"/>
                  <a:gd name="connsiteY12-1830" fmla="*/ 1158755 h 1424419"/>
                  <a:gd name="connsiteX13-1831" fmla="*/ 39429 w 1305299"/>
                  <a:gd name="connsiteY13-1832" fmla="*/ 1117635 h 1424419"/>
                  <a:gd name="connsiteX14-1833" fmla="*/ 667 w 1305299"/>
                  <a:gd name="connsiteY14-1834" fmla="*/ 999105 h 1424419"/>
                  <a:gd name="connsiteX15-1835" fmla="*/ 0 w 1305299"/>
                  <a:gd name="connsiteY15-1836" fmla="*/ 972364 h 1424419"/>
                  <a:gd name="connsiteX16-1837" fmla="*/ 2496 w 1305299"/>
                  <a:gd name="connsiteY16-1838" fmla="*/ 463106 h 1424419"/>
                  <a:gd name="connsiteX17-1839" fmla="*/ 2458 w 1305299"/>
                  <a:gd name="connsiteY17-1840" fmla="*/ 429563 h 1424419"/>
                  <a:gd name="connsiteX18-1841" fmla="*/ 75248 w 1305299"/>
                  <a:gd name="connsiteY18-1842" fmla="*/ 303202 h 1424419"/>
                  <a:gd name="connsiteX19-1843" fmla="*/ 106293 w 1305299"/>
                  <a:gd name="connsiteY19-1844" fmla="*/ 282597 h 1424419"/>
                  <a:gd name="connsiteX20-1845" fmla="*/ 541533 w 1305299"/>
                  <a:gd name="connsiteY20-1846" fmla="*/ 38110 h 1424419"/>
                  <a:gd name="connsiteX21-1847" fmla="*/ 653528 w 1305299"/>
                  <a:gd name="connsiteY21-1848" fmla="*/ 0 h 1424419"/>
                  <a:gd name="connsiteX0-1849" fmla="*/ 653528 w 1304127"/>
                  <a:gd name="connsiteY0-1850" fmla="*/ 0 h 1424419"/>
                  <a:gd name="connsiteX1-1851" fmla="*/ 757287 w 1304127"/>
                  <a:gd name="connsiteY1-1852" fmla="*/ 32444 h 1424419"/>
                  <a:gd name="connsiteX2-1853" fmla="*/ 1206876 w 1304127"/>
                  <a:gd name="connsiteY2-1854" fmla="*/ 284945 h 1424419"/>
                  <a:gd name="connsiteX3-1855" fmla="*/ 1237706 w 1304127"/>
                  <a:gd name="connsiteY3-1856" fmla="*/ 306775 h 1424419"/>
                  <a:gd name="connsiteX4-1857" fmla="*/ 1301712 w 1304127"/>
                  <a:gd name="connsiteY4-1858" fmla="*/ 442384 h 1424419"/>
                  <a:gd name="connsiteX5-1859" fmla="*/ 1303099 w 1304127"/>
                  <a:gd name="connsiteY5-1860" fmla="*/ 495558 h 1424419"/>
                  <a:gd name="connsiteX6-1861" fmla="*/ 1301746 w 1304127"/>
                  <a:gd name="connsiteY6-1862" fmla="*/ 953747 h 1424419"/>
                  <a:gd name="connsiteX7-1863" fmla="*/ 1302599 w 1304127"/>
                  <a:gd name="connsiteY7-1864" fmla="*/ 1003650 h 1424419"/>
                  <a:gd name="connsiteX8-1865" fmla="*/ 1227376 w 1304127"/>
                  <a:gd name="connsiteY8-1866" fmla="*/ 1152027 h 1424419"/>
                  <a:gd name="connsiteX9-1867" fmla="*/ 1172881 w 1304127"/>
                  <a:gd name="connsiteY9-1868" fmla="*/ 1179342 h 1424419"/>
                  <a:gd name="connsiteX10-1869" fmla="*/ 792288 w 1304127"/>
                  <a:gd name="connsiteY10-1870" fmla="*/ 1385653 h 1424419"/>
                  <a:gd name="connsiteX11-1871" fmla="*/ 522686 w 1304127"/>
                  <a:gd name="connsiteY11-1872" fmla="*/ 1384922 h 1424419"/>
                  <a:gd name="connsiteX12-1873" fmla="*/ 94302 w 1304127"/>
                  <a:gd name="connsiteY12-1874" fmla="*/ 1158755 h 1424419"/>
                  <a:gd name="connsiteX13-1875" fmla="*/ 39429 w 1304127"/>
                  <a:gd name="connsiteY13-1876" fmla="*/ 1117635 h 1424419"/>
                  <a:gd name="connsiteX14-1877" fmla="*/ 667 w 1304127"/>
                  <a:gd name="connsiteY14-1878" fmla="*/ 999105 h 1424419"/>
                  <a:gd name="connsiteX15-1879" fmla="*/ 0 w 1304127"/>
                  <a:gd name="connsiteY15-1880" fmla="*/ 972364 h 1424419"/>
                  <a:gd name="connsiteX16-1881" fmla="*/ 2496 w 1304127"/>
                  <a:gd name="connsiteY16-1882" fmla="*/ 463106 h 1424419"/>
                  <a:gd name="connsiteX17-1883" fmla="*/ 2458 w 1304127"/>
                  <a:gd name="connsiteY17-1884" fmla="*/ 429563 h 1424419"/>
                  <a:gd name="connsiteX18-1885" fmla="*/ 75248 w 1304127"/>
                  <a:gd name="connsiteY18-1886" fmla="*/ 303202 h 1424419"/>
                  <a:gd name="connsiteX19-1887" fmla="*/ 106293 w 1304127"/>
                  <a:gd name="connsiteY19-1888" fmla="*/ 282597 h 1424419"/>
                  <a:gd name="connsiteX20-1889" fmla="*/ 541533 w 1304127"/>
                  <a:gd name="connsiteY20-1890" fmla="*/ 38110 h 1424419"/>
                  <a:gd name="connsiteX21-1891" fmla="*/ 653528 w 1304127"/>
                  <a:gd name="connsiteY21-1892" fmla="*/ 0 h 1424419"/>
                  <a:gd name="connsiteX0-1893" fmla="*/ 653528 w 1306101"/>
                  <a:gd name="connsiteY0-1894" fmla="*/ 0 h 1424419"/>
                  <a:gd name="connsiteX1-1895" fmla="*/ 757287 w 1306101"/>
                  <a:gd name="connsiteY1-1896" fmla="*/ 32444 h 1424419"/>
                  <a:gd name="connsiteX2-1897" fmla="*/ 1206876 w 1306101"/>
                  <a:gd name="connsiteY2-1898" fmla="*/ 284945 h 1424419"/>
                  <a:gd name="connsiteX3-1899" fmla="*/ 1237706 w 1306101"/>
                  <a:gd name="connsiteY3-1900" fmla="*/ 306775 h 1424419"/>
                  <a:gd name="connsiteX4-1901" fmla="*/ 1305773 w 1306101"/>
                  <a:gd name="connsiteY4-1902" fmla="*/ 442384 h 1424419"/>
                  <a:gd name="connsiteX5-1903" fmla="*/ 1303099 w 1306101"/>
                  <a:gd name="connsiteY5-1904" fmla="*/ 495558 h 1424419"/>
                  <a:gd name="connsiteX6-1905" fmla="*/ 1301746 w 1306101"/>
                  <a:gd name="connsiteY6-1906" fmla="*/ 953747 h 1424419"/>
                  <a:gd name="connsiteX7-1907" fmla="*/ 1302599 w 1306101"/>
                  <a:gd name="connsiteY7-1908" fmla="*/ 1003650 h 1424419"/>
                  <a:gd name="connsiteX8-1909" fmla="*/ 1227376 w 1306101"/>
                  <a:gd name="connsiteY8-1910" fmla="*/ 1152027 h 1424419"/>
                  <a:gd name="connsiteX9-1911" fmla="*/ 1172881 w 1306101"/>
                  <a:gd name="connsiteY9-1912" fmla="*/ 1179342 h 1424419"/>
                  <a:gd name="connsiteX10-1913" fmla="*/ 792288 w 1306101"/>
                  <a:gd name="connsiteY10-1914" fmla="*/ 1385653 h 1424419"/>
                  <a:gd name="connsiteX11-1915" fmla="*/ 522686 w 1306101"/>
                  <a:gd name="connsiteY11-1916" fmla="*/ 1384922 h 1424419"/>
                  <a:gd name="connsiteX12-1917" fmla="*/ 94302 w 1306101"/>
                  <a:gd name="connsiteY12-1918" fmla="*/ 1158755 h 1424419"/>
                  <a:gd name="connsiteX13-1919" fmla="*/ 39429 w 1306101"/>
                  <a:gd name="connsiteY13-1920" fmla="*/ 1117635 h 1424419"/>
                  <a:gd name="connsiteX14-1921" fmla="*/ 667 w 1306101"/>
                  <a:gd name="connsiteY14-1922" fmla="*/ 999105 h 1424419"/>
                  <a:gd name="connsiteX15-1923" fmla="*/ 0 w 1306101"/>
                  <a:gd name="connsiteY15-1924" fmla="*/ 972364 h 1424419"/>
                  <a:gd name="connsiteX16-1925" fmla="*/ 2496 w 1306101"/>
                  <a:gd name="connsiteY16-1926" fmla="*/ 463106 h 1424419"/>
                  <a:gd name="connsiteX17-1927" fmla="*/ 2458 w 1306101"/>
                  <a:gd name="connsiteY17-1928" fmla="*/ 429563 h 1424419"/>
                  <a:gd name="connsiteX18-1929" fmla="*/ 75248 w 1306101"/>
                  <a:gd name="connsiteY18-1930" fmla="*/ 303202 h 1424419"/>
                  <a:gd name="connsiteX19-1931" fmla="*/ 106293 w 1306101"/>
                  <a:gd name="connsiteY19-1932" fmla="*/ 282597 h 1424419"/>
                  <a:gd name="connsiteX20-1933" fmla="*/ 541533 w 1306101"/>
                  <a:gd name="connsiteY20-1934" fmla="*/ 38110 h 1424419"/>
                  <a:gd name="connsiteX21-1935" fmla="*/ 653528 w 1306101"/>
                  <a:gd name="connsiteY21-1936" fmla="*/ 0 h 1424419"/>
                  <a:gd name="connsiteX0-1937" fmla="*/ 653528 w 1304819"/>
                  <a:gd name="connsiteY0-1938" fmla="*/ 0 h 1424419"/>
                  <a:gd name="connsiteX1-1939" fmla="*/ 757287 w 1304819"/>
                  <a:gd name="connsiteY1-1940" fmla="*/ 32444 h 1424419"/>
                  <a:gd name="connsiteX2-1941" fmla="*/ 1206876 w 1304819"/>
                  <a:gd name="connsiteY2-1942" fmla="*/ 284945 h 1424419"/>
                  <a:gd name="connsiteX3-1943" fmla="*/ 1237706 w 1304819"/>
                  <a:gd name="connsiteY3-1944" fmla="*/ 306775 h 1424419"/>
                  <a:gd name="connsiteX4-1945" fmla="*/ 1304420 w 1304819"/>
                  <a:gd name="connsiteY4-1946" fmla="*/ 434263 h 1424419"/>
                  <a:gd name="connsiteX5-1947" fmla="*/ 1303099 w 1304819"/>
                  <a:gd name="connsiteY5-1948" fmla="*/ 495558 h 1424419"/>
                  <a:gd name="connsiteX6-1949" fmla="*/ 1301746 w 1304819"/>
                  <a:gd name="connsiteY6-1950" fmla="*/ 953747 h 1424419"/>
                  <a:gd name="connsiteX7-1951" fmla="*/ 1302599 w 1304819"/>
                  <a:gd name="connsiteY7-1952" fmla="*/ 1003650 h 1424419"/>
                  <a:gd name="connsiteX8-1953" fmla="*/ 1227376 w 1304819"/>
                  <a:gd name="connsiteY8-1954" fmla="*/ 1152027 h 1424419"/>
                  <a:gd name="connsiteX9-1955" fmla="*/ 1172881 w 1304819"/>
                  <a:gd name="connsiteY9-1956" fmla="*/ 1179342 h 1424419"/>
                  <a:gd name="connsiteX10-1957" fmla="*/ 792288 w 1304819"/>
                  <a:gd name="connsiteY10-1958" fmla="*/ 1385653 h 1424419"/>
                  <a:gd name="connsiteX11-1959" fmla="*/ 522686 w 1304819"/>
                  <a:gd name="connsiteY11-1960" fmla="*/ 1384922 h 1424419"/>
                  <a:gd name="connsiteX12-1961" fmla="*/ 94302 w 1304819"/>
                  <a:gd name="connsiteY12-1962" fmla="*/ 1158755 h 1424419"/>
                  <a:gd name="connsiteX13-1963" fmla="*/ 39429 w 1304819"/>
                  <a:gd name="connsiteY13-1964" fmla="*/ 1117635 h 1424419"/>
                  <a:gd name="connsiteX14-1965" fmla="*/ 667 w 1304819"/>
                  <a:gd name="connsiteY14-1966" fmla="*/ 999105 h 1424419"/>
                  <a:gd name="connsiteX15-1967" fmla="*/ 0 w 1304819"/>
                  <a:gd name="connsiteY15-1968" fmla="*/ 972364 h 1424419"/>
                  <a:gd name="connsiteX16-1969" fmla="*/ 2496 w 1304819"/>
                  <a:gd name="connsiteY16-1970" fmla="*/ 463106 h 1424419"/>
                  <a:gd name="connsiteX17-1971" fmla="*/ 2458 w 1304819"/>
                  <a:gd name="connsiteY17-1972" fmla="*/ 429563 h 1424419"/>
                  <a:gd name="connsiteX18-1973" fmla="*/ 75248 w 1304819"/>
                  <a:gd name="connsiteY18-1974" fmla="*/ 303202 h 1424419"/>
                  <a:gd name="connsiteX19-1975" fmla="*/ 106293 w 1304819"/>
                  <a:gd name="connsiteY19-1976" fmla="*/ 282597 h 1424419"/>
                  <a:gd name="connsiteX20-1977" fmla="*/ 541533 w 1304819"/>
                  <a:gd name="connsiteY20-1978" fmla="*/ 38110 h 1424419"/>
                  <a:gd name="connsiteX21-1979" fmla="*/ 653528 w 1304819"/>
                  <a:gd name="connsiteY21-1980" fmla="*/ 0 h 1424419"/>
                  <a:gd name="connsiteX0-1981" fmla="*/ 653528 w 1306525"/>
                  <a:gd name="connsiteY0-1982" fmla="*/ 0 h 1424419"/>
                  <a:gd name="connsiteX1-1983" fmla="*/ 757287 w 1306525"/>
                  <a:gd name="connsiteY1-1984" fmla="*/ 32444 h 1424419"/>
                  <a:gd name="connsiteX2-1985" fmla="*/ 1206876 w 1306525"/>
                  <a:gd name="connsiteY2-1986" fmla="*/ 284945 h 1424419"/>
                  <a:gd name="connsiteX3-1987" fmla="*/ 1237706 w 1306525"/>
                  <a:gd name="connsiteY3-1988" fmla="*/ 306775 h 1424419"/>
                  <a:gd name="connsiteX4-1989" fmla="*/ 1304420 w 1306525"/>
                  <a:gd name="connsiteY4-1990" fmla="*/ 434263 h 1424419"/>
                  <a:gd name="connsiteX5-1991" fmla="*/ 1305806 w 1306525"/>
                  <a:gd name="connsiteY5-1992" fmla="*/ 519922 h 1424419"/>
                  <a:gd name="connsiteX6-1993" fmla="*/ 1301746 w 1306525"/>
                  <a:gd name="connsiteY6-1994" fmla="*/ 953747 h 1424419"/>
                  <a:gd name="connsiteX7-1995" fmla="*/ 1302599 w 1306525"/>
                  <a:gd name="connsiteY7-1996" fmla="*/ 1003650 h 1424419"/>
                  <a:gd name="connsiteX8-1997" fmla="*/ 1227376 w 1306525"/>
                  <a:gd name="connsiteY8-1998" fmla="*/ 1152027 h 1424419"/>
                  <a:gd name="connsiteX9-1999" fmla="*/ 1172881 w 1306525"/>
                  <a:gd name="connsiteY9-2000" fmla="*/ 1179342 h 1424419"/>
                  <a:gd name="connsiteX10-2001" fmla="*/ 792288 w 1306525"/>
                  <a:gd name="connsiteY10-2002" fmla="*/ 1385653 h 1424419"/>
                  <a:gd name="connsiteX11-2003" fmla="*/ 522686 w 1306525"/>
                  <a:gd name="connsiteY11-2004" fmla="*/ 1384922 h 1424419"/>
                  <a:gd name="connsiteX12-2005" fmla="*/ 94302 w 1306525"/>
                  <a:gd name="connsiteY12-2006" fmla="*/ 1158755 h 1424419"/>
                  <a:gd name="connsiteX13-2007" fmla="*/ 39429 w 1306525"/>
                  <a:gd name="connsiteY13-2008" fmla="*/ 1117635 h 1424419"/>
                  <a:gd name="connsiteX14-2009" fmla="*/ 667 w 1306525"/>
                  <a:gd name="connsiteY14-2010" fmla="*/ 999105 h 1424419"/>
                  <a:gd name="connsiteX15-2011" fmla="*/ 0 w 1306525"/>
                  <a:gd name="connsiteY15-2012" fmla="*/ 972364 h 1424419"/>
                  <a:gd name="connsiteX16-2013" fmla="*/ 2496 w 1306525"/>
                  <a:gd name="connsiteY16-2014" fmla="*/ 463106 h 1424419"/>
                  <a:gd name="connsiteX17-2015" fmla="*/ 2458 w 1306525"/>
                  <a:gd name="connsiteY17-2016" fmla="*/ 429563 h 1424419"/>
                  <a:gd name="connsiteX18-2017" fmla="*/ 75248 w 1306525"/>
                  <a:gd name="connsiteY18-2018" fmla="*/ 303202 h 1424419"/>
                  <a:gd name="connsiteX19-2019" fmla="*/ 106293 w 1306525"/>
                  <a:gd name="connsiteY19-2020" fmla="*/ 282597 h 1424419"/>
                  <a:gd name="connsiteX20-2021" fmla="*/ 541533 w 1306525"/>
                  <a:gd name="connsiteY20-2022" fmla="*/ 38110 h 1424419"/>
                  <a:gd name="connsiteX21-2023" fmla="*/ 653528 w 1306525"/>
                  <a:gd name="connsiteY21-2024" fmla="*/ 0 h 1424419"/>
                  <a:gd name="connsiteX0-2025" fmla="*/ 653528 w 1305814"/>
                  <a:gd name="connsiteY0-2026" fmla="*/ 0 h 1424419"/>
                  <a:gd name="connsiteX1-2027" fmla="*/ 757287 w 1305814"/>
                  <a:gd name="connsiteY1-2028" fmla="*/ 32444 h 1424419"/>
                  <a:gd name="connsiteX2-2029" fmla="*/ 1206876 w 1305814"/>
                  <a:gd name="connsiteY2-2030" fmla="*/ 284945 h 1424419"/>
                  <a:gd name="connsiteX3-2031" fmla="*/ 1237706 w 1305814"/>
                  <a:gd name="connsiteY3-2032" fmla="*/ 306775 h 1424419"/>
                  <a:gd name="connsiteX4-2033" fmla="*/ 1304420 w 1305814"/>
                  <a:gd name="connsiteY4-2034" fmla="*/ 434263 h 1424419"/>
                  <a:gd name="connsiteX5-2035" fmla="*/ 1305806 w 1305814"/>
                  <a:gd name="connsiteY5-2036" fmla="*/ 519922 h 1424419"/>
                  <a:gd name="connsiteX6-2037" fmla="*/ 1301746 w 1305814"/>
                  <a:gd name="connsiteY6-2038" fmla="*/ 953747 h 1424419"/>
                  <a:gd name="connsiteX7-2039" fmla="*/ 1302599 w 1305814"/>
                  <a:gd name="connsiteY7-2040" fmla="*/ 1003650 h 1424419"/>
                  <a:gd name="connsiteX8-2041" fmla="*/ 1227376 w 1305814"/>
                  <a:gd name="connsiteY8-2042" fmla="*/ 1152027 h 1424419"/>
                  <a:gd name="connsiteX9-2043" fmla="*/ 1172881 w 1305814"/>
                  <a:gd name="connsiteY9-2044" fmla="*/ 1179342 h 1424419"/>
                  <a:gd name="connsiteX10-2045" fmla="*/ 792288 w 1305814"/>
                  <a:gd name="connsiteY10-2046" fmla="*/ 1385653 h 1424419"/>
                  <a:gd name="connsiteX11-2047" fmla="*/ 522686 w 1305814"/>
                  <a:gd name="connsiteY11-2048" fmla="*/ 1384922 h 1424419"/>
                  <a:gd name="connsiteX12-2049" fmla="*/ 94302 w 1305814"/>
                  <a:gd name="connsiteY12-2050" fmla="*/ 1158755 h 1424419"/>
                  <a:gd name="connsiteX13-2051" fmla="*/ 39429 w 1305814"/>
                  <a:gd name="connsiteY13-2052" fmla="*/ 1117635 h 1424419"/>
                  <a:gd name="connsiteX14-2053" fmla="*/ 667 w 1305814"/>
                  <a:gd name="connsiteY14-2054" fmla="*/ 999105 h 1424419"/>
                  <a:gd name="connsiteX15-2055" fmla="*/ 0 w 1305814"/>
                  <a:gd name="connsiteY15-2056" fmla="*/ 972364 h 1424419"/>
                  <a:gd name="connsiteX16-2057" fmla="*/ 2496 w 1305814"/>
                  <a:gd name="connsiteY16-2058" fmla="*/ 463106 h 1424419"/>
                  <a:gd name="connsiteX17-2059" fmla="*/ 2458 w 1305814"/>
                  <a:gd name="connsiteY17-2060" fmla="*/ 429563 h 1424419"/>
                  <a:gd name="connsiteX18-2061" fmla="*/ 75248 w 1305814"/>
                  <a:gd name="connsiteY18-2062" fmla="*/ 303202 h 1424419"/>
                  <a:gd name="connsiteX19-2063" fmla="*/ 106293 w 1305814"/>
                  <a:gd name="connsiteY19-2064" fmla="*/ 282597 h 1424419"/>
                  <a:gd name="connsiteX20-2065" fmla="*/ 541533 w 1305814"/>
                  <a:gd name="connsiteY20-2066" fmla="*/ 38110 h 1424419"/>
                  <a:gd name="connsiteX21-2067" fmla="*/ 653528 w 1305814"/>
                  <a:gd name="connsiteY21-2068" fmla="*/ 0 h 1424419"/>
                  <a:gd name="connsiteX0-2069" fmla="*/ 653528 w 1305814"/>
                  <a:gd name="connsiteY0-2070" fmla="*/ 0 h 1424419"/>
                  <a:gd name="connsiteX1-2071" fmla="*/ 757287 w 1305814"/>
                  <a:gd name="connsiteY1-2072" fmla="*/ 32444 h 1424419"/>
                  <a:gd name="connsiteX2-2073" fmla="*/ 1206876 w 1305814"/>
                  <a:gd name="connsiteY2-2074" fmla="*/ 284945 h 1424419"/>
                  <a:gd name="connsiteX3-2075" fmla="*/ 1237706 w 1305814"/>
                  <a:gd name="connsiteY3-2076" fmla="*/ 306775 h 1424419"/>
                  <a:gd name="connsiteX4-2077" fmla="*/ 1304420 w 1305814"/>
                  <a:gd name="connsiteY4-2078" fmla="*/ 434263 h 1424419"/>
                  <a:gd name="connsiteX5-2079" fmla="*/ 1305806 w 1305814"/>
                  <a:gd name="connsiteY5-2080" fmla="*/ 519922 h 1424419"/>
                  <a:gd name="connsiteX6-2081" fmla="*/ 1301746 w 1305814"/>
                  <a:gd name="connsiteY6-2082" fmla="*/ 953747 h 1424419"/>
                  <a:gd name="connsiteX7-2083" fmla="*/ 1302599 w 1305814"/>
                  <a:gd name="connsiteY7-2084" fmla="*/ 1003650 h 1424419"/>
                  <a:gd name="connsiteX8-2085" fmla="*/ 1227376 w 1305814"/>
                  <a:gd name="connsiteY8-2086" fmla="*/ 1152027 h 1424419"/>
                  <a:gd name="connsiteX9-2087" fmla="*/ 1172881 w 1305814"/>
                  <a:gd name="connsiteY9-2088" fmla="*/ 1179342 h 1424419"/>
                  <a:gd name="connsiteX10-2089" fmla="*/ 792288 w 1305814"/>
                  <a:gd name="connsiteY10-2090" fmla="*/ 1385653 h 1424419"/>
                  <a:gd name="connsiteX11-2091" fmla="*/ 522686 w 1305814"/>
                  <a:gd name="connsiteY11-2092" fmla="*/ 1384922 h 1424419"/>
                  <a:gd name="connsiteX12-2093" fmla="*/ 94302 w 1305814"/>
                  <a:gd name="connsiteY12-2094" fmla="*/ 1158755 h 1424419"/>
                  <a:gd name="connsiteX13-2095" fmla="*/ 39429 w 1305814"/>
                  <a:gd name="connsiteY13-2096" fmla="*/ 1117635 h 1424419"/>
                  <a:gd name="connsiteX14-2097" fmla="*/ 667 w 1305814"/>
                  <a:gd name="connsiteY14-2098" fmla="*/ 999105 h 1424419"/>
                  <a:gd name="connsiteX15-2099" fmla="*/ 0 w 1305814"/>
                  <a:gd name="connsiteY15-2100" fmla="*/ 972364 h 1424419"/>
                  <a:gd name="connsiteX16-2101" fmla="*/ 2496 w 1305814"/>
                  <a:gd name="connsiteY16-2102" fmla="*/ 463106 h 1424419"/>
                  <a:gd name="connsiteX17-2103" fmla="*/ 2458 w 1305814"/>
                  <a:gd name="connsiteY17-2104" fmla="*/ 429563 h 1424419"/>
                  <a:gd name="connsiteX18-2105" fmla="*/ 75248 w 1305814"/>
                  <a:gd name="connsiteY18-2106" fmla="*/ 303202 h 1424419"/>
                  <a:gd name="connsiteX19-2107" fmla="*/ 106293 w 1305814"/>
                  <a:gd name="connsiteY19-2108" fmla="*/ 282597 h 1424419"/>
                  <a:gd name="connsiteX20-2109" fmla="*/ 541533 w 1305814"/>
                  <a:gd name="connsiteY20-2110" fmla="*/ 38110 h 1424419"/>
                  <a:gd name="connsiteX21-2111" fmla="*/ 653528 w 1305814"/>
                  <a:gd name="connsiteY21-2112" fmla="*/ 0 h 1424419"/>
                  <a:gd name="connsiteX0-2113" fmla="*/ 653528 w 1305814"/>
                  <a:gd name="connsiteY0-2114" fmla="*/ 0 h 1424419"/>
                  <a:gd name="connsiteX1-2115" fmla="*/ 757287 w 1305814"/>
                  <a:gd name="connsiteY1-2116" fmla="*/ 32444 h 1424419"/>
                  <a:gd name="connsiteX2-2117" fmla="*/ 1206876 w 1305814"/>
                  <a:gd name="connsiteY2-2118" fmla="*/ 284945 h 1424419"/>
                  <a:gd name="connsiteX3-2119" fmla="*/ 1237706 w 1305814"/>
                  <a:gd name="connsiteY3-2120" fmla="*/ 306775 h 1424419"/>
                  <a:gd name="connsiteX4-2121" fmla="*/ 1304420 w 1305814"/>
                  <a:gd name="connsiteY4-2122" fmla="*/ 434263 h 1424419"/>
                  <a:gd name="connsiteX5-2123" fmla="*/ 1305806 w 1305814"/>
                  <a:gd name="connsiteY5-2124" fmla="*/ 519922 h 1424419"/>
                  <a:gd name="connsiteX6-2125" fmla="*/ 1301746 w 1305814"/>
                  <a:gd name="connsiteY6-2126" fmla="*/ 953747 h 1424419"/>
                  <a:gd name="connsiteX7-2127" fmla="*/ 1302599 w 1305814"/>
                  <a:gd name="connsiteY7-2128" fmla="*/ 1003650 h 1424419"/>
                  <a:gd name="connsiteX8-2129" fmla="*/ 1227376 w 1305814"/>
                  <a:gd name="connsiteY8-2130" fmla="*/ 1152027 h 1424419"/>
                  <a:gd name="connsiteX9-2131" fmla="*/ 1174235 w 1305814"/>
                  <a:gd name="connsiteY9-2132" fmla="*/ 1184756 h 1424419"/>
                  <a:gd name="connsiteX10-2133" fmla="*/ 792288 w 1305814"/>
                  <a:gd name="connsiteY10-2134" fmla="*/ 1385653 h 1424419"/>
                  <a:gd name="connsiteX11-2135" fmla="*/ 522686 w 1305814"/>
                  <a:gd name="connsiteY11-2136" fmla="*/ 1384922 h 1424419"/>
                  <a:gd name="connsiteX12-2137" fmla="*/ 94302 w 1305814"/>
                  <a:gd name="connsiteY12-2138" fmla="*/ 1158755 h 1424419"/>
                  <a:gd name="connsiteX13-2139" fmla="*/ 39429 w 1305814"/>
                  <a:gd name="connsiteY13-2140" fmla="*/ 1117635 h 1424419"/>
                  <a:gd name="connsiteX14-2141" fmla="*/ 667 w 1305814"/>
                  <a:gd name="connsiteY14-2142" fmla="*/ 999105 h 1424419"/>
                  <a:gd name="connsiteX15-2143" fmla="*/ 0 w 1305814"/>
                  <a:gd name="connsiteY15-2144" fmla="*/ 972364 h 1424419"/>
                  <a:gd name="connsiteX16-2145" fmla="*/ 2496 w 1305814"/>
                  <a:gd name="connsiteY16-2146" fmla="*/ 463106 h 1424419"/>
                  <a:gd name="connsiteX17-2147" fmla="*/ 2458 w 1305814"/>
                  <a:gd name="connsiteY17-2148" fmla="*/ 429563 h 1424419"/>
                  <a:gd name="connsiteX18-2149" fmla="*/ 75248 w 1305814"/>
                  <a:gd name="connsiteY18-2150" fmla="*/ 303202 h 1424419"/>
                  <a:gd name="connsiteX19-2151" fmla="*/ 106293 w 1305814"/>
                  <a:gd name="connsiteY19-2152" fmla="*/ 282597 h 1424419"/>
                  <a:gd name="connsiteX20-2153" fmla="*/ 541533 w 1305814"/>
                  <a:gd name="connsiteY20-2154" fmla="*/ 38110 h 1424419"/>
                  <a:gd name="connsiteX21-2155" fmla="*/ 653528 w 1305814"/>
                  <a:gd name="connsiteY21-2156" fmla="*/ 0 h 1424419"/>
                  <a:gd name="connsiteX0-2157" fmla="*/ 653528 w 1305814"/>
                  <a:gd name="connsiteY0-2158" fmla="*/ 0 h 1424419"/>
                  <a:gd name="connsiteX1-2159" fmla="*/ 757287 w 1305814"/>
                  <a:gd name="connsiteY1-2160" fmla="*/ 32444 h 1424419"/>
                  <a:gd name="connsiteX2-2161" fmla="*/ 1206876 w 1305814"/>
                  <a:gd name="connsiteY2-2162" fmla="*/ 284945 h 1424419"/>
                  <a:gd name="connsiteX3-2163" fmla="*/ 1237706 w 1305814"/>
                  <a:gd name="connsiteY3-2164" fmla="*/ 306775 h 1424419"/>
                  <a:gd name="connsiteX4-2165" fmla="*/ 1304420 w 1305814"/>
                  <a:gd name="connsiteY4-2166" fmla="*/ 434263 h 1424419"/>
                  <a:gd name="connsiteX5-2167" fmla="*/ 1305806 w 1305814"/>
                  <a:gd name="connsiteY5-2168" fmla="*/ 519922 h 1424419"/>
                  <a:gd name="connsiteX6-2169" fmla="*/ 1301746 w 1305814"/>
                  <a:gd name="connsiteY6-2170" fmla="*/ 953747 h 1424419"/>
                  <a:gd name="connsiteX7-2171" fmla="*/ 1302599 w 1305814"/>
                  <a:gd name="connsiteY7-2172" fmla="*/ 1003650 h 1424419"/>
                  <a:gd name="connsiteX8-2173" fmla="*/ 1227376 w 1305814"/>
                  <a:gd name="connsiteY8-2174" fmla="*/ 1152027 h 1424419"/>
                  <a:gd name="connsiteX9-2175" fmla="*/ 1174235 w 1305814"/>
                  <a:gd name="connsiteY9-2176" fmla="*/ 1184756 h 1424419"/>
                  <a:gd name="connsiteX10-2177" fmla="*/ 792288 w 1305814"/>
                  <a:gd name="connsiteY10-2178" fmla="*/ 1385653 h 1424419"/>
                  <a:gd name="connsiteX11-2179" fmla="*/ 522686 w 1305814"/>
                  <a:gd name="connsiteY11-2180" fmla="*/ 1384922 h 1424419"/>
                  <a:gd name="connsiteX12-2181" fmla="*/ 94302 w 1305814"/>
                  <a:gd name="connsiteY12-2182" fmla="*/ 1158755 h 1424419"/>
                  <a:gd name="connsiteX13-2183" fmla="*/ 39429 w 1305814"/>
                  <a:gd name="connsiteY13-2184" fmla="*/ 1117635 h 1424419"/>
                  <a:gd name="connsiteX14-2185" fmla="*/ 667 w 1305814"/>
                  <a:gd name="connsiteY14-2186" fmla="*/ 999105 h 1424419"/>
                  <a:gd name="connsiteX15-2187" fmla="*/ 0 w 1305814"/>
                  <a:gd name="connsiteY15-2188" fmla="*/ 972364 h 1424419"/>
                  <a:gd name="connsiteX16-2189" fmla="*/ 2496 w 1305814"/>
                  <a:gd name="connsiteY16-2190" fmla="*/ 463106 h 1424419"/>
                  <a:gd name="connsiteX17-2191" fmla="*/ 2458 w 1305814"/>
                  <a:gd name="connsiteY17-2192" fmla="*/ 429563 h 1424419"/>
                  <a:gd name="connsiteX18-2193" fmla="*/ 75248 w 1305814"/>
                  <a:gd name="connsiteY18-2194" fmla="*/ 303202 h 1424419"/>
                  <a:gd name="connsiteX19-2195" fmla="*/ 106293 w 1305814"/>
                  <a:gd name="connsiteY19-2196" fmla="*/ 282597 h 1424419"/>
                  <a:gd name="connsiteX20-2197" fmla="*/ 541533 w 1305814"/>
                  <a:gd name="connsiteY20-2198" fmla="*/ 38110 h 1424419"/>
                  <a:gd name="connsiteX21-2199" fmla="*/ 653528 w 1305814"/>
                  <a:gd name="connsiteY21-2200" fmla="*/ 0 h 1424419"/>
                  <a:gd name="connsiteX0-2201" fmla="*/ 653528 w 1305814"/>
                  <a:gd name="connsiteY0-2202" fmla="*/ 0 h 1427408"/>
                  <a:gd name="connsiteX1-2203" fmla="*/ 757287 w 1305814"/>
                  <a:gd name="connsiteY1-2204" fmla="*/ 32444 h 1427408"/>
                  <a:gd name="connsiteX2-2205" fmla="*/ 1206876 w 1305814"/>
                  <a:gd name="connsiteY2-2206" fmla="*/ 284945 h 1427408"/>
                  <a:gd name="connsiteX3-2207" fmla="*/ 1237706 w 1305814"/>
                  <a:gd name="connsiteY3-2208" fmla="*/ 306775 h 1427408"/>
                  <a:gd name="connsiteX4-2209" fmla="*/ 1304420 w 1305814"/>
                  <a:gd name="connsiteY4-2210" fmla="*/ 434263 h 1427408"/>
                  <a:gd name="connsiteX5-2211" fmla="*/ 1305806 w 1305814"/>
                  <a:gd name="connsiteY5-2212" fmla="*/ 519922 h 1427408"/>
                  <a:gd name="connsiteX6-2213" fmla="*/ 1301746 w 1305814"/>
                  <a:gd name="connsiteY6-2214" fmla="*/ 953747 h 1427408"/>
                  <a:gd name="connsiteX7-2215" fmla="*/ 1302599 w 1305814"/>
                  <a:gd name="connsiteY7-2216" fmla="*/ 1003650 h 1427408"/>
                  <a:gd name="connsiteX8-2217" fmla="*/ 1227376 w 1305814"/>
                  <a:gd name="connsiteY8-2218" fmla="*/ 1152027 h 1427408"/>
                  <a:gd name="connsiteX9-2219" fmla="*/ 1174235 w 1305814"/>
                  <a:gd name="connsiteY9-2220" fmla="*/ 1184756 h 1427408"/>
                  <a:gd name="connsiteX10-2221" fmla="*/ 792288 w 1305814"/>
                  <a:gd name="connsiteY10-2222" fmla="*/ 1385653 h 1427408"/>
                  <a:gd name="connsiteX11-2223" fmla="*/ 517719 w 1305814"/>
                  <a:gd name="connsiteY11-2224" fmla="*/ 1389889 h 1427408"/>
                  <a:gd name="connsiteX12-2225" fmla="*/ 94302 w 1305814"/>
                  <a:gd name="connsiteY12-2226" fmla="*/ 1158755 h 1427408"/>
                  <a:gd name="connsiteX13-2227" fmla="*/ 39429 w 1305814"/>
                  <a:gd name="connsiteY13-2228" fmla="*/ 1117635 h 1427408"/>
                  <a:gd name="connsiteX14-2229" fmla="*/ 667 w 1305814"/>
                  <a:gd name="connsiteY14-2230" fmla="*/ 999105 h 1427408"/>
                  <a:gd name="connsiteX15-2231" fmla="*/ 0 w 1305814"/>
                  <a:gd name="connsiteY15-2232" fmla="*/ 972364 h 1427408"/>
                  <a:gd name="connsiteX16-2233" fmla="*/ 2496 w 1305814"/>
                  <a:gd name="connsiteY16-2234" fmla="*/ 463106 h 1427408"/>
                  <a:gd name="connsiteX17-2235" fmla="*/ 2458 w 1305814"/>
                  <a:gd name="connsiteY17-2236" fmla="*/ 429563 h 1427408"/>
                  <a:gd name="connsiteX18-2237" fmla="*/ 75248 w 1305814"/>
                  <a:gd name="connsiteY18-2238" fmla="*/ 303202 h 1427408"/>
                  <a:gd name="connsiteX19-2239" fmla="*/ 106293 w 1305814"/>
                  <a:gd name="connsiteY19-2240" fmla="*/ 282597 h 1427408"/>
                  <a:gd name="connsiteX20-2241" fmla="*/ 541533 w 1305814"/>
                  <a:gd name="connsiteY20-2242" fmla="*/ 38110 h 1427408"/>
                  <a:gd name="connsiteX21-2243" fmla="*/ 653528 w 1305814"/>
                  <a:gd name="connsiteY21-2244" fmla="*/ 0 h 1427408"/>
                  <a:gd name="connsiteX0-2245" fmla="*/ 653528 w 1305814"/>
                  <a:gd name="connsiteY0-2246" fmla="*/ 0 h 1427408"/>
                  <a:gd name="connsiteX1-2247" fmla="*/ 757287 w 1305814"/>
                  <a:gd name="connsiteY1-2248" fmla="*/ 32444 h 1427408"/>
                  <a:gd name="connsiteX2-2249" fmla="*/ 1206876 w 1305814"/>
                  <a:gd name="connsiteY2-2250" fmla="*/ 284945 h 1427408"/>
                  <a:gd name="connsiteX3-2251" fmla="*/ 1237706 w 1305814"/>
                  <a:gd name="connsiteY3-2252" fmla="*/ 306775 h 1427408"/>
                  <a:gd name="connsiteX4-2253" fmla="*/ 1304420 w 1305814"/>
                  <a:gd name="connsiteY4-2254" fmla="*/ 434263 h 1427408"/>
                  <a:gd name="connsiteX5-2255" fmla="*/ 1305806 w 1305814"/>
                  <a:gd name="connsiteY5-2256" fmla="*/ 519922 h 1427408"/>
                  <a:gd name="connsiteX6-2257" fmla="*/ 1301746 w 1305814"/>
                  <a:gd name="connsiteY6-2258" fmla="*/ 953747 h 1427408"/>
                  <a:gd name="connsiteX7-2259" fmla="*/ 1302599 w 1305814"/>
                  <a:gd name="connsiteY7-2260" fmla="*/ 1003650 h 1427408"/>
                  <a:gd name="connsiteX8-2261" fmla="*/ 1227376 w 1305814"/>
                  <a:gd name="connsiteY8-2262" fmla="*/ 1152027 h 1427408"/>
                  <a:gd name="connsiteX9-2263" fmla="*/ 1174235 w 1305814"/>
                  <a:gd name="connsiteY9-2264" fmla="*/ 1184756 h 1427408"/>
                  <a:gd name="connsiteX10-2265" fmla="*/ 792288 w 1305814"/>
                  <a:gd name="connsiteY10-2266" fmla="*/ 1385653 h 1427408"/>
                  <a:gd name="connsiteX11-2267" fmla="*/ 517719 w 1305814"/>
                  <a:gd name="connsiteY11-2268" fmla="*/ 1389889 h 1427408"/>
                  <a:gd name="connsiteX12-2269" fmla="*/ 94302 w 1305814"/>
                  <a:gd name="connsiteY12-2270" fmla="*/ 1158755 h 1427408"/>
                  <a:gd name="connsiteX13-2271" fmla="*/ 39429 w 1305814"/>
                  <a:gd name="connsiteY13-2272" fmla="*/ 1117635 h 1427408"/>
                  <a:gd name="connsiteX14-2273" fmla="*/ 667 w 1305814"/>
                  <a:gd name="connsiteY14-2274" fmla="*/ 999105 h 1427408"/>
                  <a:gd name="connsiteX15-2275" fmla="*/ 0 w 1305814"/>
                  <a:gd name="connsiteY15-2276" fmla="*/ 972364 h 1427408"/>
                  <a:gd name="connsiteX16-2277" fmla="*/ 2496 w 1305814"/>
                  <a:gd name="connsiteY16-2278" fmla="*/ 463106 h 1427408"/>
                  <a:gd name="connsiteX17-2279" fmla="*/ 2458 w 1305814"/>
                  <a:gd name="connsiteY17-2280" fmla="*/ 429563 h 1427408"/>
                  <a:gd name="connsiteX18-2281" fmla="*/ 75248 w 1305814"/>
                  <a:gd name="connsiteY18-2282" fmla="*/ 303202 h 1427408"/>
                  <a:gd name="connsiteX19-2283" fmla="*/ 106293 w 1305814"/>
                  <a:gd name="connsiteY19-2284" fmla="*/ 282597 h 1427408"/>
                  <a:gd name="connsiteX20-2285" fmla="*/ 541533 w 1305814"/>
                  <a:gd name="connsiteY20-2286" fmla="*/ 38110 h 1427408"/>
                  <a:gd name="connsiteX21-2287" fmla="*/ 653528 w 1305814"/>
                  <a:gd name="connsiteY21-2288" fmla="*/ 0 h 1427408"/>
                  <a:gd name="connsiteX0-2289" fmla="*/ 653528 w 1305814"/>
                  <a:gd name="connsiteY0-2290" fmla="*/ 0 h 1421591"/>
                  <a:gd name="connsiteX1-2291" fmla="*/ 757287 w 1305814"/>
                  <a:gd name="connsiteY1-2292" fmla="*/ 32444 h 1421591"/>
                  <a:gd name="connsiteX2-2293" fmla="*/ 1206876 w 1305814"/>
                  <a:gd name="connsiteY2-2294" fmla="*/ 284945 h 1421591"/>
                  <a:gd name="connsiteX3-2295" fmla="*/ 1237706 w 1305814"/>
                  <a:gd name="connsiteY3-2296" fmla="*/ 306775 h 1421591"/>
                  <a:gd name="connsiteX4-2297" fmla="*/ 1304420 w 1305814"/>
                  <a:gd name="connsiteY4-2298" fmla="*/ 434263 h 1421591"/>
                  <a:gd name="connsiteX5-2299" fmla="*/ 1305806 w 1305814"/>
                  <a:gd name="connsiteY5-2300" fmla="*/ 519922 h 1421591"/>
                  <a:gd name="connsiteX6-2301" fmla="*/ 1301746 w 1305814"/>
                  <a:gd name="connsiteY6-2302" fmla="*/ 953747 h 1421591"/>
                  <a:gd name="connsiteX7-2303" fmla="*/ 1302599 w 1305814"/>
                  <a:gd name="connsiteY7-2304" fmla="*/ 1003650 h 1421591"/>
                  <a:gd name="connsiteX8-2305" fmla="*/ 1227376 w 1305814"/>
                  <a:gd name="connsiteY8-2306" fmla="*/ 1152027 h 1421591"/>
                  <a:gd name="connsiteX9-2307" fmla="*/ 1174235 w 1305814"/>
                  <a:gd name="connsiteY9-2308" fmla="*/ 1184756 h 1421591"/>
                  <a:gd name="connsiteX10-2309" fmla="*/ 792288 w 1305814"/>
                  <a:gd name="connsiteY10-2310" fmla="*/ 1385653 h 1421591"/>
                  <a:gd name="connsiteX11-2311" fmla="*/ 502818 w 1305814"/>
                  <a:gd name="connsiteY11-2312" fmla="*/ 1379955 h 1421591"/>
                  <a:gd name="connsiteX12-2313" fmla="*/ 94302 w 1305814"/>
                  <a:gd name="connsiteY12-2314" fmla="*/ 1158755 h 1421591"/>
                  <a:gd name="connsiteX13-2315" fmla="*/ 39429 w 1305814"/>
                  <a:gd name="connsiteY13-2316" fmla="*/ 1117635 h 1421591"/>
                  <a:gd name="connsiteX14-2317" fmla="*/ 667 w 1305814"/>
                  <a:gd name="connsiteY14-2318" fmla="*/ 999105 h 1421591"/>
                  <a:gd name="connsiteX15-2319" fmla="*/ 0 w 1305814"/>
                  <a:gd name="connsiteY15-2320" fmla="*/ 972364 h 1421591"/>
                  <a:gd name="connsiteX16-2321" fmla="*/ 2496 w 1305814"/>
                  <a:gd name="connsiteY16-2322" fmla="*/ 463106 h 1421591"/>
                  <a:gd name="connsiteX17-2323" fmla="*/ 2458 w 1305814"/>
                  <a:gd name="connsiteY17-2324" fmla="*/ 429563 h 1421591"/>
                  <a:gd name="connsiteX18-2325" fmla="*/ 75248 w 1305814"/>
                  <a:gd name="connsiteY18-2326" fmla="*/ 303202 h 1421591"/>
                  <a:gd name="connsiteX19-2327" fmla="*/ 106293 w 1305814"/>
                  <a:gd name="connsiteY19-2328" fmla="*/ 282597 h 1421591"/>
                  <a:gd name="connsiteX20-2329" fmla="*/ 541533 w 1305814"/>
                  <a:gd name="connsiteY20-2330" fmla="*/ 38110 h 1421591"/>
                  <a:gd name="connsiteX21-2331" fmla="*/ 653528 w 1305814"/>
                  <a:gd name="connsiteY21-2332" fmla="*/ 0 h 1421591"/>
                  <a:gd name="connsiteX0-2333" fmla="*/ 653528 w 1305814"/>
                  <a:gd name="connsiteY0-2334" fmla="*/ 0 h 1423589"/>
                  <a:gd name="connsiteX1-2335" fmla="*/ 757287 w 1305814"/>
                  <a:gd name="connsiteY1-2336" fmla="*/ 32444 h 1423589"/>
                  <a:gd name="connsiteX2-2337" fmla="*/ 1206876 w 1305814"/>
                  <a:gd name="connsiteY2-2338" fmla="*/ 284945 h 1423589"/>
                  <a:gd name="connsiteX3-2339" fmla="*/ 1237706 w 1305814"/>
                  <a:gd name="connsiteY3-2340" fmla="*/ 306775 h 1423589"/>
                  <a:gd name="connsiteX4-2341" fmla="*/ 1304420 w 1305814"/>
                  <a:gd name="connsiteY4-2342" fmla="*/ 434263 h 1423589"/>
                  <a:gd name="connsiteX5-2343" fmla="*/ 1305806 w 1305814"/>
                  <a:gd name="connsiteY5-2344" fmla="*/ 519922 h 1423589"/>
                  <a:gd name="connsiteX6-2345" fmla="*/ 1301746 w 1305814"/>
                  <a:gd name="connsiteY6-2346" fmla="*/ 953747 h 1423589"/>
                  <a:gd name="connsiteX7-2347" fmla="*/ 1302599 w 1305814"/>
                  <a:gd name="connsiteY7-2348" fmla="*/ 1003650 h 1423589"/>
                  <a:gd name="connsiteX8-2349" fmla="*/ 1227376 w 1305814"/>
                  <a:gd name="connsiteY8-2350" fmla="*/ 1152027 h 1423589"/>
                  <a:gd name="connsiteX9-2351" fmla="*/ 1174235 w 1305814"/>
                  <a:gd name="connsiteY9-2352" fmla="*/ 1184756 h 1423589"/>
                  <a:gd name="connsiteX10-2353" fmla="*/ 792288 w 1305814"/>
                  <a:gd name="connsiteY10-2354" fmla="*/ 1385653 h 1423589"/>
                  <a:gd name="connsiteX11-2355" fmla="*/ 502818 w 1305814"/>
                  <a:gd name="connsiteY11-2356" fmla="*/ 1379955 h 1423589"/>
                  <a:gd name="connsiteX12-2357" fmla="*/ 94302 w 1305814"/>
                  <a:gd name="connsiteY12-2358" fmla="*/ 1158755 h 1423589"/>
                  <a:gd name="connsiteX13-2359" fmla="*/ 39429 w 1305814"/>
                  <a:gd name="connsiteY13-2360" fmla="*/ 1117635 h 1423589"/>
                  <a:gd name="connsiteX14-2361" fmla="*/ 667 w 1305814"/>
                  <a:gd name="connsiteY14-2362" fmla="*/ 999105 h 1423589"/>
                  <a:gd name="connsiteX15-2363" fmla="*/ 0 w 1305814"/>
                  <a:gd name="connsiteY15-2364" fmla="*/ 972364 h 1423589"/>
                  <a:gd name="connsiteX16-2365" fmla="*/ 2496 w 1305814"/>
                  <a:gd name="connsiteY16-2366" fmla="*/ 463106 h 1423589"/>
                  <a:gd name="connsiteX17-2367" fmla="*/ 2458 w 1305814"/>
                  <a:gd name="connsiteY17-2368" fmla="*/ 429563 h 1423589"/>
                  <a:gd name="connsiteX18-2369" fmla="*/ 75248 w 1305814"/>
                  <a:gd name="connsiteY18-2370" fmla="*/ 303202 h 1423589"/>
                  <a:gd name="connsiteX19-2371" fmla="*/ 106293 w 1305814"/>
                  <a:gd name="connsiteY19-2372" fmla="*/ 282597 h 1423589"/>
                  <a:gd name="connsiteX20-2373" fmla="*/ 541533 w 1305814"/>
                  <a:gd name="connsiteY20-2374" fmla="*/ 38110 h 1423589"/>
                  <a:gd name="connsiteX21-2375" fmla="*/ 653528 w 1305814"/>
                  <a:gd name="connsiteY21-2376" fmla="*/ 0 h 14235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18900000" scaled="0"/>
                <a:tileRect/>
              </a:gradFill>
              <a:ln w="15875">
                <a:gradFill>
                  <a:gsLst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8100000" scaled="0"/>
                </a:gradFill>
              </a:ln>
              <a:effectLst>
                <a:innerShdw blurRad="266700" dist="203200" dir="189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四</a:t>
                </a:r>
                <a:endParaRPr lang="zh-CN" altLang="en-US" sz="16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3572" name="TextBox 90"/>
            <p:cNvSpPr txBox="1">
              <a:spLocks noChangeArrowheads="1"/>
            </p:cNvSpPr>
            <p:nvPr/>
          </p:nvSpPr>
          <p:spPr bwMode="auto">
            <a:xfrm>
              <a:off x="12620" y="4831"/>
              <a:ext cx="366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404040"/>
                  </a:solidFill>
                </a:rPr>
                <a:t>不足之处及应对措施</a:t>
              </a:r>
              <a:endParaRPr lang="zh-CN" altLang="en-US" sz="2000" b="1">
                <a:solidFill>
                  <a:srgbClr val="404040"/>
                </a:solidFill>
              </a:endParaRPr>
            </a:p>
          </p:txBody>
        </p:sp>
      </p:grpSp>
      <p:grpSp>
        <p:nvGrpSpPr>
          <p:cNvPr id="23577" name="组合 4"/>
          <p:cNvGrpSpPr/>
          <p:nvPr/>
        </p:nvGrpSpPr>
        <p:grpSpPr bwMode="auto">
          <a:xfrm>
            <a:off x="2165350" y="1172845"/>
            <a:ext cx="5213985" cy="1530350"/>
            <a:chOff x="1583558" y="1277748"/>
            <a:chExt cx="5195830" cy="1530806"/>
          </a:xfrm>
        </p:grpSpPr>
        <p:grpSp>
          <p:nvGrpSpPr>
            <p:cNvPr id="35855" name="组合 1"/>
            <p:cNvGrpSpPr/>
            <p:nvPr/>
          </p:nvGrpSpPr>
          <p:grpSpPr>
            <a:xfrm>
              <a:off x="5035199" y="1284599"/>
              <a:ext cx="1744189" cy="1523955"/>
              <a:chOff x="3172837" y="638647"/>
              <a:chExt cx="1744189" cy="1523955"/>
            </a:xfrm>
          </p:grpSpPr>
          <p:sp>
            <p:nvSpPr>
              <p:cNvPr id="45" name="矩形 10"/>
              <p:cNvSpPr>
                <a:spLocks noChangeAspect="1"/>
              </p:cNvSpPr>
              <p:nvPr/>
            </p:nvSpPr>
            <p:spPr>
              <a:xfrm>
                <a:off x="3212924" y="901235"/>
                <a:ext cx="1116522" cy="1217290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-1" fmla="*/ 653528 w 1305333"/>
                  <a:gd name="connsiteY0-2" fmla="*/ 0 h 1424419"/>
                  <a:gd name="connsiteX1-3" fmla="*/ 757287 w 1305333"/>
                  <a:gd name="connsiteY1-4" fmla="*/ 32444 h 1424419"/>
                  <a:gd name="connsiteX2-5" fmla="*/ 1206876 w 1305333"/>
                  <a:gd name="connsiteY2-6" fmla="*/ 284945 h 1424419"/>
                  <a:gd name="connsiteX3-7" fmla="*/ 1233464 w 1305333"/>
                  <a:gd name="connsiteY3-8" fmla="*/ 306775 h 1424419"/>
                  <a:gd name="connsiteX4-9" fmla="*/ 1301712 w 1305333"/>
                  <a:gd name="connsiteY4-10" fmla="*/ 442384 h 1424419"/>
                  <a:gd name="connsiteX5-11" fmla="*/ 1303099 w 1305333"/>
                  <a:gd name="connsiteY5-12" fmla="*/ 495558 h 1424419"/>
                  <a:gd name="connsiteX6-13" fmla="*/ 1303099 w 1305333"/>
                  <a:gd name="connsiteY6-14" fmla="*/ 952393 h 1424419"/>
                  <a:gd name="connsiteX7-15" fmla="*/ 1299356 w 1305333"/>
                  <a:gd name="connsiteY7-16" fmla="*/ 974248 h 1424419"/>
                  <a:gd name="connsiteX8-17" fmla="*/ 1193590 w 1305333"/>
                  <a:gd name="connsiteY8-18" fmla="*/ 1159518 h 1424419"/>
                  <a:gd name="connsiteX9-19" fmla="*/ 1188747 w 1305333"/>
                  <a:gd name="connsiteY9-20" fmla="*/ 1163476 h 1424419"/>
                  <a:gd name="connsiteX10-21" fmla="*/ 792288 w 1305333"/>
                  <a:gd name="connsiteY10-22" fmla="*/ 1385653 h 1424419"/>
                  <a:gd name="connsiteX11-23" fmla="*/ 522686 w 1305333"/>
                  <a:gd name="connsiteY11-24" fmla="*/ 1384922 h 1424419"/>
                  <a:gd name="connsiteX12-25" fmla="*/ 80344 w 1305333"/>
                  <a:gd name="connsiteY12-26" fmla="*/ 1139323 h 1424419"/>
                  <a:gd name="connsiteX13-27" fmla="*/ 68397 w 1305333"/>
                  <a:gd name="connsiteY13-28" fmla="*/ 1130059 h 1424419"/>
                  <a:gd name="connsiteX14-29" fmla="*/ 667 w 1305333"/>
                  <a:gd name="connsiteY14-30" fmla="*/ 999105 h 1424419"/>
                  <a:gd name="connsiteX15-31" fmla="*/ 0 w 1305333"/>
                  <a:gd name="connsiteY15-32" fmla="*/ 972364 h 1424419"/>
                  <a:gd name="connsiteX16-33" fmla="*/ 2496 w 1305333"/>
                  <a:gd name="connsiteY16-34" fmla="*/ 463106 h 1424419"/>
                  <a:gd name="connsiteX17-35" fmla="*/ 2458 w 1305333"/>
                  <a:gd name="connsiteY17-36" fmla="*/ 429563 h 1424419"/>
                  <a:gd name="connsiteX18-37" fmla="*/ 75248 w 1305333"/>
                  <a:gd name="connsiteY18-38" fmla="*/ 303202 h 1424419"/>
                  <a:gd name="connsiteX19-39" fmla="*/ 103465 w 1305333"/>
                  <a:gd name="connsiteY19-40" fmla="*/ 288252 h 1424419"/>
                  <a:gd name="connsiteX20-41" fmla="*/ 541533 w 1305333"/>
                  <a:gd name="connsiteY20-42" fmla="*/ 38110 h 1424419"/>
                  <a:gd name="connsiteX21-43" fmla="*/ 653528 w 1305333"/>
                  <a:gd name="connsiteY21-44" fmla="*/ 0 h 1424419"/>
                  <a:gd name="connsiteX0-45" fmla="*/ 653528 w 1305333"/>
                  <a:gd name="connsiteY0-46" fmla="*/ 0 h 1424419"/>
                  <a:gd name="connsiteX1-47" fmla="*/ 757287 w 1305333"/>
                  <a:gd name="connsiteY1-48" fmla="*/ 32444 h 1424419"/>
                  <a:gd name="connsiteX2-49" fmla="*/ 1206876 w 1305333"/>
                  <a:gd name="connsiteY2-50" fmla="*/ 284945 h 1424419"/>
                  <a:gd name="connsiteX3-51" fmla="*/ 1233464 w 1305333"/>
                  <a:gd name="connsiteY3-52" fmla="*/ 306775 h 1424419"/>
                  <a:gd name="connsiteX4-53" fmla="*/ 1301712 w 1305333"/>
                  <a:gd name="connsiteY4-54" fmla="*/ 442384 h 1424419"/>
                  <a:gd name="connsiteX5-55" fmla="*/ 1303099 w 1305333"/>
                  <a:gd name="connsiteY5-56" fmla="*/ 495558 h 1424419"/>
                  <a:gd name="connsiteX6-57" fmla="*/ 1303099 w 1305333"/>
                  <a:gd name="connsiteY6-58" fmla="*/ 952393 h 1424419"/>
                  <a:gd name="connsiteX7-59" fmla="*/ 1299356 w 1305333"/>
                  <a:gd name="connsiteY7-60" fmla="*/ 974248 h 1424419"/>
                  <a:gd name="connsiteX8-61" fmla="*/ 1193590 w 1305333"/>
                  <a:gd name="connsiteY8-62" fmla="*/ 1159518 h 1424419"/>
                  <a:gd name="connsiteX9-63" fmla="*/ 1188747 w 1305333"/>
                  <a:gd name="connsiteY9-64" fmla="*/ 1163476 h 1424419"/>
                  <a:gd name="connsiteX10-65" fmla="*/ 792288 w 1305333"/>
                  <a:gd name="connsiteY10-66" fmla="*/ 1385653 h 1424419"/>
                  <a:gd name="connsiteX11-67" fmla="*/ 522686 w 1305333"/>
                  <a:gd name="connsiteY11-68" fmla="*/ 1384922 h 1424419"/>
                  <a:gd name="connsiteX12-69" fmla="*/ 80344 w 1305333"/>
                  <a:gd name="connsiteY12-70" fmla="*/ 1139323 h 1424419"/>
                  <a:gd name="connsiteX13-71" fmla="*/ 68397 w 1305333"/>
                  <a:gd name="connsiteY13-72" fmla="*/ 1130059 h 1424419"/>
                  <a:gd name="connsiteX14-73" fmla="*/ 667 w 1305333"/>
                  <a:gd name="connsiteY14-74" fmla="*/ 999105 h 1424419"/>
                  <a:gd name="connsiteX15-75" fmla="*/ 0 w 1305333"/>
                  <a:gd name="connsiteY15-76" fmla="*/ 972364 h 1424419"/>
                  <a:gd name="connsiteX16-77" fmla="*/ 2496 w 1305333"/>
                  <a:gd name="connsiteY16-78" fmla="*/ 463106 h 1424419"/>
                  <a:gd name="connsiteX17-79" fmla="*/ 2458 w 1305333"/>
                  <a:gd name="connsiteY17-80" fmla="*/ 429563 h 1424419"/>
                  <a:gd name="connsiteX18-81" fmla="*/ 75248 w 1305333"/>
                  <a:gd name="connsiteY18-82" fmla="*/ 303202 h 1424419"/>
                  <a:gd name="connsiteX19-83" fmla="*/ 103465 w 1305333"/>
                  <a:gd name="connsiteY19-84" fmla="*/ 288252 h 1424419"/>
                  <a:gd name="connsiteX20-85" fmla="*/ 541533 w 1305333"/>
                  <a:gd name="connsiteY20-86" fmla="*/ 38110 h 1424419"/>
                  <a:gd name="connsiteX21-87" fmla="*/ 653528 w 1305333"/>
                  <a:gd name="connsiteY21-88" fmla="*/ 0 h 1424419"/>
                  <a:gd name="connsiteX0-89" fmla="*/ 653528 w 1306046"/>
                  <a:gd name="connsiteY0-90" fmla="*/ 0 h 1424419"/>
                  <a:gd name="connsiteX1-91" fmla="*/ 757287 w 1306046"/>
                  <a:gd name="connsiteY1-92" fmla="*/ 32444 h 1424419"/>
                  <a:gd name="connsiteX2-93" fmla="*/ 1206876 w 1306046"/>
                  <a:gd name="connsiteY2-94" fmla="*/ 284945 h 1424419"/>
                  <a:gd name="connsiteX3-95" fmla="*/ 1233464 w 1306046"/>
                  <a:gd name="connsiteY3-96" fmla="*/ 306775 h 1424419"/>
                  <a:gd name="connsiteX4-97" fmla="*/ 1301712 w 1306046"/>
                  <a:gd name="connsiteY4-98" fmla="*/ 442384 h 1424419"/>
                  <a:gd name="connsiteX5-99" fmla="*/ 1303099 w 1306046"/>
                  <a:gd name="connsiteY5-100" fmla="*/ 495558 h 1424419"/>
                  <a:gd name="connsiteX6-101" fmla="*/ 1303099 w 1306046"/>
                  <a:gd name="connsiteY6-102" fmla="*/ 952393 h 1424419"/>
                  <a:gd name="connsiteX7-103" fmla="*/ 1305306 w 1306046"/>
                  <a:gd name="connsiteY7-104" fmla="*/ 990115 h 1424419"/>
                  <a:gd name="connsiteX8-105" fmla="*/ 1193590 w 1306046"/>
                  <a:gd name="connsiteY8-106" fmla="*/ 1159518 h 1424419"/>
                  <a:gd name="connsiteX9-107" fmla="*/ 1188747 w 1306046"/>
                  <a:gd name="connsiteY9-108" fmla="*/ 1163476 h 1424419"/>
                  <a:gd name="connsiteX10-109" fmla="*/ 792288 w 1306046"/>
                  <a:gd name="connsiteY10-110" fmla="*/ 1385653 h 1424419"/>
                  <a:gd name="connsiteX11-111" fmla="*/ 522686 w 1306046"/>
                  <a:gd name="connsiteY11-112" fmla="*/ 1384922 h 1424419"/>
                  <a:gd name="connsiteX12-113" fmla="*/ 80344 w 1306046"/>
                  <a:gd name="connsiteY12-114" fmla="*/ 1139323 h 1424419"/>
                  <a:gd name="connsiteX13-115" fmla="*/ 68397 w 1306046"/>
                  <a:gd name="connsiteY13-116" fmla="*/ 1130059 h 1424419"/>
                  <a:gd name="connsiteX14-117" fmla="*/ 667 w 1306046"/>
                  <a:gd name="connsiteY14-118" fmla="*/ 999105 h 1424419"/>
                  <a:gd name="connsiteX15-119" fmla="*/ 0 w 1306046"/>
                  <a:gd name="connsiteY15-120" fmla="*/ 972364 h 1424419"/>
                  <a:gd name="connsiteX16-121" fmla="*/ 2496 w 1306046"/>
                  <a:gd name="connsiteY16-122" fmla="*/ 463106 h 1424419"/>
                  <a:gd name="connsiteX17-123" fmla="*/ 2458 w 1306046"/>
                  <a:gd name="connsiteY17-124" fmla="*/ 429563 h 1424419"/>
                  <a:gd name="connsiteX18-125" fmla="*/ 75248 w 1306046"/>
                  <a:gd name="connsiteY18-126" fmla="*/ 303202 h 1424419"/>
                  <a:gd name="connsiteX19-127" fmla="*/ 103465 w 1306046"/>
                  <a:gd name="connsiteY19-128" fmla="*/ 288252 h 1424419"/>
                  <a:gd name="connsiteX20-129" fmla="*/ 541533 w 1306046"/>
                  <a:gd name="connsiteY20-130" fmla="*/ 38110 h 1424419"/>
                  <a:gd name="connsiteX21-131" fmla="*/ 653528 w 1306046"/>
                  <a:gd name="connsiteY21-132" fmla="*/ 0 h 1424419"/>
                  <a:gd name="connsiteX0-133" fmla="*/ 653528 w 1305333"/>
                  <a:gd name="connsiteY0-134" fmla="*/ 0 h 1424419"/>
                  <a:gd name="connsiteX1-135" fmla="*/ 757287 w 1305333"/>
                  <a:gd name="connsiteY1-136" fmla="*/ 32444 h 1424419"/>
                  <a:gd name="connsiteX2-137" fmla="*/ 1206876 w 1305333"/>
                  <a:gd name="connsiteY2-138" fmla="*/ 284945 h 1424419"/>
                  <a:gd name="connsiteX3-139" fmla="*/ 1233464 w 1305333"/>
                  <a:gd name="connsiteY3-140" fmla="*/ 306775 h 1424419"/>
                  <a:gd name="connsiteX4-141" fmla="*/ 1301712 w 1305333"/>
                  <a:gd name="connsiteY4-142" fmla="*/ 442384 h 1424419"/>
                  <a:gd name="connsiteX5-143" fmla="*/ 1303099 w 1305333"/>
                  <a:gd name="connsiteY5-144" fmla="*/ 495558 h 1424419"/>
                  <a:gd name="connsiteX6-145" fmla="*/ 1303099 w 1305333"/>
                  <a:gd name="connsiteY6-146" fmla="*/ 952393 h 1424419"/>
                  <a:gd name="connsiteX7-147" fmla="*/ 1305306 w 1305333"/>
                  <a:gd name="connsiteY7-148" fmla="*/ 990115 h 1424419"/>
                  <a:gd name="connsiteX8-149" fmla="*/ 1193590 w 1305333"/>
                  <a:gd name="connsiteY8-150" fmla="*/ 1159518 h 1424419"/>
                  <a:gd name="connsiteX9-151" fmla="*/ 1188747 w 1305333"/>
                  <a:gd name="connsiteY9-152" fmla="*/ 1163476 h 1424419"/>
                  <a:gd name="connsiteX10-153" fmla="*/ 792288 w 1305333"/>
                  <a:gd name="connsiteY10-154" fmla="*/ 1385653 h 1424419"/>
                  <a:gd name="connsiteX11-155" fmla="*/ 522686 w 1305333"/>
                  <a:gd name="connsiteY11-156" fmla="*/ 1384922 h 1424419"/>
                  <a:gd name="connsiteX12-157" fmla="*/ 80344 w 1305333"/>
                  <a:gd name="connsiteY12-158" fmla="*/ 1139323 h 1424419"/>
                  <a:gd name="connsiteX13-159" fmla="*/ 68397 w 1305333"/>
                  <a:gd name="connsiteY13-160" fmla="*/ 1130059 h 1424419"/>
                  <a:gd name="connsiteX14-161" fmla="*/ 667 w 1305333"/>
                  <a:gd name="connsiteY14-162" fmla="*/ 999105 h 1424419"/>
                  <a:gd name="connsiteX15-163" fmla="*/ 0 w 1305333"/>
                  <a:gd name="connsiteY15-164" fmla="*/ 972364 h 1424419"/>
                  <a:gd name="connsiteX16-165" fmla="*/ 2496 w 1305333"/>
                  <a:gd name="connsiteY16-166" fmla="*/ 463106 h 1424419"/>
                  <a:gd name="connsiteX17-167" fmla="*/ 2458 w 1305333"/>
                  <a:gd name="connsiteY17-168" fmla="*/ 429563 h 1424419"/>
                  <a:gd name="connsiteX18-169" fmla="*/ 75248 w 1305333"/>
                  <a:gd name="connsiteY18-170" fmla="*/ 303202 h 1424419"/>
                  <a:gd name="connsiteX19-171" fmla="*/ 103465 w 1305333"/>
                  <a:gd name="connsiteY19-172" fmla="*/ 288252 h 1424419"/>
                  <a:gd name="connsiteX20-173" fmla="*/ 541533 w 1305333"/>
                  <a:gd name="connsiteY20-174" fmla="*/ 38110 h 1424419"/>
                  <a:gd name="connsiteX21-175" fmla="*/ 653528 w 1305333"/>
                  <a:gd name="connsiteY21-176" fmla="*/ 0 h 1424419"/>
                  <a:gd name="connsiteX0-177" fmla="*/ 653528 w 1305333"/>
                  <a:gd name="connsiteY0-178" fmla="*/ 0 h 1424419"/>
                  <a:gd name="connsiteX1-179" fmla="*/ 757287 w 1305333"/>
                  <a:gd name="connsiteY1-180" fmla="*/ 32444 h 1424419"/>
                  <a:gd name="connsiteX2-181" fmla="*/ 1206876 w 1305333"/>
                  <a:gd name="connsiteY2-182" fmla="*/ 284945 h 1424419"/>
                  <a:gd name="connsiteX3-183" fmla="*/ 1233464 w 1305333"/>
                  <a:gd name="connsiteY3-184" fmla="*/ 306775 h 1424419"/>
                  <a:gd name="connsiteX4-185" fmla="*/ 1301712 w 1305333"/>
                  <a:gd name="connsiteY4-186" fmla="*/ 442384 h 1424419"/>
                  <a:gd name="connsiteX5-187" fmla="*/ 1303099 w 1305333"/>
                  <a:gd name="connsiteY5-188" fmla="*/ 495558 h 1424419"/>
                  <a:gd name="connsiteX6-189" fmla="*/ 1303099 w 1305333"/>
                  <a:gd name="connsiteY6-190" fmla="*/ 952393 h 1424419"/>
                  <a:gd name="connsiteX7-191" fmla="*/ 1305306 w 1305333"/>
                  <a:gd name="connsiteY7-192" fmla="*/ 990115 h 1424419"/>
                  <a:gd name="connsiteX8-193" fmla="*/ 1193590 w 1305333"/>
                  <a:gd name="connsiteY8-194" fmla="*/ 1159518 h 1424419"/>
                  <a:gd name="connsiteX9-195" fmla="*/ 1172881 w 1305333"/>
                  <a:gd name="connsiteY9-196" fmla="*/ 1179342 h 1424419"/>
                  <a:gd name="connsiteX10-197" fmla="*/ 792288 w 1305333"/>
                  <a:gd name="connsiteY10-198" fmla="*/ 1385653 h 1424419"/>
                  <a:gd name="connsiteX11-199" fmla="*/ 522686 w 1305333"/>
                  <a:gd name="connsiteY11-200" fmla="*/ 1384922 h 1424419"/>
                  <a:gd name="connsiteX12-201" fmla="*/ 80344 w 1305333"/>
                  <a:gd name="connsiteY12-202" fmla="*/ 1139323 h 1424419"/>
                  <a:gd name="connsiteX13-203" fmla="*/ 68397 w 1305333"/>
                  <a:gd name="connsiteY13-204" fmla="*/ 1130059 h 1424419"/>
                  <a:gd name="connsiteX14-205" fmla="*/ 667 w 1305333"/>
                  <a:gd name="connsiteY14-206" fmla="*/ 999105 h 1424419"/>
                  <a:gd name="connsiteX15-207" fmla="*/ 0 w 1305333"/>
                  <a:gd name="connsiteY15-208" fmla="*/ 972364 h 1424419"/>
                  <a:gd name="connsiteX16-209" fmla="*/ 2496 w 1305333"/>
                  <a:gd name="connsiteY16-210" fmla="*/ 463106 h 1424419"/>
                  <a:gd name="connsiteX17-211" fmla="*/ 2458 w 1305333"/>
                  <a:gd name="connsiteY17-212" fmla="*/ 429563 h 1424419"/>
                  <a:gd name="connsiteX18-213" fmla="*/ 75248 w 1305333"/>
                  <a:gd name="connsiteY18-214" fmla="*/ 303202 h 1424419"/>
                  <a:gd name="connsiteX19-215" fmla="*/ 103465 w 1305333"/>
                  <a:gd name="connsiteY19-216" fmla="*/ 288252 h 1424419"/>
                  <a:gd name="connsiteX20-217" fmla="*/ 541533 w 1305333"/>
                  <a:gd name="connsiteY20-218" fmla="*/ 38110 h 1424419"/>
                  <a:gd name="connsiteX21-219" fmla="*/ 653528 w 1305333"/>
                  <a:gd name="connsiteY21-220" fmla="*/ 0 h 1424419"/>
                  <a:gd name="connsiteX0-221" fmla="*/ 653528 w 1305333"/>
                  <a:gd name="connsiteY0-222" fmla="*/ 0 h 1424419"/>
                  <a:gd name="connsiteX1-223" fmla="*/ 757287 w 1305333"/>
                  <a:gd name="connsiteY1-224" fmla="*/ 32444 h 1424419"/>
                  <a:gd name="connsiteX2-225" fmla="*/ 1206876 w 1305333"/>
                  <a:gd name="connsiteY2-226" fmla="*/ 284945 h 1424419"/>
                  <a:gd name="connsiteX3-227" fmla="*/ 1233464 w 1305333"/>
                  <a:gd name="connsiteY3-228" fmla="*/ 306775 h 1424419"/>
                  <a:gd name="connsiteX4-229" fmla="*/ 1301712 w 1305333"/>
                  <a:gd name="connsiteY4-230" fmla="*/ 442384 h 1424419"/>
                  <a:gd name="connsiteX5-231" fmla="*/ 1303099 w 1305333"/>
                  <a:gd name="connsiteY5-232" fmla="*/ 495558 h 1424419"/>
                  <a:gd name="connsiteX6-233" fmla="*/ 1303099 w 1305333"/>
                  <a:gd name="connsiteY6-234" fmla="*/ 952393 h 1424419"/>
                  <a:gd name="connsiteX7-235" fmla="*/ 1305306 w 1305333"/>
                  <a:gd name="connsiteY7-236" fmla="*/ 990115 h 1424419"/>
                  <a:gd name="connsiteX8-237" fmla="*/ 1193590 w 1305333"/>
                  <a:gd name="connsiteY8-238" fmla="*/ 1159518 h 1424419"/>
                  <a:gd name="connsiteX9-239" fmla="*/ 1172881 w 1305333"/>
                  <a:gd name="connsiteY9-240" fmla="*/ 1179342 h 1424419"/>
                  <a:gd name="connsiteX10-241" fmla="*/ 792288 w 1305333"/>
                  <a:gd name="connsiteY10-242" fmla="*/ 1385653 h 1424419"/>
                  <a:gd name="connsiteX11-243" fmla="*/ 522686 w 1305333"/>
                  <a:gd name="connsiteY11-244" fmla="*/ 1384922 h 1424419"/>
                  <a:gd name="connsiteX12-245" fmla="*/ 80344 w 1305333"/>
                  <a:gd name="connsiteY12-246" fmla="*/ 1139323 h 1424419"/>
                  <a:gd name="connsiteX13-247" fmla="*/ 68397 w 1305333"/>
                  <a:gd name="connsiteY13-248" fmla="*/ 1130059 h 1424419"/>
                  <a:gd name="connsiteX14-249" fmla="*/ 667 w 1305333"/>
                  <a:gd name="connsiteY14-250" fmla="*/ 999105 h 1424419"/>
                  <a:gd name="connsiteX15-251" fmla="*/ 0 w 1305333"/>
                  <a:gd name="connsiteY15-252" fmla="*/ 972364 h 1424419"/>
                  <a:gd name="connsiteX16-253" fmla="*/ 2496 w 1305333"/>
                  <a:gd name="connsiteY16-254" fmla="*/ 463106 h 1424419"/>
                  <a:gd name="connsiteX17-255" fmla="*/ 2458 w 1305333"/>
                  <a:gd name="connsiteY17-256" fmla="*/ 429563 h 1424419"/>
                  <a:gd name="connsiteX18-257" fmla="*/ 75248 w 1305333"/>
                  <a:gd name="connsiteY18-258" fmla="*/ 303202 h 1424419"/>
                  <a:gd name="connsiteX19-259" fmla="*/ 103465 w 1305333"/>
                  <a:gd name="connsiteY19-260" fmla="*/ 288252 h 1424419"/>
                  <a:gd name="connsiteX20-261" fmla="*/ 541533 w 1305333"/>
                  <a:gd name="connsiteY20-262" fmla="*/ 38110 h 1424419"/>
                  <a:gd name="connsiteX21-263" fmla="*/ 653528 w 1305333"/>
                  <a:gd name="connsiteY21-264" fmla="*/ 0 h 1424419"/>
                  <a:gd name="connsiteX0-265" fmla="*/ 653528 w 1305333"/>
                  <a:gd name="connsiteY0-266" fmla="*/ 0 h 1424419"/>
                  <a:gd name="connsiteX1-267" fmla="*/ 757287 w 1305333"/>
                  <a:gd name="connsiteY1-268" fmla="*/ 32444 h 1424419"/>
                  <a:gd name="connsiteX2-269" fmla="*/ 1206876 w 1305333"/>
                  <a:gd name="connsiteY2-270" fmla="*/ 284945 h 1424419"/>
                  <a:gd name="connsiteX3-271" fmla="*/ 1233464 w 1305333"/>
                  <a:gd name="connsiteY3-272" fmla="*/ 306775 h 1424419"/>
                  <a:gd name="connsiteX4-273" fmla="*/ 1301712 w 1305333"/>
                  <a:gd name="connsiteY4-274" fmla="*/ 442384 h 1424419"/>
                  <a:gd name="connsiteX5-275" fmla="*/ 1303099 w 1305333"/>
                  <a:gd name="connsiteY5-276" fmla="*/ 495558 h 1424419"/>
                  <a:gd name="connsiteX6-277" fmla="*/ 1303099 w 1305333"/>
                  <a:gd name="connsiteY6-278" fmla="*/ 952393 h 1424419"/>
                  <a:gd name="connsiteX7-279" fmla="*/ 1305306 w 1305333"/>
                  <a:gd name="connsiteY7-280" fmla="*/ 990115 h 1424419"/>
                  <a:gd name="connsiteX8-281" fmla="*/ 1193590 w 1305333"/>
                  <a:gd name="connsiteY8-282" fmla="*/ 1159518 h 1424419"/>
                  <a:gd name="connsiteX9-283" fmla="*/ 1172881 w 1305333"/>
                  <a:gd name="connsiteY9-284" fmla="*/ 1179342 h 1424419"/>
                  <a:gd name="connsiteX10-285" fmla="*/ 792288 w 1305333"/>
                  <a:gd name="connsiteY10-286" fmla="*/ 1385653 h 1424419"/>
                  <a:gd name="connsiteX11-287" fmla="*/ 522686 w 1305333"/>
                  <a:gd name="connsiteY11-288" fmla="*/ 1384922 h 1424419"/>
                  <a:gd name="connsiteX12-289" fmla="*/ 80344 w 1305333"/>
                  <a:gd name="connsiteY12-290" fmla="*/ 1139323 h 1424419"/>
                  <a:gd name="connsiteX13-291" fmla="*/ 68397 w 1305333"/>
                  <a:gd name="connsiteY13-292" fmla="*/ 1130059 h 1424419"/>
                  <a:gd name="connsiteX14-293" fmla="*/ 667 w 1305333"/>
                  <a:gd name="connsiteY14-294" fmla="*/ 999105 h 1424419"/>
                  <a:gd name="connsiteX15-295" fmla="*/ 0 w 1305333"/>
                  <a:gd name="connsiteY15-296" fmla="*/ 972364 h 1424419"/>
                  <a:gd name="connsiteX16-297" fmla="*/ 2496 w 1305333"/>
                  <a:gd name="connsiteY16-298" fmla="*/ 463106 h 1424419"/>
                  <a:gd name="connsiteX17-299" fmla="*/ 2458 w 1305333"/>
                  <a:gd name="connsiteY17-300" fmla="*/ 429563 h 1424419"/>
                  <a:gd name="connsiteX18-301" fmla="*/ 75248 w 1305333"/>
                  <a:gd name="connsiteY18-302" fmla="*/ 303202 h 1424419"/>
                  <a:gd name="connsiteX19-303" fmla="*/ 103465 w 1305333"/>
                  <a:gd name="connsiteY19-304" fmla="*/ 288252 h 1424419"/>
                  <a:gd name="connsiteX20-305" fmla="*/ 541533 w 1305333"/>
                  <a:gd name="connsiteY20-306" fmla="*/ 38110 h 1424419"/>
                  <a:gd name="connsiteX21-307" fmla="*/ 653528 w 1305333"/>
                  <a:gd name="connsiteY21-308" fmla="*/ 0 h 1424419"/>
                  <a:gd name="connsiteX0-309" fmla="*/ 653528 w 1305333"/>
                  <a:gd name="connsiteY0-310" fmla="*/ 0 h 1424419"/>
                  <a:gd name="connsiteX1-311" fmla="*/ 757287 w 1305333"/>
                  <a:gd name="connsiteY1-312" fmla="*/ 32444 h 1424419"/>
                  <a:gd name="connsiteX2-313" fmla="*/ 1206876 w 1305333"/>
                  <a:gd name="connsiteY2-314" fmla="*/ 284945 h 1424419"/>
                  <a:gd name="connsiteX3-315" fmla="*/ 1233464 w 1305333"/>
                  <a:gd name="connsiteY3-316" fmla="*/ 306775 h 1424419"/>
                  <a:gd name="connsiteX4-317" fmla="*/ 1301712 w 1305333"/>
                  <a:gd name="connsiteY4-318" fmla="*/ 442384 h 1424419"/>
                  <a:gd name="connsiteX5-319" fmla="*/ 1303099 w 1305333"/>
                  <a:gd name="connsiteY5-320" fmla="*/ 495558 h 1424419"/>
                  <a:gd name="connsiteX6-321" fmla="*/ 1303099 w 1305333"/>
                  <a:gd name="connsiteY6-322" fmla="*/ 952393 h 1424419"/>
                  <a:gd name="connsiteX7-323" fmla="*/ 1305306 w 1305333"/>
                  <a:gd name="connsiteY7-324" fmla="*/ 990115 h 1424419"/>
                  <a:gd name="connsiteX8-325" fmla="*/ 1193590 w 1305333"/>
                  <a:gd name="connsiteY8-326" fmla="*/ 1159518 h 1424419"/>
                  <a:gd name="connsiteX9-327" fmla="*/ 1172881 w 1305333"/>
                  <a:gd name="connsiteY9-328" fmla="*/ 1179342 h 1424419"/>
                  <a:gd name="connsiteX10-329" fmla="*/ 792288 w 1305333"/>
                  <a:gd name="connsiteY10-330" fmla="*/ 1385653 h 1424419"/>
                  <a:gd name="connsiteX11-331" fmla="*/ 522686 w 1305333"/>
                  <a:gd name="connsiteY11-332" fmla="*/ 1384922 h 1424419"/>
                  <a:gd name="connsiteX12-333" fmla="*/ 80344 w 1305333"/>
                  <a:gd name="connsiteY12-334" fmla="*/ 1139323 h 1424419"/>
                  <a:gd name="connsiteX13-335" fmla="*/ 68397 w 1305333"/>
                  <a:gd name="connsiteY13-336" fmla="*/ 1130059 h 1424419"/>
                  <a:gd name="connsiteX14-337" fmla="*/ 667 w 1305333"/>
                  <a:gd name="connsiteY14-338" fmla="*/ 999105 h 1424419"/>
                  <a:gd name="connsiteX15-339" fmla="*/ 0 w 1305333"/>
                  <a:gd name="connsiteY15-340" fmla="*/ 972364 h 1424419"/>
                  <a:gd name="connsiteX16-341" fmla="*/ 2496 w 1305333"/>
                  <a:gd name="connsiteY16-342" fmla="*/ 463106 h 1424419"/>
                  <a:gd name="connsiteX17-343" fmla="*/ 2458 w 1305333"/>
                  <a:gd name="connsiteY17-344" fmla="*/ 429563 h 1424419"/>
                  <a:gd name="connsiteX18-345" fmla="*/ 75248 w 1305333"/>
                  <a:gd name="connsiteY18-346" fmla="*/ 303202 h 1424419"/>
                  <a:gd name="connsiteX19-347" fmla="*/ 103465 w 1305333"/>
                  <a:gd name="connsiteY19-348" fmla="*/ 288252 h 1424419"/>
                  <a:gd name="connsiteX20-349" fmla="*/ 541533 w 1305333"/>
                  <a:gd name="connsiteY20-350" fmla="*/ 38110 h 1424419"/>
                  <a:gd name="connsiteX21-351" fmla="*/ 653528 w 1305333"/>
                  <a:gd name="connsiteY21-352" fmla="*/ 0 h 1424419"/>
                  <a:gd name="connsiteX0-353" fmla="*/ 653528 w 1305333"/>
                  <a:gd name="connsiteY0-354" fmla="*/ 0 h 1424419"/>
                  <a:gd name="connsiteX1-355" fmla="*/ 757287 w 1305333"/>
                  <a:gd name="connsiteY1-356" fmla="*/ 32444 h 1424419"/>
                  <a:gd name="connsiteX2-357" fmla="*/ 1206876 w 1305333"/>
                  <a:gd name="connsiteY2-358" fmla="*/ 284945 h 1424419"/>
                  <a:gd name="connsiteX3-359" fmla="*/ 1233464 w 1305333"/>
                  <a:gd name="connsiteY3-360" fmla="*/ 306775 h 1424419"/>
                  <a:gd name="connsiteX4-361" fmla="*/ 1301712 w 1305333"/>
                  <a:gd name="connsiteY4-362" fmla="*/ 442384 h 1424419"/>
                  <a:gd name="connsiteX5-363" fmla="*/ 1303099 w 1305333"/>
                  <a:gd name="connsiteY5-364" fmla="*/ 495558 h 1424419"/>
                  <a:gd name="connsiteX6-365" fmla="*/ 1303099 w 1305333"/>
                  <a:gd name="connsiteY6-366" fmla="*/ 952393 h 1424419"/>
                  <a:gd name="connsiteX7-367" fmla="*/ 1305306 w 1305333"/>
                  <a:gd name="connsiteY7-368" fmla="*/ 990115 h 1424419"/>
                  <a:gd name="connsiteX8-369" fmla="*/ 1193590 w 1305333"/>
                  <a:gd name="connsiteY8-370" fmla="*/ 1159518 h 1424419"/>
                  <a:gd name="connsiteX9-371" fmla="*/ 1172881 w 1305333"/>
                  <a:gd name="connsiteY9-372" fmla="*/ 1179342 h 1424419"/>
                  <a:gd name="connsiteX10-373" fmla="*/ 792288 w 1305333"/>
                  <a:gd name="connsiteY10-374" fmla="*/ 1385653 h 1424419"/>
                  <a:gd name="connsiteX11-375" fmla="*/ 522686 w 1305333"/>
                  <a:gd name="connsiteY11-376" fmla="*/ 1384922 h 1424419"/>
                  <a:gd name="connsiteX12-377" fmla="*/ 80344 w 1305333"/>
                  <a:gd name="connsiteY12-378" fmla="*/ 1139323 h 1424419"/>
                  <a:gd name="connsiteX13-379" fmla="*/ 68397 w 1305333"/>
                  <a:gd name="connsiteY13-380" fmla="*/ 1130059 h 1424419"/>
                  <a:gd name="connsiteX14-381" fmla="*/ 667 w 1305333"/>
                  <a:gd name="connsiteY14-382" fmla="*/ 999105 h 1424419"/>
                  <a:gd name="connsiteX15-383" fmla="*/ 0 w 1305333"/>
                  <a:gd name="connsiteY15-384" fmla="*/ 972364 h 1424419"/>
                  <a:gd name="connsiteX16-385" fmla="*/ 2496 w 1305333"/>
                  <a:gd name="connsiteY16-386" fmla="*/ 463106 h 1424419"/>
                  <a:gd name="connsiteX17-387" fmla="*/ 2458 w 1305333"/>
                  <a:gd name="connsiteY17-388" fmla="*/ 429563 h 1424419"/>
                  <a:gd name="connsiteX18-389" fmla="*/ 75248 w 1305333"/>
                  <a:gd name="connsiteY18-390" fmla="*/ 303202 h 1424419"/>
                  <a:gd name="connsiteX19-391" fmla="*/ 106293 w 1305333"/>
                  <a:gd name="connsiteY19-392" fmla="*/ 282597 h 1424419"/>
                  <a:gd name="connsiteX20-393" fmla="*/ 541533 w 1305333"/>
                  <a:gd name="connsiteY20-394" fmla="*/ 38110 h 1424419"/>
                  <a:gd name="connsiteX21-395" fmla="*/ 653528 w 1305333"/>
                  <a:gd name="connsiteY21-396" fmla="*/ 0 h 1424419"/>
                  <a:gd name="connsiteX0-397" fmla="*/ 653528 w 1305333"/>
                  <a:gd name="connsiteY0-398" fmla="*/ 0 h 1424419"/>
                  <a:gd name="connsiteX1-399" fmla="*/ 757287 w 1305333"/>
                  <a:gd name="connsiteY1-400" fmla="*/ 32444 h 1424419"/>
                  <a:gd name="connsiteX2-401" fmla="*/ 1206876 w 1305333"/>
                  <a:gd name="connsiteY2-402" fmla="*/ 284945 h 1424419"/>
                  <a:gd name="connsiteX3-403" fmla="*/ 1237706 w 1305333"/>
                  <a:gd name="connsiteY3-404" fmla="*/ 306775 h 1424419"/>
                  <a:gd name="connsiteX4-405" fmla="*/ 1301712 w 1305333"/>
                  <a:gd name="connsiteY4-406" fmla="*/ 442384 h 1424419"/>
                  <a:gd name="connsiteX5-407" fmla="*/ 1303099 w 1305333"/>
                  <a:gd name="connsiteY5-408" fmla="*/ 495558 h 1424419"/>
                  <a:gd name="connsiteX6-409" fmla="*/ 1303099 w 1305333"/>
                  <a:gd name="connsiteY6-410" fmla="*/ 952393 h 1424419"/>
                  <a:gd name="connsiteX7-411" fmla="*/ 1305306 w 1305333"/>
                  <a:gd name="connsiteY7-412" fmla="*/ 990115 h 1424419"/>
                  <a:gd name="connsiteX8-413" fmla="*/ 1193590 w 1305333"/>
                  <a:gd name="connsiteY8-414" fmla="*/ 1159518 h 1424419"/>
                  <a:gd name="connsiteX9-415" fmla="*/ 1172881 w 1305333"/>
                  <a:gd name="connsiteY9-416" fmla="*/ 1179342 h 1424419"/>
                  <a:gd name="connsiteX10-417" fmla="*/ 792288 w 1305333"/>
                  <a:gd name="connsiteY10-418" fmla="*/ 1385653 h 1424419"/>
                  <a:gd name="connsiteX11-419" fmla="*/ 522686 w 1305333"/>
                  <a:gd name="connsiteY11-420" fmla="*/ 1384922 h 1424419"/>
                  <a:gd name="connsiteX12-421" fmla="*/ 80344 w 1305333"/>
                  <a:gd name="connsiteY12-422" fmla="*/ 1139323 h 1424419"/>
                  <a:gd name="connsiteX13-423" fmla="*/ 68397 w 1305333"/>
                  <a:gd name="connsiteY13-424" fmla="*/ 1130059 h 1424419"/>
                  <a:gd name="connsiteX14-425" fmla="*/ 667 w 1305333"/>
                  <a:gd name="connsiteY14-426" fmla="*/ 999105 h 1424419"/>
                  <a:gd name="connsiteX15-427" fmla="*/ 0 w 1305333"/>
                  <a:gd name="connsiteY15-428" fmla="*/ 972364 h 1424419"/>
                  <a:gd name="connsiteX16-429" fmla="*/ 2496 w 1305333"/>
                  <a:gd name="connsiteY16-430" fmla="*/ 463106 h 1424419"/>
                  <a:gd name="connsiteX17-431" fmla="*/ 2458 w 1305333"/>
                  <a:gd name="connsiteY17-432" fmla="*/ 429563 h 1424419"/>
                  <a:gd name="connsiteX18-433" fmla="*/ 75248 w 1305333"/>
                  <a:gd name="connsiteY18-434" fmla="*/ 303202 h 1424419"/>
                  <a:gd name="connsiteX19-435" fmla="*/ 106293 w 1305333"/>
                  <a:gd name="connsiteY19-436" fmla="*/ 282597 h 1424419"/>
                  <a:gd name="connsiteX20-437" fmla="*/ 541533 w 1305333"/>
                  <a:gd name="connsiteY20-438" fmla="*/ 38110 h 1424419"/>
                  <a:gd name="connsiteX21-439" fmla="*/ 653528 w 1305333"/>
                  <a:gd name="connsiteY21-440" fmla="*/ 0 h 1424419"/>
                  <a:gd name="connsiteX0-441" fmla="*/ 653528 w 1305333"/>
                  <a:gd name="connsiteY0-442" fmla="*/ 0 h 1424419"/>
                  <a:gd name="connsiteX1-443" fmla="*/ 757287 w 1305333"/>
                  <a:gd name="connsiteY1-444" fmla="*/ 32444 h 1424419"/>
                  <a:gd name="connsiteX2-445" fmla="*/ 1206876 w 1305333"/>
                  <a:gd name="connsiteY2-446" fmla="*/ 284945 h 1424419"/>
                  <a:gd name="connsiteX3-447" fmla="*/ 1237706 w 1305333"/>
                  <a:gd name="connsiteY3-448" fmla="*/ 306775 h 1424419"/>
                  <a:gd name="connsiteX4-449" fmla="*/ 1301712 w 1305333"/>
                  <a:gd name="connsiteY4-450" fmla="*/ 442384 h 1424419"/>
                  <a:gd name="connsiteX5-451" fmla="*/ 1303099 w 1305333"/>
                  <a:gd name="connsiteY5-452" fmla="*/ 495558 h 1424419"/>
                  <a:gd name="connsiteX6-453" fmla="*/ 1303099 w 1305333"/>
                  <a:gd name="connsiteY6-454" fmla="*/ 952393 h 1424419"/>
                  <a:gd name="connsiteX7-455" fmla="*/ 1305306 w 1305333"/>
                  <a:gd name="connsiteY7-456" fmla="*/ 990115 h 1424419"/>
                  <a:gd name="connsiteX8-457" fmla="*/ 1211970 w 1305333"/>
                  <a:gd name="connsiteY8-458" fmla="*/ 1149621 h 1424419"/>
                  <a:gd name="connsiteX9-459" fmla="*/ 1172881 w 1305333"/>
                  <a:gd name="connsiteY9-460" fmla="*/ 1179342 h 1424419"/>
                  <a:gd name="connsiteX10-461" fmla="*/ 792288 w 1305333"/>
                  <a:gd name="connsiteY10-462" fmla="*/ 1385653 h 1424419"/>
                  <a:gd name="connsiteX11-463" fmla="*/ 522686 w 1305333"/>
                  <a:gd name="connsiteY11-464" fmla="*/ 1384922 h 1424419"/>
                  <a:gd name="connsiteX12-465" fmla="*/ 80344 w 1305333"/>
                  <a:gd name="connsiteY12-466" fmla="*/ 1139323 h 1424419"/>
                  <a:gd name="connsiteX13-467" fmla="*/ 68397 w 1305333"/>
                  <a:gd name="connsiteY13-468" fmla="*/ 1130059 h 1424419"/>
                  <a:gd name="connsiteX14-469" fmla="*/ 667 w 1305333"/>
                  <a:gd name="connsiteY14-470" fmla="*/ 999105 h 1424419"/>
                  <a:gd name="connsiteX15-471" fmla="*/ 0 w 1305333"/>
                  <a:gd name="connsiteY15-472" fmla="*/ 972364 h 1424419"/>
                  <a:gd name="connsiteX16-473" fmla="*/ 2496 w 1305333"/>
                  <a:gd name="connsiteY16-474" fmla="*/ 463106 h 1424419"/>
                  <a:gd name="connsiteX17-475" fmla="*/ 2458 w 1305333"/>
                  <a:gd name="connsiteY17-476" fmla="*/ 429563 h 1424419"/>
                  <a:gd name="connsiteX18-477" fmla="*/ 75248 w 1305333"/>
                  <a:gd name="connsiteY18-478" fmla="*/ 303202 h 1424419"/>
                  <a:gd name="connsiteX19-479" fmla="*/ 106293 w 1305333"/>
                  <a:gd name="connsiteY19-480" fmla="*/ 282597 h 1424419"/>
                  <a:gd name="connsiteX20-481" fmla="*/ 541533 w 1305333"/>
                  <a:gd name="connsiteY20-482" fmla="*/ 38110 h 1424419"/>
                  <a:gd name="connsiteX21-483" fmla="*/ 653528 w 1305333"/>
                  <a:gd name="connsiteY21-484" fmla="*/ 0 h 1424419"/>
                  <a:gd name="connsiteX0-485" fmla="*/ 653528 w 1305333"/>
                  <a:gd name="connsiteY0-486" fmla="*/ 0 h 1424419"/>
                  <a:gd name="connsiteX1-487" fmla="*/ 757287 w 1305333"/>
                  <a:gd name="connsiteY1-488" fmla="*/ 32444 h 1424419"/>
                  <a:gd name="connsiteX2-489" fmla="*/ 1206876 w 1305333"/>
                  <a:gd name="connsiteY2-490" fmla="*/ 284945 h 1424419"/>
                  <a:gd name="connsiteX3-491" fmla="*/ 1237706 w 1305333"/>
                  <a:gd name="connsiteY3-492" fmla="*/ 306775 h 1424419"/>
                  <a:gd name="connsiteX4-493" fmla="*/ 1301712 w 1305333"/>
                  <a:gd name="connsiteY4-494" fmla="*/ 442384 h 1424419"/>
                  <a:gd name="connsiteX5-495" fmla="*/ 1303099 w 1305333"/>
                  <a:gd name="connsiteY5-496" fmla="*/ 495558 h 1424419"/>
                  <a:gd name="connsiteX6-497" fmla="*/ 1303099 w 1305333"/>
                  <a:gd name="connsiteY6-498" fmla="*/ 952393 h 1424419"/>
                  <a:gd name="connsiteX7-499" fmla="*/ 1305306 w 1305333"/>
                  <a:gd name="connsiteY7-500" fmla="*/ 990115 h 1424419"/>
                  <a:gd name="connsiteX8-501" fmla="*/ 1236006 w 1305333"/>
                  <a:gd name="connsiteY8-502" fmla="*/ 1160932 h 1424419"/>
                  <a:gd name="connsiteX9-503" fmla="*/ 1172881 w 1305333"/>
                  <a:gd name="connsiteY9-504" fmla="*/ 1179342 h 1424419"/>
                  <a:gd name="connsiteX10-505" fmla="*/ 792288 w 1305333"/>
                  <a:gd name="connsiteY10-506" fmla="*/ 1385653 h 1424419"/>
                  <a:gd name="connsiteX11-507" fmla="*/ 522686 w 1305333"/>
                  <a:gd name="connsiteY11-508" fmla="*/ 1384922 h 1424419"/>
                  <a:gd name="connsiteX12-509" fmla="*/ 80344 w 1305333"/>
                  <a:gd name="connsiteY12-510" fmla="*/ 1139323 h 1424419"/>
                  <a:gd name="connsiteX13-511" fmla="*/ 68397 w 1305333"/>
                  <a:gd name="connsiteY13-512" fmla="*/ 1130059 h 1424419"/>
                  <a:gd name="connsiteX14-513" fmla="*/ 667 w 1305333"/>
                  <a:gd name="connsiteY14-514" fmla="*/ 999105 h 1424419"/>
                  <a:gd name="connsiteX15-515" fmla="*/ 0 w 1305333"/>
                  <a:gd name="connsiteY15-516" fmla="*/ 972364 h 1424419"/>
                  <a:gd name="connsiteX16-517" fmla="*/ 2496 w 1305333"/>
                  <a:gd name="connsiteY16-518" fmla="*/ 463106 h 1424419"/>
                  <a:gd name="connsiteX17-519" fmla="*/ 2458 w 1305333"/>
                  <a:gd name="connsiteY17-520" fmla="*/ 429563 h 1424419"/>
                  <a:gd name="connsiteX18-521" fmla="*/ 75248 w 1305333"/>
                  <a:gd name="connsiteY18-522" fmla="*/ 303202 h 1424419"/>
                  <a:gd name="connsiteX19-523" fmla="*/ 106293 w 1305333"/>
                  <a:gd name="connsiteY19-524" fmla="*/ 282597 h 1424419"/>
                  <a:gd name="connsiteX20-525" fmla="*/ 541533 w 1305333"/>
                  <a:gd name="connsiteY20-526" fmla="*/ 38110 h 1424419"/>
                  <a:gd name="connsiteX21-527" fmla="*/ 653528 w 1305333"/>
                  <a:gd name="connsiteY21-528" fmla="*/ 0 h 1424419"/>
                  <a:gd name="connsiteX0-529" fmla="*/ 653528 w 1313169"/>
                  <a:gd name="connsiteY0-530" fmla="*/ 0 h 1424419"/>
                  <a:gd name="connsiteX1-531" fmla="*/ 757287 w 1313169"/>
                  <a:gd name="connsiteY1-532" fmla="*/ 32444 h 1424419"/>
                  <a:gd name="connsiteX2-533" fmla="*/ 1206876 w 1313169"/>
                  <a:gd name="connsiteY2-534" fmla="*/ 284945 h 1424419"/>
                  <a:gd name="connsiteX3-535" fmla="*/ 1237706 w 1313169"/>
                  <a:gd name="connsiteY3-536" fmla="*/ 306775 h 1424419"/>
                  <a:gd name="connsiteX4-537" fmla="*/ 1301712 w 1313169"/>
                  <a:gd name="connsiteY4-538" fmla="*/ 442384 h 1424419"/>
                  <a:gd name="connsiteX5-539" fmla="*/ 1303099 w 1313169"/>
                  <a:gd name="connsiteY5-540" fmla="*/ 495558 h 1424419"/>
                  <a:gd name="connsiteX6-541" fmla="*/ 1303099 w 1313169"/>
                  <a:gd name="connsiteY6-542" fmla="*/ 952393 h 1424419"/>
                  <a:gd name="connsiteX7-543" fmla="*/ 1305306 w 1313169"/>
                  <a:gd name="connsiteY7-544" fmla="*/ 990115 h 1424419"/>
                  <a:gd name="connsiteX8-545" fmla="*/ 1271352 w 1313169"/>
                  <a:gd name="connsiteY8-546" fmla="*/ 1142552 h 1424419"/>
                  <a:gd name="connsiteX9-547" fmla="*/ 1172881 w 1313169"/>
                  <a:gd name="connsiteY9-548" fmla="*/ 1179342 h 1424419"/>
                  <a:gd name="connsiteX10-549" fmla="*/ 792288 w 1313169"/>
                  <a:gd name="connsiteY10-550" fmla="*/ 1385653 h 1424419"/>
                  <a:gd name="connsiteX11-551" fmla="*/ 522686 w 1313169"/>
                  <a:gd name="connsiteY11-552" fmla="*/ 1384922 h 1424419"/>
                  <a:gd name="connsiteX12-553" fmla="*/ 80344 w 1313169"/>
                  <a:gd name="connsiteY12-554" fmla="*/ 1139323 h 1424419"/>
                  <a:gd name="connsiteX13-555" fmla="*/ 68397 w 1313169"/>
                  <a:gd name="connsiteY13-556" fmla="*/ 1130059 h 1424419"/>
                  <a:gd name="connsiteX14-557" fmla="*/ 667 w 1313169"/>
                  <a:gd name="connsiteY14-558" fmla="*/ 999105 h 1424419"/>
                  <a:gd name="connsiteX15-559" fmla="*/ 0 w 1313169"/>
                  <a:gd name="connsiteY15-560" fmla="*/ 972364 h 1424419"/>
                  <a:gd name="connsiteX16-561" fmla="*/ 2496 w 1313169"/>
                  <a:gd name="connsiteY16-562" fmla="*/ 463106 h 1424419"/>
                  <a:gd name="connsiteX17-563" fmla="*/ 2458 w 1313169"/>
                  <a:gd name="connsiteY17-564" fmla="*/ 429563 h 1424419"/>
                  <a:gd name="connsiteX18-565" fmla="*/ 75248 w 1313169"/>
                  <a:gd name="connsiteY18-566" fmla="*/ 303202 h 1424419"/>
                  <a:gd name="connsiteX19-567" fmla="*/ 106293 w 1313169"/>
                  <a:gd name="connsiteY19-568" fmla="*/ 282597 h 1424419"/>
                  <a:gd name="connsiteX20-569" fmla="*/ 541533 w 1313169"/>
                  <a:gd name="connsiteY20-570" fmla="*/ 38110 h 1424419"/>
                  <a:gd name="connsiteX21-571" fmla="*/ 653528 w 1313169"/>
                  <a:gd name="connsiteY21-572" fmla="*/ 0 h 1424419"/>
                  <a:gd name="connsiteX0-573" fmla="*/ 653528 w 1306267"/>
                  <a:gd name="connsiteY0-574" fmla="*/ 0 h 1424419"/>
                  <a:gd name="connsiteX1-575" fmla="*/ 757287 w 1306267"/>
                  <a:gd name="connsiteY1-576" fmla="*/ 32444 h 1424419"/>
                  <a:gd name="connsiteX2-577" fmla="*/ 1206876 w 1306267"/>
                  <a:gd name="connsiteY2-578" fmla="*/ 284945 h 1424419"/>
                  <a:gd name="connsiteX3-579" fmla="*/ 1237706 w 1306267"/>
                  <a:gd name="connsiteY3-580" fmla="*/ 306775 h 1424419"/>
                  <a:gd name="connsiteX4-581" fmla="*/ 1301712 w 1306267"/>
                  <a:gd name="connsiteY4-582" fmla="*/ 442384 h 1424419"/>
                  <a:gd name="connsiteX5-583" fmla="*/ 1303099 w 1306267"/>
                  <a:gd name="connsiteY5-584" fmla="*/ 495558 h 1424419"/>
                  <a:gd name="connsiteX6-585" fmla="*/ 1303099 w 1306267"/>
                  <a:gd name="connsiteY6-586" fmla="*/ 952393 h 1424419"/>
                  <a:gd name="connsiteX7-587" fmla="*/ 1305306 w 1306267"/>
                  <a:gd name="connsiteY7-588" fmla="*/ 990115 h 1424419"/>
                  <a:gd name="connsiteX8-589" fmla="*/ 1255800 w 1306267"/>
                  <a:gd name="connsiteY8-590" fmla="*/ 1142552 h 1424419"/>
                  <a:gd name="connsiteX9-591" fmla="*/ 1172881 w 1306267"/>
                  <a:gd name="connsiteY9-592" fmla="*/ 1179342 h 1424419"/>
                  <a:gd name="connsiteX10-593" fmla="*/ 792288 w 1306267"/>
                  <a:gd name="connsiteY10-594" fmla="*/ 1385653 h 1424419"/>
                  <a:gd name="connsiteX11-595" fmla="*/ 522686 w 1306267"/>
                  <a:gd name="connsiteY11-596" fmla="*/ 1384922 h 1424419"/>
                  <a:gd name="connsiteX12-597" fmla="*/ 80344 w 1306267"/>
                  <a:gd name="connsiteY12-598" fmla="*/ 1139323 h 1424419"/>
                  <a:gd name="connsiteX13-599" fmla="*/ 68397 w 1306267"/>
                  <a:gd name="connsiteY13-600" fmla="*/ 1130059 h 1424419"/>
                  <a:gd name="connsiteX14-601" fmla="*/ 667 w 1306267"/>
                  <a:gd name="connsiteY14-602" fmla="*/ 999105 h 1424419"/>
                  <a:gd name="connsiteX15-603" fmla="*/ 0 w 1306267"/>
                  <a:gd name="connsiteY15-604" fmla="*/ 972364 h 1424419"/>
                  <a:gd name="connsiteX16-605" fmla="*/ 2496 w 1306267"/>
                  <a:gd name="connsiteY16-606" fmla="*/ 463106 h 1424419"/>
                  <a:gd name="connsiteX17-607" fmla="*/ 2458 w 1306267"/>
                  <a:gd name="connsiteY17-608" fmla="*/ 429563 h 1424419"/>
                  <a:gd name="connsiteX18-609" fmla="*/ 75248 w 1306267"/>
                  <a:gd name="connsiteY18-610" fmla="*/ 303202 h 1424419"/>
                  <a:gd name="connsiteX19-611" fmla="*/ 106293 w 1306267"/>
                  <a:gd name="connsiteY19-612" fmla="*/ 282597 h 1424419"/>
                  <a:gd name="connsiteX20-613" fmla="*/ 541533 w 1306267"/>
                  <a:gd name="connsiteY20-614" fmla="*/ 38110 h 1424419"/>
                  <a:gd name="connsiteX21-615" fmla="*/ 653528 w 1306267"/>
                  <a:gd name="connsiteY21-616" fmla="*/ 0 h 1424419"/>
                  <a:gd name="connsiteX0-617" fmla="*/ 653528 w 1306267"/>
                  <a:gd name="connsiteY0-618" fmla="*/ 0 h 1424419"/>
                  <a:gd name="connsiteX1-619" fmla="*/ 757287 w 1306267"/>
                  <a:gd name="connsiteY1-620" fmla="*/ 32444 h 1424419"/>
                  <a:gd name="connsiteX2-621" fmla="*/ 1206876 w 1306267"/>
                  <a:gd name="connsiteY2-622" fmla="*/ 284945 h 1424419"/>
                  <a:gd name="connsiteX3-623" fmla="*/ 1237706 w 1306267"/>
                  <a:gd name="connsiteY3-624" fmla="*/ 306775 h 1424419"/>
                  <a:gd name="connsiteX4-625" fmla="*/ 1301712 w 1306267"/>
                  <a:gd name="connsiteY4-626" fmla="*/ 442384 h 1424419"/>
                  <a:gd name="connsiteX5-627" fmla="*/ 1303099 w 1306267"/>
                  <a:gd name="connsiteY5-628" fmla="*/ 495558 h 1424419"/>
                  <a:gd name="connsiteX6-629" fmla="*/ 1303099 w 1306267"/>
                  <a:gd name="connsiteY6-630" fmla="*/ 952393 h 1424419"/>
                  <a:gd name="connsiteX7-631" fmla="*/ 1305306 w 1306267"/>
                  <a:gd name="connsiteY7-632" fmla="*/ 990115 h 1424419"/>
                  <a:gd name="connsiteX8-633" fmla="*/ 1255800 w 1306267"/>
                  <a:gd name="connsiteY8-634" fmla="*/ 1142552 h 1424419"/>
                  <a:gd name="connsiteX9-635" fmla="*/ 1172881 w 1306267"/>
                  <a:gd name="connsiteY9-636" fmla="*/ 1179342 h 1424419"/>
                  <a:gd name="connsiteX10-637" fmla="*/ 792288 w 1306267"/>
                  <a:gd name="connsiteY10-638" fmla="*/ 1385653 h 1424419"/>
                  <a:gd name="connsiteX11-639" fmla="*/ 522686 w 1306267"/>
                  <a:gd name="connsiteY11-640" fmla="*/ 1384922 h 1424419"/>
                  <a:gd name="connsiteX12-641" fmla="*/ 80344 w 1306267"/>
                  <a:gd name="connsiteY12-642" fmla="*/ 1139323 h 1424419"/>
                  <a:gd name="connsiteX13-643" fmla="*/ 61328 w 1306267"/>
                  <a:gd name="connsiteY13-644" fmla="*/ 1127231 h 1424419"/>
                  <a:gd name="connsiteX14-645" fmla="*/ 667 w 1306267"/>
                  <a:gd name="connsiteY14-646" fmla="*/ 999105 h 1424419"/>
                  <a:gd name="connsiteX15-647" fmla="*/ 0 w 1306267"/>
                  <a:gd name="connsiteY15-648" fmla="*/ 972364 h 1424419"/>
                  <a:gd name="connsiteX16-649" fmla="*/ 2496 w 1306267"/>
                  <a:gd name="connsiteY16-650" fmla="*/ 463106 h 1424419"/>
                  <a:gd name="connsiteX17-651" fmla="*/ 2458 w 1306267"/>
                  <a:gd name="connsiteY17-652" fmla="*/ 429563 h 1424419"/>
                  <a:gd name="connsiteX18-653" fmla="*/ 75248 w 1306267"/>
                  <a:gd name="connsiteY18-654" fmla="*/ 303202 h 1424419"/>
                  <a:gd name="connsiteX19-655" fmla="*/ 106293 w 1306267"/>
                  <a:gd name="connsiteY19-656" fmla="*/ 282597 h 1424419"/>
                  <a:gd name="connsiteX20-657" fmla="*/ 541533 w 1306267"/>
                  <a:gd name="connsiteY20-658" fmla="*/ 38110 h 1424419"/>
                  <a:gd name="connsiteX21-659" fmla="*/ 653528 w 1306267"/>
                  <a:gd name="connsiteY21-660" fmla="*/ 0 h 1424419"/>
                  <a:gd name="connsiteX0-661" fmla="*/ 653528 w 1306267"/>
                  <a:gd name="connsiteY0-662" fmla="*/ 0 h 1424419"/>
                  <a:gd name="connsiteX1-663" fmla="*/ 757287 w 1306267"/>
                  <a:gd name="connsiteY1-664" fmla="*/ 32444 h 1424419"/>
                  <a:gd name="connsiteX2-665" fmla="*/ 1206876 w 1306267"/>
                  <a:gd name="connsiteY2-666" fmla="*/ 284945 h 1424419"/>
                  <a:gd name="connsiteX3-667" fmla="*/ 1237706 w 1306267"/>
                  <a:gd name="connsiteY3-668" fmla="*/ 306775 h 1424419"/>
                  <a:gd name="connsiteX4-669" fmla="*/ 1301712 w 1306267"/>
                  <a:gd name="connsiteY4-670" fmla="*/ 442384 h 1424419"/>
                  <a:gd name="connsiteX5-671" fmla="*/ 1303099 w 1306267"/>
                  <a:gd name="connsiteY5-672" fmla="*/ 495558 h 1424419"/>
                  <a:gd name="connsiteX6-673" fmla="*/ 1303099 w 1306267"/>
                  <a:gd name="connsiteY6-674" fmla="*/ 952393 h 1424419"/>
                  <a:gd name="connsiteX7-675" fmla="*/ 1305306 w 1306267"/>
                  <a:gd name="connsiteY7-676" fmla="*/ 990115 h 1424419"/>
                  <a:gd name="connsiteX8-677" fmla="*/ 1255800 w 1306267"/>
                  <a:gd name="connsiteY8-678" fmla="*/ 1142552 h 1424419"/>
                  <a:gd name="connsiteX9-679" fmla="*/ 1172881 w 1306267"/>
                  <a:gd name="connsiteY9-680" fmla="*/ 1179342 h 1424419"/>
                  <a:gd name="connsiteX10-681" fmla="*/ 792288 w 1306267"/>
                  <a:gd name="connsiteY10-682" fmla="*/ 1385653 h 1424419"/>
                  <a:gd name="connsiteX11-683" fmla="*/ 522686 w 1306267"/>
                  <a:gd name="connsiteY11-684" fmla="*/ 1384922 h 1424419"/>
                  <a:gd name="connsiteX12-685" fmla="*/ 80344 w 1306267"/>
                  <a:gd name="connsiteY12-686" fmla="*/ 1139323 h 1424419"/>
                  <a:gd name="connsiteX13-687" fmla="*/ 61328 w 1306267"/>
                  <a:gd name="connsiteY13-688" fmla="*/ 1127231 h 1424419"/>
                  <a:gd name="connsiteX14-689" fmla="*/ 667 w 1306267"/>
                  <a:gd name="connsiteY14-690" fmla="*/ 999105 h 1424419"/>
                  <a:gd name="connsiteX15-691" fmla="*/ 0 w 1306267"/>
                  <a:gd name="connsiteY15-692" fmla="*/ 972364 h 1424419"/>
                  <a:gd name="connsiteX16-693" fmla="*/ 2496 w 1306267"/>
                  <a:gd name="connsiteY16-694" fmla="*/ 463106 h 1424419"/>
                  <a:gd name="connsiteX17-695" fmla="*/ 2458 w 1306267"/>
                  <a:gd name="connsiteY17-696" fmla="*/ 429563 h 1424419"/>
                  <a:gd name="connsiteX18-697" fmla="*/ 75248 w 1306267"/>
                  <a:gd name="connsiteY18-698" fmla="*/ 303202 h 1424419"/>
                  <a:gd name="connsiteX19-699" fmla="*/ 106293 w 1306267"/>
                  <a:gd name="connsiteY19-700" fmla="*/ 282597 h 1424419"/>
                  <a:gd name="connsiteX20-701" fmla="*/ 541533 w 1306267"/>
                  <a:gd name="connsiteY20-702" fmla="*/ 38110 h 1424419"/>
                  <a:gd name="connsiteX21-703" fmla="*/ 653528 w 1306267"/>
                  <a:gd name="connsiteY21-704" fmla="*/ 0 h 1424419"/>
                  <a:gd name="connsiteX0-705" fmla="*/ 653528 w 1306267"/>
                  <a:gd name="connsiteY0-706" fmla="*/ 0 h 1424419"/>
                  <a:gd name="connsiteX1-707" fmla="*/ 757287 w 1306267"/>
                  <a:gd name="connsiteY1-708" fmla="*/ 32444 h 1424419"/>
                  <a:gd name="connsiteX2-709" fmla="*/ 1206876 w 1306267"/>
                  <a:gd name="connsiteY2-710" fmla="*/ 284945 h 1424419"/>
                  <a:gd name="connsiteX3-711" fmla="*/ 1237706 w 1306267"/>
                  <a:gd name="connsiteY3-712" fmla="*/ 306775 h 1424419"/>
                  <a:gd name="connsiteX4-713" fmla="*/ 1301712 w 1306267"/>
                  <a:gd name="connsiteY4-714" fmla="*/ 442384 h 1424419"/>
                  <a:gd name="connsiteX5-715" fmla="*/ 1303099 w 1306267"/>
                  <a:gd name="connsiteY5-716" fmla="*/ 495558 h 1424419"/>
                  <a:gd name="connsiteX6-717" fmla="*/ 1303099 w 1306267"/>
                  <a:gd name="connsiteY6-718" fmla="*/ 952393 h 1424419"/>
                  <a:gd name="connsiteX7-719" fmla="*/ 1305306 w 1306267"/>
                  <a:gd name="connsiteY7-720" fmla="*/ 990115 h 1424419"/>
                  <a:gd name="connsiteX8-721" fmla="*/ 1255800 w 1306267"/>
                  <a:gd name="connsiteY8-722" fmla="*/ 1142552 h 1424419"/>
                  <a:gd name="connsiteX9-723" fmla="*/ 1172881 w 1306267"/>
                  <a:gd name="connsiteY9-724" fmla="*/ 1179342 h 1424419"/>
                  <a:gd name="connsiteX10-725" fmla="*/ 792288 w 1306267"/>
                  <a:gd name="connsiteY10-726" fmla="*/ 1385653 h 1424419"/>
                  <a:gd name="connsiteX11-727" fmla="*/ 522686 w 1306267"/>
                  <a:gd name="connsiteY11-728" fmla="*/ 1384922 h 1424419"/>
                  <a:gd name="connsiteX12-729" fmla="*/ 90241 w 1306267"/>
                  <a:gd name="connsiteY12-730" fmla="*/ 1150634 h 1424419"/>
                  <a:gd name="connsiteX13-731" fmla="*/ 61328 w 1306267"/>
                  <a:gd name="connsiteY13-732" fmla="*/ 1127231 h 1424419"/>
                  <a:gd name="connsiteX14-733" fmla="*/ 667 w 1306267"/>
                  <a:gd name="connsiteY14-734" fmla="*/ 999105 h 1424419"/>
                  <a:gd name="connsiteX15-735" fmla="*/ 0 w 1306267"/>
                  <a:gd name="connsiteY15-736" fmla="*/ 972364 h 1424419"/>
                  <a:gd name="connsiteX16-737" fmla="*/ 2496 w 1306267"/>
                  <a:gd name="connsiteY16-738" fmla="*/ 463106 h 1424419"/>
                  <a:gd name="connsiteX17-739" fmla="*/ 2458 w 1306267"/>
                  <a:gd name="connsiteY17-740" fmla="*/ 429563 h 1424419"/>
                  <a:gd name="connsiteX18-741" fmla="*/ 75248 w 1306267"/>
                  <a:gd name="connsiteY18-742" fmla="*/ 303202 h 1424419"/>
                  <a:gd name="connsiteX19-743" fmla="*/ 106293 w 1306267"/>
                  <a:gd name="connsiteY19-744" fmla="*/ 282597 h 1424419"/>
                  <a:gd name="connsiteX20-745" fmla="*/ 541533 w 1306267"/>
                  <a:gd name="connsiteY20-746" fmla="*/ 38110 h 1424419"/>
                  <a:gd name="connsiteX21-747" fmla="*/ 653528 w 1306267"/>
                  <a:gd name="connsiteY21-748" fmla="*/ 0 h 1424419"/>
                  <a:gd name="connsiteX0-749" fmla="*/ 653528 w 1306267"/>
                  <a:gd name="connsiteY0-750" fmla="*/ 0 h 1424419"/>
                  <a:gd name="connsiteX1-751" fmla="*/ 757287 w 1306267"/>
                  <a:gd name="connsiteY1-752" fmla="*/ 32444 h 1424419"/>
                  <a:gd name="connsiteX2-753" fmla="*/ 1206876 w 1306267"/>
                  <a:gd name="connsiteY2-754" fmla="*/ 284945 h 1424419"/>
                  <a:gd name="connsiteX3-755" fmla="*/ 1237706 w 1306267"/>
                  <a:gd name="connsiteY3-756" fmla="*/ 306775 h 1424419"/>
                  <a:gd name="connsiteX4-757" fmla="*/ 1301712 w 1306267"/>
                  <a:gd name="connsiteY4-758" fmla="*/ 442384 h 1424419"/>
                  <a:gd name="connsiteX5-759" fmla="*/ 1303099 w 1306267"/>
                  <a:gd name="connsiteY5-760" fmla="*/ 495558 h 1424419"/>
                  <a:gd name="connsiteX6-761" fmla="*/ 1303099 w 1306267"/>
                  <a:gd name="connsiteY6-762" fmla="*/ 952393 h 1424419"/>
                  <a:gd name="connsiteX7-763" fmla="*/ 1305306 w 1306267"/>
                  <a:gd name="connsiteY7-764" fmla="*/ 990115 h 1424419"/>
                  <a:gd name="connsiteX8-765" fmla="*/ 1255800 w 1306267"/>
                  <a:gd name="connsiteY8-766" fmla="*/ 1142552 h 1424419"/>
                  <a:gd name="connsiteX9-767" fmla="*/ 1172881 w 1306267"/>
                  <a:gd name="connsiteY9-768" fmla="*/ 1179342 h 1424419"/>
                  <a:gd name="connsiteX10-769" fmla="*/ 792288 w 1306267"/>
                  <a:gd name="connsiteY10-770" fmla="*/ 1385653 h 1424419"/>
                  <a:gd name="connsiteX11-771" fmla="*/ 522686 w 1306267"/>
                  <a:gd name="connsiteY11-772" fmla="*/ 1384922 h 1424419"/>
                  <a:gd name="connsiteX12-773" fmla="*/ 90241 w 1306267"/>
                  <a:gd name="connsiteY12-774" fmla="*/ 1150634 h 1424419"/>
                  <a:gd name="connsiteX13-775" fmla="*/ 61328 w 1306267"/>
                  <a:gd name="connsiteY13-776" fmla="*/ 1127231 h 1424419"/>
                  <a:gd name="connsiteX14-777" fmla="*/ 667 w 1306267"/>
                  <a:gd name="connsiteY14-778" fmla="*/ 999105 h 1424419"/>
                  <a:gd name="connsiteX15-779" fmla="*/ 0 w 1306267"/>
                  <a:gd name="connsiteY15-780" fmla="*/ 972364 h 1424419"/>
                  <a:gd name="connsiteX16-781" fmla="*/ 2496 w 1306267"/>
                  <a:gd name="connsiteY16-782" fmla="*/ 463106 h 1424419"/>
                  <a:gd name="connsiteX17-783" fmla="*/ 2458 w 1306267"/>
                  <a:gd name="connsiteY17-784" fmla="*/ 429563 h 1424419"/>
                  <a:gd name="connsiteX18-785" fmla="*/ 75248 w 1306267"/>
                  <a:gd name="connsiteY18-786" fmla="*/ 303202 h 1424419"/>
                  <a:gd name="connsiteX19-787" fmla="*/ 106293 w 1306267"/>
                  <a:gd name="connsiteY19-788" fmla="*/ 282597 h 1424419"/>
                  <a:gd name="connsiteX20-789" fmla="*/ 541533 w 1306267"/>
                  <a:gd name="connsiteY20-790" fmla="*/ 38110 h 1424419"/>
                  <a:gd name="connsiteX21-791" fmla="*/ 653528 w 1306267"/>
                  <a:gd name="connsiteY21-792" fmla="*/ 0 h 1424419"/>
                  <a:gd name="connsiteX0-793" fmla="*/ 653528 w 1306267"/>
                  <a:gd name="connsiteY0-794" fmla="*/ 0 h 1424419"/>
                  <a:gd name="connsiteX1-795" fmla="*/ 757287 w 1306267"/>
                  <a:gd name="connsiteY1-796" fmla="*/ 32444 h 1424419"/>
                  <a:gd name="connsiteX2-797" fmla="*/ 1206876 w 1306267"/>
                  <a:gd name="connsiteY2-798" fmla="*/ 284945 h 1424419"/>
                  <a:gd name="connsiteX3-799" fmla="*/ 1237706 w 1306267"/>
                  <a:gd name="connsiteY3-800" fmla="*/ 306775 h 1424419"/>
                  <a:gd name="connsiteX4-801" fmla="*/ 1301712 w 1306267"/>
                  <a:gd name="connsiteY4-802" fmla="*/ 442384 h 1424419"/>
                  <a:gd name="connsiteX5-803" fmla="*/ 1303099 w 1306267"/>
                  <a:gd name="connsiteY5-804" fmla="*/ 495558 h 1424419"/>
                  <a:gd name="connsiteX6-805" fmla="*/ 1303099 w 1306267"/>
                  <a:gd name="connsiteY6-806" fmla="*/ 952393 h 1424419"/>
                  <a:gd name="connsiteX7-807" fmla="*/ 1305306 w 1306267"/>
                  <a:gd name="connsiteY7-808" fmla="*/ 990115 h 1424419"/>
                  <a:gd name="connsiteX8-809" fmla="*/ 1255800 w 1306267"/>
                  <a:gd name="connsiteY8-810" fmla="*/ 1142552 h 1424419"/>
                  <a:gd name="connsiteX9-811" fmla="*/ 1172881 w 1306267"/>
                  <a:gd name="connsiteY9-812" fmla="*/ 1179342 h 1424419"/>
                  <a:gd name="connsiteX10-813" fmla="*/ 792288 w 1306267"/>
                  <a:gd name="connsiteY10-814" fmla="*/ 1385653 h 1424419"/>
                  <a:gd name="connsiteX11-815" fmla="*/ 522686 w 1306267"/>
                  <a:gd name="connsiteY11-816" fmla="*/ 1384922 h 1424419"/>
                  <a:gd name="connsiteX12-817" fmla="*/ 90241 w 1306267"/>
                  <a:gd name="connsiteY12-818" fmla="*/ 1150634 h 1424419"/>
                  <a:gd name="connsiteX13-819" fmla="*/ 61328 w 1306267"/>
                  <a:gd name="connsiteY13-820" fmla="*/ 1127231 h 1424419"/>
                  <a:gd name="connsiteX14-821" fmla="*/ 667 w 1306267"/>
                  <a:gd name="connsiteY14-822" fmla="*/ 999105 h 1424419"/>
                  <a:gd name="connsiteX15-823" fmla="*/ 0 w 1306267"/>
                  <a:gd name="connsiteY15-824" fmla="*/ 972364 h 1424419"/>
                  <a:gd name="connsiteX16-825" fmla="*/ 2496 w 1306267"/>
                  <a:gd name="connsiteY16-826" fmla="*/ 463106 h 1424419"/>
                  <a:gd name="connsiteX17-827" fmla="*/ 2458 w 1306267"/>
                  <a:gd name="connsiteY17-828" fmla="*/ 429563 h 1424419"/>
                  <a:gd name="connsiteX18-829" fmla="*/ 75248 w 1306267"/>
                  <a:gd name="connsiteY18-830" fmla="*/ 303202 h 1424419"/>
                  <a:gd name="connsiteX19-831" fmla="*/ 106293 w 1306267"/>
                  <a:gd name="connsiteY19-832" fmla="*/ 282597 h 1424419"/>
                  <a:gd name="connsiteX20-833" fmla="*/ 541533 w 1306267"/>
                  <a:gd name="connsiteY20-834" fmla="*/ 38110 h 1424419"/>
                  <a:gd name="connsiteX21-835" fmla="*/ 653528 w 1306267"/>
                  <a:gd name="connsiteY21-836" fmla="*/ 0 h 1424419"/>
                  <a:gd name="connsiteX0-837" fmla="*/ 653528 w 1306267"/>
                  <a:gd name="connsiteY0-838" fmla="*/ 0 h 1424419"/>
                  <a:gd name="connsiteX1-839" fmla="*/ 757287 w 1306267"/>
                  <a:gd name="connsiteY1-840" fmla="*/ 32444 h 1424419"/>
                  <a:gd name="connsiteX2-841" fmla="*/ 1206876 w 1306267"/>
                  <a:gd name="connsiteY2-842" fmla="*/ 284945 h 1424419"/>
                  <a:gd name="connsiteX3-843" fmla="*/ 1237706 w 1306267"/>
                  <a:gd name="connsiteY3-844" fmla="*/ 306775 h 1424419"/>
                  <a:gd name="connsiteX4-845" fmla="*/ 1301712 w 1306267"/>
                  <a:gd name="connsiteY4-846" fmla="*/ 442384 h 1424419"/>
                  <a:gd name="connsiteX5-847" fmla="*/ 1303099 w 1306267"/>
                  <a:gd name="connsiteY5-848" fmla="*/ 495558 h 1424419"/>
                  <a:gd name="connsiteX6-849" fmla="*/ 1303099 w 1306267"/>
                  <a:gd name="connsiteY6-850" fmla="*/ 952393 h 1424419"/>
                  <a:gd name="connsiteX7-851" fmla="*/ 1305306 w 1306267"/>
                  <a:gd name="connsiteY7-852" fmla="*/ 990115 h 1424419"/>
                  <a:gd name="connsiteX8-853" fmla="*/ 1255800 w 1306267"/>
                  <a:gd name="connsiteY8-854" fmla="*/ 1142552 h 1424419"/>
                  <a:gd name="connsiteX9-855" fmla="*/ 1172881 w 1306267"/>
                  <a:gd name="connsiteY9-856" fmla="*/ 1179342 h 1424419"/>
                  <a:gd name="connsiteX10-857" fmla="*/ 792288 w 1306267"/>
                  <a:gd name="connsiteY10-858" fmla="*/ 1385653 h 1424419"/>
                  <a:gd name="connsiteX11-859" fmla="*/ 522686 w 1306267"/>
                  <a:gd name="connsiteY11-860" fmla="*/ 1384922 h 1424419"/>
                  <a:gd name="connsiteX12-861" fmla="*/ 90241 w 1306267"/>
                  <a:gd name="connsiteY12-862" fmla="*/ 1150634 h 1424419"/>
                  <a:gd name="connsiteX13-863" fmla="*/ 61328 w 1306267"/>
                  <a:gd name="connsiteY13-864" fmla="*/ 1127231 h 1424419"/>
                  <a:gd name="connsiteX14-865" fmla="*/ 667 w 1306267"/>
                  <a:gd name="connsiteY14-866" fmla="*/ 999105 h 1424419"/>
                  <a:gd name="connsiteX15-867" fmla="*/ 0 w 1306267"/>
                  <a:gd name="connsiteY15-868" fmla="*/ 972364 h 1424419"/>
                  <a:gd name="connsiteX16-869" fmla="*/ 2496 w 1306267"/>
                  <a:gd name="connsiteY16-870" fmla="*/ 463106 h 1424419"/>
                  <a:gd name="connsiteX17-871" fmla="*/ 2458 w 1306267"/>
                  <a:gd name="connsiteY17-872" fmla="*/ 429563 h 1424419"/>
                  <a:gd name="connsiteX18-873" fmla="*/ 75248 w 1306267"/>
                  <a:gd name="connsiteY18-874" fmla="*/ 303202 h 1424419"/>
                  <a:gd name="connsiteX19-875" fmla="*/ 106293 w 1306267"/>
                  <a:gd name="connsiteY19-876" fmla="*/ 282597 h 1424419"/>
                  <a:gd name="connsiteX20-877" fmla="*/ 541533 w 1306267"/>
                  <a:gd name="connsiteY20-878" fmla="*/ 38110 h 1424419"/>
                  <a:gd name="connsiteX21-879" fmla="*/ 653528 w 1306267"/>
                  <a:gd name="connsiteY21-880" fmla="*/ 0 h 1424419"/>
                  <a:gd name="connsiteX0-881" fmla="*/ 653528 w 1306267"/>
                  <a:gd name="connsiteY0-882" fmla="*/ 0 h 1424419"/>
                  <a:gd name="connsiteX1-883" fmla="*/ 757287 w 1306267"/>
                  <a:gd name="connsiteY1-884" fmla="*/ 32444 h 1424419"/>
                  <a:gd name="connsiteX2-885" fmla="*/ 1206876 w 1306267"/>
                  <a:gd name="connsiteY2-886" fmla="*/ 284945 h 1424419"/>
                  <a:gd name="connsiteX3-887" fmla="*/ 1237706 w 1306267"/>
                  <a:gd name="connsiteY3-888" fmla="*/ 306775 h 1424419"/>
                  <a:gd name="connsiteX4-889" fmla="*/ 1301712 w 1306267"/>
                  <a:gd name="connsiteY4-890" fmla="*/ 442384 h 1424419"/>
                  <a:gd name="connsiteX5-891" fmla="*/ 1303099 w 1306267"/>
                  <a:gd name="connsiteY5-892" fmla="*/ 495558 h 1424419"/>
                  <a:gd name="connsiteX6-893" fmla="*/ 1303099 w 1306267"/>
                  <a:gd name="connsiteY6-894" fmla="*/ 952393 h 1424419"/>
                  <a:gd name="connsiteX7-895" fmla="*/ 1305306 w 1306267"/>
                  <a:gd name="connsiteY7-896" fmla="*/ 990115 h 1424419"/>
                  <a:gd name="connsiteX8-897" fmla="*/ 1255800 w 1306267"/>
                  <a:gd name="connsiteY8-898" fmla="*/ 1142552 h 1424419"/>
                  <a:gd name="connsiteX9-899" fmla="*/ 1172881 w 1306267"/>
                  <a:gd name="connsiteY9-900" fmla="*/ 1179342 h 1424419"/>
                  <a:gd name="connsiteX10-901" fmla="*/ 792288 w 1306267"/>
                  <a:gd name="connsiteY10-902" fmla="*/ 1385653 h 1424419"/>
                  <a:gd name="connsiteX11-903" fmla="*/ 522686 w 1306267"/>
                  <a:gd name="connsiteY11-904" fmla="*/ 1384922 h 1424419"/>
                  <a:gd name="connsiteX12-905" fmla="*/ 90241 w 1306267"/>
                  <a:gd name="connsiteY12-906" fmla="*/ 1150634 h 1424419"/>
                  <a:gd name="connsiteX13-907" fmla="*/ 55672 w 1306267"/>
                  <a:gd name="connsiteY13-908" fmla="*/ 1124403 h 1424419"/>
                  <a:gd name="connsiteX14-909" fmla="*/ 667 w 1306267"/>
                  <a:gd name="connsiteY14-910" fmla="*/ 999105 h 1424419"/>
                  <a:gd name="connsiteX15-911" fmla="*/ 0 w 1306267"/>
                  <a:gd name="connsiteY15-912" fmla="*/ 972364 h 1424419"/>
                  <a:gd name="connsiteX16-913" fmla="*/ 2496 w 1306267"/>
                  <a:gd name="connsiteY16-914" fmla="*/ 463106 h 1424419"/>
                  <a:gd name="connsiteX17-915" fmla="*/ 2458 w 1306267"/>
                  <a:gd name="connsiteY17-916" fmla="*/ 429563 h 1424419"/>
                  <a:gd name="connsiteX18-917" fmla="*/ 75248 w 1306267"/>
                  <a:gd name="connsiteY18-918" fmla="*/ 303202 h 1424419"/>
                  <a:gd name="connsiteX19-919" fmla="*/ 106293 w 1306267"/>
                  <a:gd name="connsiteY19-920" fmla="*/ 282597 h 1424419"/>
                  <a:gd name="connsiteX20-921" fmla="*/ 541533 w 1306267"/>
                  <a:gd name="connsiteY20-922" fmla="*/ 38110 h 1424419"/>
                  <a:gd name="connsiteX21-923" fmla="*/ 653528 w 1306267"/>
                  <a:gd name="connsiteY21-924" fmla="*/ 0 h 1424419"/>
                  <a:gd name="connsiteX0-925" fmla="*/ 653528 w 1306267"/>
                  <a:gd name="connsiteY0-926" fmla="*/ 0 h 1424419"/>
                  <a:gd name="connsiteX1-927" fmla="*/ 757287 w 1306267"/>
                  <a:gd name="connsiteY1-928" fmla="*/ 32444 h 1424419"/>
                  <a:gd name="connsiteX2-929" fmla="*/ 1206876 w 1306267"/>
                  <a:gd name="connsiteY2-930" fmla="*/ 284945 h 1424419"/>
                  <a:gd name="connsiteX3-931" fmla="*/ 1237706 w 1306267"/>
                  <a:gd name="connsiteY3-932" fmla="*/ 306775 h 1424419"/>
                  <a:gd name="connsiteX4-933" fmla="*/ 1301712 w 1306267"/>
                  <a:gd name="connsiteY4-934" fmla="*/ 442384 h 1424419"/>
                  <a:gd name="connsiteX5-935" fmla="*/ 1303099 w 1306267"/>
                  <a:gd name="connsiteY5-936" fmla="*/ 495558 h 1424419"/>
                  <a:gd name="connsiteX6-937" fmla="*/ 1303099 w 1306267"/>
                  <a:gd name="connsiteY6-938" fmla="*/ 952393 h 1424419"/>
                  <a:gd name="connsiteX7-939" fmla="*/ 1305306 w 1306267"/>
                  <a:gd name="connsiteY7-940" fmla="*/ 990115 h 1424419"/>
                  <a:gd name="connsiteX8-941" fmla="*/ 1255800 w 1306267"/>
                  <a:gd name="connsiteY8-942" fmla="*/ 1142552 h 1424419"/>
                  <a:gd name="connsiteX9-943" fmla="*/ 1172881 w 1306267"/>
                  <a:gd name="connsiteY9-944" fmla="*/ 1179342 h 1424419"/>
                  <a:gd name="connsiteX10-945" fmla="*/ 792288 w 1306267"/>
                  <a:gd name="connsiteY10-946" fmla="*/ 1385653 h 1424419"/>
                  <a:gd name="connsiteX11-947" fmla="*/ 522686 w 1306267"/>
                  <a:gd name="connsiteY11-948" fmla="*/ 1384922 h 1424419"/>
                  <a:gd name="connsiteX12-949" fmla="*/ 90241 w 1306267"/>
                  <a:gd name="connsiteY12-950" fmla="*/ 1150634 h 1424419"/>
                  <a:gd name="connsiteX13-951" fmla="*/ 55672 w 1306267"/>
                  <a:gd name="connsiteY13-952" fmla="*/ 1124403 h 1424419"/>
                  <a:gd name="connsiteX14-953" fmla="*/ 667 w 1306267"/>
                  <a:gd name="connsiteY14-954" fmla="*/ 999105 h 1424419"/>
                  <a:gd name="connsiteX15-955" fmla="*/ 0 w 1306267"/>
                  <a:gd name="connsiteY15-956" fmla="*/ 972364 h 1424419"/>
                  <a:gd name="connsiteX16-957" fmla="*/ 2496 w 1306267"/>
                  <a:gd name="connsiteY16-958" fmla="*/ 463106 h 1424419"/>
                  <a:gd name="connsiteX17-959" fmla="*/ 2458 w 1306267"/>
                  <a:gd name="connsiteY17-960" fmla="*/ 429563 h 1424419"/>
                  <a:gd name="connsiteX18-961" fmla="*/ 75248 w 1306267"/>
                  <a:gd name="connsiteY18-962" fmla="*/ 303202 h 1424419"/>
                  <a:gd name="connsiteX19-963" fmla="*/ 106293 w 1306267"/>
                  <a:gd name="connsiteY19-964" fmla="*/ 282597 h 1424419"/>
                  <a:gd name="connsiteX20-965" fmla="*/ 541533 w 1306267"/>
                  <a:gd name="connsiteY20-966" fmla="*/ 38110 h 1424419"/>
                  <a:gd name="connsiteX21-967" fmla="*/ 653528 w 1306267"/>
                  <a:gd name="connsiteY21-968" fmla="*/ 0 h 1424419"/>
                  <a:gd name="connsiteX0-969" fmla="*/ 653528 w 1306267"/>
                  <a:gd name="connsiteY0-970" fmla="*/ 0 h 1424419"/>
                  <a:gd name="connsiteX1-971" fmla="*/ 757287 w 1306267"/>
                  <a:gd name="connsiteY1-972" fmla="*/ 32444 h 1424419"/>
                  <a:gd name="connsiteX2-973" fmla="*/ 1206876 w 1306267"/>
                  <a:gd name="connsiteY2-974" fmla="*/ 284945 h 1424419"/>
                  <a:gd name="connsiteX3-975" fmla="*/ 1237706 w 1306267"/>
                  <a:gd name="connsiteY3-976" fmla="*/ 306775 h 1424419"/>
                  <a:gd name="connsiteX4-977" fmla="*/ 1301712 w 1306267"/>
                  <a:gd name="connsiteY4-978" fmla="*/ 442384 h 1424419"/>
                  <a:gd name="connsiteX5-979" fmla="*/ 1303099 w 1306267"/>
                  <a:gd name="connsiteY5-980" fmla="*/ 495558 h 1424419"/>
                  <a:gd name="connsiteX6-981" fmla="*/ 1303099 w 1306267"/>
                  <a:gd name="connsiteY6-982" fmla="*/ 952393 h 1424419"/>
                  <a:gd name="connsiteX7-983" fmla="*/ 1305306 w 1306267"/>
                  <a:gd name="connsiteY7-984" fmla="*/ 990115 h 1424419"/>
                  <a:gd name="connsiteX8-985" fmla="*/ 1255800 w 1306267"/>
                  <a:gd name="connsiteY8-986" fmla="*/ 1142552 h 1424419"/>
                  <a:gd name="connsiteX9-987" fmla="*/ 1172881 w 1306267"/>
                  <a:gd name="connsiteY9-988" fmla="*/ 1179342 h 1424419"/>
                  <a:gd name="connsiteX10-989" fmla="*/ 792288 w 1306267"/>
                  <a:gd name="connsiteY10-990" fmla="*/ 1385653 h 1424419"/>
                  <a:gd name="connsiteX11-991" fmla="*/ 522686 w 1306267"/>
                  <a:gd name="connsiteY11-992" fmla="*/ 1384922 h 1424419"/>
                  <a:gd name="connsiteX12-993" fmla="*/ 90241 w 1306267"/>
                  <a:gd name="connsiteY12-994" fmla="*/ 1150634 h 1424419"/>
                  <a:gd name="connsiteX13-995" fmla="*/ 55672 w 1306267"/>
                  <a:gd name="connsiteY13-996" fmla="*/ 1124403 h 1424419"/>
                  <a:gd name="connsiteX14-997" fmla="*/ 667 w 1306267"/>
                  <a:gd name="connsiteY14-998" fmla="*/ 999105 h 1424419"/>
                  <a:gd name="connsiteX15-999" fmla="*/ 0 w 1306267"/>
                  <a:gd name="connsiteY15-1000" fmla="*/ 972364 h 1424419"/>
                  <a:gd name="connsiteX16-1001" fmla="*/ 2496 w 1306267"/>
                  <a:gd name="connsiteY16-1002" fmla="*/ 463106 h 1424419"/>
                  <a:gd name="connsiteX17-1003" fmla="*/ 2458 w 1306267"/>
                  <a:gd name="connsiteY17-1004" fmla="*/ 429563 h 1424419"/>
                  <a:gd name="connsiteX18-1005" fmla="*/ 75248 w 1306267"/>
                  <a:gd name="connsiteY18-1006" fmla="*/ 303202 h 1424419"/>
                  <a:gd name="connsiteX19-1007" fmla="*/ 106293 w 1306267"/>
                  <a:gd name="connsiteY19-1008" fmla="*/ 282597 h 1424419"/>
                  <a:gd name="connsiteX20-1009" fmla="*/ 541533 w 1306267"/>
                  <a:gd name="connsiteY20-1010" fmla="*/ 38110 h 1424419"/>
                  <a:gd name="connsiteX21-1011" fmla="*/ 653528 w 1306267"/>
                  <a:gd name="connsiteY21-1012" fmla="*/ 0 h 1424419"/>
                  <a:gd name="connsiteX0-1013" fmla="*/ 653528 w 1306267"/>
                  <a:gd name="connsiteY0-1014" fmla="*/ 0 h 1424419"/>
                  <a:gd name="connsiteX1-1015" fmla="*/ 757287 w 1306267"/>
                  <a:gd name="connsiteY1-1016" fmla="*/ 32444 h 1424419"/>
                  <a:gd name="connsiteX2-1017" fmla="*/ 1206876 w 1306267"/>
                  <a:gd name="connsiteY2-1018" fmla="*/ 284945 h 1424419"/>
                  <a:gd name="connsiteX3-1019" fmla="*/ 1237706 w 1306267"/>
                  <a:gd name="connsiteY3-1020" fmla="*/ 306775 h 1424419"/>
                  <a:gd name="connsiteX4-1021" fmla="*/ 1301712 w 1306267"/>
                  <a:gd name="connsiteY4-1022" fmla="*/ 442384 h 1424419"/>
                  <a:gd name="connsiteX5-1023" fmla="*/ 1303099 w 1306267"/>
                  <a:gd name="connsiteY5-1024" fmla="*/ 495558 h 1424419"/>
                  <a:gd name="connsiteX6-1025" fmla="*/ 1303099 w 1306267"/>
                  <a:gd name="connsiteY6-1026" fmla="*/ 952393 h 1424419"/>
                  <a:gd name="connsiteX7-1027" fmla="*/ 1305306 w 1306267"/>
                  <a:gd name="connsiteY7-1028" fmla="*/ 990115 h 1424419"/>
                  <a:gd name="connsiteX8-1029" fmla="*/ 1255800 w 1306267"/>
                  <a:gd name="connsiteY8-1030" fmla="*/ 1142552 h 1424419"/>
                  <a:gd name="connsiteX9-1031" fmla="*/ 1172881 w 1306267"/>
                  <a:gd name="connsiteY9-1032" fmla="*/ 1179342 h 1424419"/>
                  <a:gd name="connsiteX10-1033" fmla="*/ 792288 w 1306267"/>
                  <a:gd name="connsiteY10-1034" fmla="*/ 1385653 h 1424419"/>
                  <a:gd name="connsiteX11-1035" fmla="*/ 522686 w 1306267"/>
                  <a:gd name="connsiteY11-1036" fmla="*/ 1384922 h 1424419"/>
                  <a:gd name="connsiteX12-1037" fmla="*/ 90241 w 1306267"/>
                  <a:gd name="connsiteY12-1038" fmla="*/ 1150634 h 1424419"/>
                  <a:gd name="connsiteX13-1039" fmla="*/ 55672 w 1306267"/>
                  <a:gd name="connsiteY13-1040" fmla="*/ 1124403 h 1424419"/>
                  <a:gd name="connsiteX14-1041" fmla="*/ 667 w 1306267"/>
                  <a:gd name="connsiteY14-1042" fmla="*/ 999105 h 1424419"/>
                  <a:gd name="connsiteX15-1043" fmla="*/ 0 w 1306267"/>
                  <a:gd name="connsiteY15-1044" fmla="*/ 972364 h 1424419"/>
                  <a:gd name="connsiteX16-1045" fmla="*/ 2496 w 1306267"/>
                  <a:gd name="connsiteY16-1046" fmla="*/ 463106 h 1424419"/>
                  <a:gd name="connsiteX17-1047" fmla="*/ 2458 w 1306267"/>
                  <a:gd name="connsiteY17-1048" fmla="*/ 429563 h 1424419"/>
                  <a:gd name="connsiteX18-1049" fmla="*/ 75248 w 1306267"/>
                  <a:gd name="connsiteY18-1050" fmla="*/ 303202 h 1424419"/>
                  <a:gd name="connsiteX19-1051" fmla="*/ 106293 w 1306267"/>
                  <a:gd name="connsiteY19-1052" fmla="*/ 282597 h 1424419"/>
                  <a:gd name="connsiteX20-1053" fmla="*/ 541533 w 1306267"/>
                  <a:gd name="connsiteY20-1054" fmla="*/ 38110 h 1424419"/>
                  <a:gd name="connsiteX21-1055" fmla="*/ 653528 w 1306267"/>
                  <a:gd name="connsiteY21-1056" fmla="*/ 0 h 1424419"/>
                  <a:gd name="connsiteX0-1057" fmla="*/ 653528 w 1306267"/>
                  <a:gd name="connsiteY0-1058" fmla="*/ 0 h 1424419"/>
                  <a:gd name="connsiteX1-1059" fmla="*/ 757287 w 1306267"/>
                  <a:gd name="connsiteY1-1060" fmla="*/ 32444 h 1424419"/>
                  <a:gd name="connsiteX2-1061" fmla="*/ 1206876 w 1306267"/>
                  <a:gd name="connsiteY2-1062" fmla="*/ 284945 h 1424419"/>
                  <a:gd name="connsiteX3-1063" fmla="*/ 1237706 w 1306267"/>
                  <a:gd name="connsiteY3-1064" fmla="*/ 306775 h 1424419"/>
                  <a:gd name="connsiteX4-1065" fmla="*/ 1301712 w 1306267"/>
                  <a:gd name="connsiteY4-1066" fmla="*/ 442384 h 1424419"/>
                  <a:gd name="connsiteX5-1067" fmla="*/ 1303099 w 1306267"/>
                  <a:gd name="connsiteY5-1068" fmla="*/ 495558 h 1424419"/>
                  <a:gd name="connsiteX6-1069" fmla="*/ 1303099 w 1306267"/>
                  <a:gd name="connsiteY6-1070" fmla="*/ 952393 h 1424419"/>
                  <a:gd name="connsiteX7-1071" fmla="*/ 1305306 w 1306267"/>
                  <a:gd name="connsiteY7-1072" fmla="*/ 990115 h 1424419"/>
                  <a:gd name="connsiteX8-1073" fmla="*/ 1255800 w 1306267"/>
                  <a:gd name="connsiteY8-1074" fmla="*/ 1142552 h 1424419"/>
                  <a:gd name="connsiteX9-1075" fmla="*/ 1172881 w 1306267"/>
                  <a:gd name="connsiteY9-1076" fmla="*/ 1179342 h 1424419"/>
                  <a:gd name="connsiteX10-1077" fmla="*/ 792288 w 1306267"/>
                  <a:gd name="connsiteY10-1078" fmla="*/ 1385653 h 1424419"/>
                  <a:gd name="connsiteX11-1079" fmla="*/ 522686 w 1306267"/>
                  <a:gd name="connsiteY11-1080" fmla="*/ 1384922 h 1424419"/>
                  <a:gd name="connsiteX12-1081" fmla="*/ 90241 w 1306267"/>
                  <a:gd name="connsiteY12-1082" fmla="*/ 1150634 h 1424419"/>
                  <a:gd name="connsiteX13-1083" fmla="*/ 55672 w 1306267"/>
                  <a:gd name="connsiteY13-1084" fmla="*/ 1124403 h 1424419"/>
                  <a:gd name="connsiteX14-1085" fmla="*/ 667 w 1306267"/>
                  <a:gd name="connsiteY14-1086" fmla="*/ 999105 h 1424419"/>
                  <a:gd name="connsiteX15-1087" fmla="*/ 0 w 1306267"/>
                  <a:gd name="connsiteY15-1088" fmla="*/ 972364 h 1424419"/>
                  <a:gd name="connsiteX16-1089" fmla="*/ 2496 w 1306267"/>
                  <a:gd name="connsiteY16-1090" fmla="*/ 463106 h 1424419"/>
                  <a:gd name="connsiteX17-1091" fmla="*/ 2458 w 1306267"/>
                  <a:gd name="connsiteY17-1092" fmla="*/ 429563 h 1424419"/>
                  <a:gd name="connsiteX18-1093" fmla="*/ 75248 w 1306267"/>
                  <a:gd name="connsiteY18-1094" fmla="*/ 303202 h 1424419"/>
                  <a:gd name="connsiteX19-1095" fmla="*/ 106293 w 1306267"/>
                  <a:gd name="connsiteY19-1096" fmla="*/ 282597 h 1424419"/>
                  <a:gd name="connsiteX20-1097" fmla="*/ 541533 w 1306267"/>
                  <a:gd name="connsiteY20-1098" fmla="*/ 38110 h 1424419"/>
                  <a:gd name="connsiteX21-1099" fmla="*/ 653528 w 1306267"/>
                  <a:gd name="connsiteY21-1100" fmla="*/ 0 h 1424419"/>
                  <a:gd name="connsiteX0-1101" fmla="*/ 653528 w 1306267"/>
                  <a:gd name="connsiteY0-1102" fmla="*/ 0 h 1424419"/>
                  <a:gd name="connsiteX1-1103" fmla="*/ 757287 w 1306267"/>
                  <a:gd name="connsiteY1-1104" fmla="*/ 32444 h 1424419"/>
                  <a:gd name="connsiteX2-1105" fmla="*/ 1206876 w 1306267"/>
                  <a:gd name="connsiteY2-1106" fmla="*/ 284945 h 1424419"/>
                  <a:gd name="connsiteX3-1107" fmla="*/ 1237706 w 1306267"/>
                  <a:gd name="connsiteY3-1108" fmla="*/ 306775 h 1424419"/>
                  <a:gd name="connsiteX4-1109" fmla="*/ 1301712 w 1306267"/>
                  <a:gd name="connsiteY4-1110" fmla="*/ 442384 h 1424419"/>
                  <a:gd name="connsiteX5-1111" fmla="*/ 1303099 w 1306267"/>
                  <a:gd name="connsiteY5-1112" fmla="*/ 495558 h 1424419"/>
                  <a:gd name="connsiteX6-1113" fmla="*/ 1303099 w 1306267"/>
                  <a:gd name="connsiteY6-1114" fmla="*/ 952393 h 1424419"/>
                  <a:gd name="connsiteX7-1115" fmla="*/ 1305306 w 1306267"/>
                  <a:gd name="connsiteY7-1116" fmla="*/ 990115 h 1424419"/>
                  <a:gd name="connsiteX8-1117" fmla="*/ 1255800 w 1306267"/>
                  <a:gd name="connsiteY8-1118" fmla="*/ 1142552 h 1424419"/>
                  <a:gd name="connsiteX9-1119" fmla="*/ 1172881 w 1306267"/>
                  <a:gd name="connsiteY9-1120" fmla="*/ 1179342 h 1424419"/>
                  <a:gd name="connsiteX10-1121" fmla="*/ 792288 w 1306267"/>
                  <a:gd name="connsiteY10-1122" fmla="*/ 1385653 h 1424419"/>
                  <a:gd name="connsiteX11-1123" fmla="*/ 522686 w 1306267"/>
                  <a:gd name="connsiteY11-1124" fmla="*/ 1384922 h 1424419"/>
                  <a:gd name="connsiteX12-1125" fmla="*/ 90241 w 1306267"/>
                  <a:gd name="connsiteY12-1126" fmla="*/ 1150634 h 1424419"/>
                  <a:gd name="connsiteX13-1127" fmla="*/ 48904 w 1306267"/>
                  <a:gd name="connsiteY13-1128" fmla="*/ 1124403 h 1424419"/>
                  <a:gd name="connsiteX14-1129" fmla="*/ 667 w 1306267"/>
                  <a:gd name="connsiteY14-1130" fmla="*/ 999105 h 1424419"/>
                  <a:gd name="connsiteX15-1131" fmla="*/ 0 w 1306267"/>
                  <a:gd name="connsiteY15-1132" fmla="*/ 972364 h 1424419"/>
                  <a:gd name="connsiteX16-1133" fmla="*/ 2496 w 1306267"/>
                  <a:gd name="connsiteY16-1134" fmla="*/ 463106 h 1424419"/>
                  <a:gd name="connsiteX17-1135" fmla="*/ 2458 w 1306267"/>
                  <a:gd name="connsiteY17-1136" fmla="*/ 429563 h 1424419"/>
                  <a:gd name="connsiteX18-1137" fmla="*/ 75248 w 1306267"/>
                  <a:gd name="connsiteY18-1138" fmla="*/ 303202 h 1424419"/>
                  <a:gd name="connsiteX19-1139" fmla="*/ 106293 w 1306267"/>
                  <a:gd name="connsiteY19-1140" fmla="*/ 282597 h 1424419"/>
                  <a:gd name="connsiteX20-1141" fmla="*/ 541533 w 1306267"/>
                  <a:gd name="connsiteY20-1142" fmla="*/ 38110 h 1424419"/>
                  <a:gd name="connsiteX21-1143" fmla="*/ 653528 w 1306267"/>
                  <a:gd name="connsiteY21-1144" fmla="*/ 0 h 1424419"/>
                  <a:gd name="connsiteX0-1145" fmla="*/ 653528 w 1306267"/>
                  <a:gd name="connsiteY0-1146" fmla="*/ 0 h 1424419"/>
                  <a:gd name="connsiteX1-1147" fmla="*/ 757287 w 1306267"/>
                  <a:gd name="connsiteY1-1148" fmla="*/ 32444 h 1424419"/>
                  <a:gd name="connsiteX2-1149" fmla="*/ 1206876 w 1306267"/>
                  <a:gd name="connsiteY2-1150" fmla="*/ 284945 h 1424419"/>
                  <a:gd name="connsiteX3-1151" fmla="*/ 1237706 w 1306267"/>
                  <a:gd name="connsiteY3-1152" fmla="*/ 306775 h 1424419"/>
                  <a:gd name="connsiteX4-1153" fmla="*/ 1301712 w 1306267"/>
                  <a:gd name="connsiteY4-1154" fmla="*/ 442384 h 1424419"/>
                  <a:gd name="connsiteX5-1155" fmla="*/ 1303099 w 1306267"/>
                  <a:gd name="connsiteY5-1156" fmla="*/ 495558 h 1424419"/>
                  <a:gd name="connsiteX6-1157" fmla="*/ 1303099 w 1306267"/>
                  <a:gd name="connsiteY6-1158" fmla="*/ 952393 h 1424419"/>
                  <a:gd name="connsiteX7-1159" fmla="*/ 1305306 w 1306267"/>
                  <a:gd name="connsiteY7-1160" fmla="*/ 990115 h 1424419"/>
                  <a:gd name="connsiteX8-1161" fmla="*/ 1255800 w 1306267"/>
                  <a:gd name="connsiteY8-1162" fmla="*/ 1142552 h 1424419"/>
                  <a:gd name="connsiteX9-1163" fmla="*/ 1172881 w 1306267"/>
                  <a:gd name="connsiteY9-1164" fmla="*/ 1179342 h 1424419"/>
                  <a:gd name="connsiteX10-1165" fmla="*/ 792288 w 1306267"/>
                  <a:gd name="connsiteY10-1166" fmla="*/ 1385653 h 1424419"/>
                  <a:gd name="connsiteX11-1167" fmla="*/ 522686 w 1306267"/>
                  <a:gd name="connsiteY11-1168" fmla="*/ 1384922 h 1424419"/>
                  <a:gd name="connsiteX12-1169" fmla="*/ 90241 w 1306267"/>
                  <a:gd name="connsiteY12-1170" fmla="*/ 1150634 h 1424419"/>
                  <a:gd name="connsiteX13-1171" fmla="*/ 48904 w 1306267"/>
                  <a:gd name="connsiteY13-1172" fmla="*/ 1124403 h 1424419"/>
                  <a:gd name="connsiteX14-1173" fmla="*/ 667 w 1306267"/>
                  <a:gd name="connsiteY14-1174" fmla="*/ 999105 h 1424419"/>
                  <a:gd name="connsiteX15-1175" fmla="*/ 0 w 1306267"/>
                  <a:gd name="connsiteY15-1176" fmla="*/ 972364 h 1424419"/>
                  <a:gd name="connsiteX16-1177" fmla="*/ 2496 w 1306267"/>
                  <a:gd name="connsiteY16-1178" fmla="*/ 463106 h 1424419"/>
                  <a:gd name="connsiteX17-1179" fmla="*/ 2458 w 1306267"/>
                  <a:gd name="connsiteY17-1180" fmla="*/ 429563 h 1424419"/>
                  <a:gd name="connsiteX18-1181" fmla="*/ 75248 w 1306267"/>
                  <a:gd name="connsiteY18-1182" fmla="*/ 303202 h 1424419"/>
                  <a:gd name="connsiteX19-1183" fmla="*/ 106293 w 1306267"/>
                  <a:gd name="connsiteY19-1184" fmla="*/ 282597 h 1424419"/>
                  <a:gd name="connsiteX20-1185" fmla="*/ 541533 w 1306267"/>
                  <a:gd name="connsiteY20-1186" fmla="*/ 38110 h 1424419"/>
                  <a:gd name="connsiteX21-1187" fmla="*/ 653528 w 1306267"/>
                  <a:gd name="connsiteY21-1188" fmla="*/ 0 h 1424419"/>
                  <a:gd name="connsiteX0-1189" fmla="*/ 653528 w 1306267"/>
                  <a:gd name="connsiteY0-1190" fmla="*/ 0 h 1424419"/>
                  <a:gd name="connsiteX1-1191" fmla="*/ 757287 w 1306267"/>
                  <a:gd name="connsiteY1-1192" fmla="*/ 32444 h 1424419"/>
                  <a:gd name="connsiteX2-1193" fmla="*/ 1206876 w 1306267"/>
                  <a:gd name="connsiteY2-1194" fmla="*/ 284945 h 1424419"/>
                  <a:gd name="connsiteX3-1195" fmla="*/ 1237706 w 1306267"/>
                  <a:gd name="connsiteY3-1196" fmla="*/ 306775 h 1424419"/>
                  <a:gd name="connsiteX4-1197" fmla="*/ 1301712 w 1306267"/>
                  <a:gd name="connsiteY4-1198" fmla="*/ 442384 h 1424419"/>
                  <a:gd name="connsiteX5-1199" fmla="*/ 1303099 w 1306267"/>
                  <a:gd name="connsiteY5-1200" fmla="*/ 495558 h 1424419"/>
                  <a:gd name="connsiteX6-1201" fmla="*/ 1303099 w 1306267"/>
                  <a:gd name="connsiteY6-1202" fmla="*/ 952393 h 1424419"/>
                  <a:gd name="connsiteX7-1203" fmla="*/ 1305306 w 1306267"/>
                  <a:gd name="connsiteY7-1204" fmla="*/ 990115 h 1424419"/>
                  <a:gd name="connsiteX8-1205" fmla="*/ 1255800 w 1306267"/>
                  <a:gd name="connsiteY8-1206" fmla="*/ 1142552 h 1424419"/>
                  <a:gd name="connsiteX9-1207" fmla="*/ 1172881 w 1306267"/>
                  <a:gd name="connsiteY9-1208" fmla="*/ 1179342 h 1424419"/>
                  <a:gd name="connsiteX10-1209" fmla="*/ 792288 w 1306267"/>
                  <a:gd name="connsiteY10-1210" fmla="*/ 1385653 h 1424419"/>
                  <a:gd name="connsiteX11-1211" fmla="*/ 522686 w 1306267"/>
                  <a:gd name="connsiteY11-1212" fmla="*/ 1384922 h 1424419"/>
                  <a:gd name="connsiteX12-1213" fmla="*/ 90241 w 1306267"/>
                  <a:gd name="connsiteY12-1214" fmla="*/ 1150634 h 1424419"/>
                  <a:gd name="connsiteX13-1215" fmla="*/ 48904 w 1306267"/>
                  <a:gd name="connsiteY13-1216" fmla="*/ 1124403 h 1424419"/>
                  <a:gd name="connsiteX14-1217" fmla="*/ 667 w 1306267"/>
                  <a:gd name="connsiteY14-1218" fmla="*/ 999105 h 1424419"/>
                  <a:gd name="connsiteX15-1219" fmla="*/ 0 w 1306267"/>
                  <a:gd name="connsiteY15-1220" fmla="*/ 972364 h 1424419"/>
                  <a:gd name="connsiteX16-1221" fmla="*/ 2496 w 1306267"/>
                  <a:gd name="connsiteY16-1222" fmla="*/ 463106 h 1424419"/>
                  <a:gd name="connsiteX17-1223" fmla="*/ 2458 w 1306267"/>
                  <a:gd name="connsiteY17-1224" fmla="*/ 429563 h 1424419"/>
                  <a:gd name="connsiteX18-1225" fmla="*/ 75248 w 1306267"/>
                  <a:gd name="connsiteY18-1226" fmla="*/ 303202 h 1424419"/>
                  <a:gd name="connsiteX19-1227" fmla="*/ 106293 w 1306267"/>
                  <a:gd name="connsiteY19-1228" fmla="*/ 282597 h 1424419"/>
                  <a:gd name="connsiteX20-1229" fmla="*/ 541533 w 1306267"/>
                  <a:gd name="connsiteY20-1230" fmla="*/ 38110 h 1424419"/>
                  <a:gd name="connsiteX21-1231" fmla="*/ 653528 w 1306267"/>
                  <a:gd name="connsiteY21-1232" fmla="*/ 0 h 1424419"/>
                  <a:gd name="connsiteX0-1233" fmla="*/ 653528 w 1306267"/>
                  <a:gd name="connsiteY0-1234" fmla="*/ 0 h 1424419"/>
                  <a:gd name="connsiteX1-1235" fmla="*/ 757287 w 1306267"/>
                  <a:gd name="connsiteY1-1236" fmla="*/ 32444 h 1424419"/>
                  <a:gd name="connsiteX2-1237" fmla="*/ 1206876 w 1306267"/>
                  <a:gd name="connsiteY2-1238" fmla="*/ 284945 h 1424419"/>
                  <a:gd name="connsiteX3-1239" fmla="*/ 1237706 w 1306267"/>
                  <a:gd name="connsiteY3-1240" fmla="*/ 306775 h 1424419"/>
                  <a:gd name="connsiteX4-1241" fmla="*/ 1301712 w 1306267"/>
                  <a:gd name="connsiteY4-1242" fmla="*/ 442384 h 1424419"/>
                  <a:gd name="connsiteX5-1243" fmla="*/ 1303099 w 1306267"/>
                  <a:gd name="connsiteY5-1244" fmla="*/ 495558 h 1424419"/>
                  <a:gd name="connsiteX6-1245" fmla="*/ 1303099 w 1306267"/>
                  <a:gd name="connsiteY6-1246" fmla="*/ 952393 h 1424419"/>
                  <a:gd name="connsiteX7-1247" fmla="*/ 1305306 w 1306267"/>
                  <a:gd name="connsiteY7-1248" fmla="*/ 990115 h 1424419"/>
                  <a:gd name="connsiteX8-1249" fmla="*/ 1255800 w 1306267"/>
                  <a:gd name="connsiteY8-1250" fmla="*/ 1142552 h 1424419"/>
                  <a:gd name="connsiteX9-1251" fmla="*/ 1172881 w 1306267"/>
                  <a:gd name="connsiteY9-1252" fmla="*/ 1179342 h 1424419"/>
                  <a:gd name="connsiteX10-1253" fmla="*/ 792288 w 1306267"/>
                  <a:gd name="connsiteY10-1254" fmla="*/ 1385653 h 1424419"/>
                  <a:gd name="connsiteX11-1255" fmla="*/ 522686 w 1306267"/>
                  <a:gd name="connsiteY11-1256" fmla="*/ 1384922 h 1424419"/>
                  <a:gd name="connsiteX12-1257" fmla="*/ 90241 w 1306267"/>
                  <a:gd name="connsiteY12-1258" fmla="*/ 1150634 h 1424419"/>
                  <a:gd name="connsiteX13-1259" fmla="*/ 48904 w 1306267"/>
                  <a:gd name="connsiteY13-1260" fmla="*/ 1124403 h 1424419"/>
                  <a:gd name="connsiteX14-1261" fmla="*/ 667 w 1306267"/>
                  <a:gd name="connsiteY14-1262" fmla="*/ 999105 h 1424419"/>
                  <a:gd name="connsiteX15-1263" fmla="*/ 0 w 1306267"/>
                  <a:gd name="connsiteY15-1264" fmla="*/ 972364 h 1424419"/>
                  <a:gd name="connsiteX16-1265" fmla="*/ 2496 w 1306267"/>
                  <a:gd name="connsiteY16-1266" fmla="*/ 463106 h 1424419"/>
                  <a:gd name="connsiteX17-1267" fmla="*/ 2458 w 1306267"/>
                  <a:gd name="connsiteY17-1268" fmla="*/ 429563 h 1424419"/>
                  <a:gd name="connsiteX18-1269" fmla="*/ 75248 w 1306267"/>
                  <a:gd name="connsiteY18-1270" fmla="*/ 303202 h 1424419"/>
                  <a:gd name="connsiteX19-1271" fmla="*/ 106293 w 1306267"/>
                  <a:gd name="connsiteY19-1272" fmla="*/ 282597 h 1424419"/>
                  <a:gd name="connsiteX20-1273" fmla="*/ 541533 w 1306267"/>
                  <a:gd name="connsiteY20-1274" fmla="*/ 38110 h 1424419"/>
                  <a:gd name="connsiteX21-1275" fmla="*/ 653528 w 1306267"/>
                  <a:gd name="connsiteY21-1276" fmla="*/ 0 h 1424419"/>
                  <a:gd name="connsiteX0-1277" fmla="*/ 653528 w 1306267"/>
                  <a:gd name="connsiteY0-1278" fmla="*/ 0 h 1424419"/>
                  <a:gd name="connsiteX1-1279" fmla="*/ 757287 w 1306267"/>
                  <a:gd name="connsiteY1-1280" fmla="*/ 32444 h 1424419"/>
                  <a:gd name="connsiteX2-1281" fmla="*/ 1206876 w 1306267"/>
                  <a:gd name="connsiteY2-1282" fmla="*/ 284945 h 1424419"/>
                  <a:gd name="connsiteX3-1283" fmla="*/ 1237706 w 1306267"/>
                  <a:gd name="connsiteY3-1284" fmla="*/ 306775 h 1424419"/>
                  <a:gd name="connsiteX4-1285" fmla="*/ 1301712 w 1306267"/>
                  <a:gd name="connsiteY4-1286" fmla="*/ 442384 h 1424419"/>
                  <a:gd name="connsiteX5-1287" fmla="*/ 1303099 w 1306267"/>
                  <a:gd name="connsiteY5-1288" fmla="*/ 495558 h 1424419"/>
                  <a:gd name="connsiteX6-1289" fmla="*/ 1303099 w 1306267"/>
                  <a:gd name="connsiteY6-1290" fmla="*/ 952393 h 1424419"/>
                  <a:gd name="connsiteX7-1291" fmla="*/ 1305306 w 1306267"/>
                  <a:gd name="connsiteY7-1292" fmla="*/ 990115 h 1424419"/>
                  <a:gd name="connsiteX8-1293" fmla="*/ 1255800 w 1306267"/>
                  <a:gd name="connsiteY8-1294" fmla="*/ 1142552 h 1424419"/>
                  <a:gd name="connsiteX9-1295" fmla="*/ 1172881 w 1306267"/>
                  <a:gd name="connsiteY9-1296" fmla="*/ 1179342 h 1424419"/>
                  <a:gd name="connsiteX10-1297" fmla="*/ 792288 w 1306267"/>
                  <a:gd name="connsiteY10-1298" fmla="*/ 1385653 h 1424419"/>
                  <a:gd name="connsiteX11-1299" fmla="*/ 522686 w 1306267"/>
                  <a:gd name="connsiteY11-1300" fmla="*/ 1384922 h 1424419"/>
                  <a:gd name="connsiteX12-1301" fmla="*/ 97009 w 1306267"/>
                  <a:gd name="connsiteY12-1302" fmla="*/ 1161462 h 1424419"/>
                  <a:gd name="connsiteX13-1303" fmla="*/ 48904 w 1306267"/>
                  <a:gd name="connsiteY13-1304" fmla="*/ 1124403 h 1424419"/>
                  <a:gd name="connsiteX14-1305" fmla="*/ 667 w 1306267"/>
                  <a:gd name="connsiteY14-1306" fmla="*/ 999105 h 1424419"/>
                  <a:gd name="connsiteX15-1307" fmla="*/ 0 w 1306267"/>
                  <a:gd name="connsiteY15-1308" fmla="*/ 972364 h 1424419"/>
                  <a:gd name="connsiteX16-1309" fmla="*/ 2496 w 1306267"/>
                  <a:gd name="connsiteY16-1310" fmla="*/ 463106 h 1424419"/>
                  <a:gd name="connsiteX17-1311" fmla="*/ 2458 w 1306267"/>
                  <a:gd name="connsiteY17-1312" fmla="*/ 429563 h 1424419"/>
                  <a:gd name="connsiteX18-1313" fmla="*/ 75248 w 1306267"/>
                  <a:gd name="connsiteY18-1314" fmla="*/ 303202 h 1424419"/>
                  <a:gd name="connsiteX19-1315" fmla="*/ 106293 w 1306267"/>
                  <a:gd name="connsiteY19-1316" fmla="*/ 282597 h 1424419"/>
                  <a:gd name="connsiteX20-1317" fmla="*/ 541533 w 1306267"/>
                  <a:gd name="connsiteY20-1318" fmla="*/ 38110 h 1424419"/>
                  <a:gd name="connsiteX21-1319" fmla="*/ 653528 w 1306267"/>
                  <a:gd name="connsiteY21-1320" fmla="*/ 0 h 1424419"/>
                  <a:gd name="connsiteX0-1321" fmla="*/ 653528 w 1306267"/>
                  <a:gd name="connsiteY0-1322" fmla="*/ 0 h 1424419"/>
                  <a:gd name="connsiteX1-1323" fmla="*/ 757287 w 1306267"/>
                  <a:gd name="connsiteY1-1324" fmla="*/ 32444 h 1424419"/>
                  <a:gd name="connsiteX2-1325" fmla="*/ 1206876 w 1306267"/>
                  <a:gd name="connsiteY2-1326" fmla="*/ 284945 h 1424419"/>
                  <a:gd name="connsiteX3-1327" fmla="*/ 1237706 w 1306267"/>
                  <a:gd name="connsiteY3-1328" fmla="*/ 306775 h 1424419"/>
                  <a:gd name="connsiteX4-1329" fmla="*/ 1301712 w 1306267"/>
                  <a:gd name="connsiteY4-1330" fmla="*/ 442384 h 1424419"/>
                  <a:gd name="connsiteX5-1331" fmla="*/ 1303099 w 1306267"/>
                  <a:gd name="connsiteY5-1332" fmla="*/ 495558 h 1424419"/>
                  <a:gd name="connsiteX6-1333" fmla="*/ 1303099 w 1306267"/>
                  <a:gd name="connsiteY6-1334" fmla="*/ 952393 h 1424419"/>
                  <a:gd name="connsiteX7-1335" fmla="*/ 1305306 w 1306267"/>
                  <a:gd name="connsiteY7-1336" fmla="*/ 990115 h 1424419"/>
                  <a:gd name="connsiteX8-1337" fmla="*/ 1255800 w 1306267"/>
                  <a:gd name="connsiteY8-1338" fmla="*/ 1142552 h 1424419"/>
                  <a:gd name="connsiteX9-1339" fmla="*/ 1172881 w 1306267"/>
                  <a:gd name="connsiteY9-1340" fmla="*/ 1179342 h 1424419"/>
                  <a:gd name="connsiteX10-1341" fmla="*/ 792288 w 1306267"/>
                  <a:gd name="connsiteY10-1342" fmla="*/ 1385653 h 1424419"/>
                  <a:gd name="connsiteX11-1343" fmla="*/ 522686 w 1306267"/>
                  <a:gd name="connsiteY11-1344" fmla="*/ 1384922 h 1424419"/>
                  <a:gd name="connsiteX12-1345" fmla="*/ 97009 w 1306267"/>
                  <a:gd name="connsiteY12-1346" fmla="*/ 1161462 h 1424419"/>
                  <a:gd name="connsiteX13-1347" fmla="*/ 48904 w 1306267"/>
                  <a:gd name="connsiteY13-1348" fmla="*/ 1124403 h 1424419"/>
                  <a:gd name="connsiteX14-1349" fmla="*/ 667 w 1306267"/>
                  <a:gd name="connsiteY14-1350" fmla="*/ 999105 h 1424419"/>
                  <a:gd name="connsiteX15-1351" fmla="*/ 0 w 1306267"/>
                  <a:gd name="connsiteY15-1352" fmla="*/ 972364 h 1424419"/>
                  <a:gd name="connsiteX16-1353" fmla="*/ 2496 w 1306267"/>
                  <a:gd name="connsiteY16-1354" fmla="*/ 463106 h 1424419"/>
                  <a:gd name="connsiteX17-1355" fmla="*/ 2458 w 1306267"/>
                  <a:gd name="connsiteY17-1356" fmla="*/ 429563 h 1424419"/>
                  <a:gd name="connsiteX18-1357" fmla="*/ 75248 w 1306267"/>
                  <a:gd name="connsiteY18-1358" fmla="*/ 303202 h 1424419"/>
                  <a:gd name="connsiteX19-1359" fmla="*/ 106293 w 1306267"/>
                  <a:gd name="connsiteY19-1360" fmla="*/ 282597 h 1424419"/>
                  <a:gd name="connsiteX20-1361" fmla="*/ 541533 w 1306267"/>
                  <a:gd name="connsiteY20-1362" fmla="*/ 38110 h 1424419"/>
                  <a:gd name="connsiteX21-1363" fmla="*/ 653528 w 1306267"/>
                  <a:gd name="connsiteY21-1364" fmla="*/ 0 h 1424419"/>
                  <a:gd name="connsiteX0-1365" fmla="*/ 653528 w 1306267"/>
                  <a:gd name="connsiteY0-1366" fmla="*/ 0 h 1424419"/>
                  <a:gd name="connsiteX1-1367" fmla="*/ 757287 w 1306267"/>
                  <a:gd name="connsiteY1-1368" fmla="*/ 32444 h 1424419"/>
                  <a:gd name="connsiteX2-1369" fmla="*/ 1206876 w 1306267"/>
                  <a:gd name="connsiteY2-1370" fmla="*/ 284945 h 1424419"/>
                  <a:gd name="connsiteX3-1371" fmla="*/ 1237706 w 1306267"/>
                  <a:gd name="connsiteY3-1372" fmla="*/ 306775 h 1424419"/>
                  <a:gd name="connsiteX4-1373" fmla="*/ 1301712 w 1306267"/>
                  <a:gd name="connsiteY4-1374" fmla="*/ 442384 h 1424419"/>
                  <a:gd name="connsiteX5-1375" fmla="*/ 1303099 w 1306267"/>
                  <a:gd name="connsiteY5-1376" fmla="*/ 495558 h 1424419"/>
                  <a:gd name="connsiteX6-1377" fmla="*/ 1303099 w 1306267"/>
                  <a:gd name="connsiteY6-1378" fmla="*/ 952393 h 1424419"/>
                  <a:gd name="connsiteX7-1379" fmla="*/ 1305306 w 1306267"/>
                  <a:gd name="connsiteY7-1380" fmla="*/ 990115 h 1424419"/>
                  <a:gd name="connsiteX8-1381" fmla="*/ 1255800 w 1306267"/>
                  <a:gd name="connsiteY8-1382" fmla="*/ 1142552 h 1424419"/>
                  <a:gd name="connsiteX9-1383" fmla="*/ 1172881 w 1306267"/>
                  <a:gd name="connsiteY9-1384" fmla="*/ 1179342 h 1424419"/>
                  <a:gd name="connsiteX10-1385" fmla="*/ 792288 w 1306267"/>
                  <a:gd name="connsiteY10-1386" fmla="*/ 1385653 h 1424419"/>
                  <a:gd name="connsiteX11-1387" fmla="*/ 522686 w 1306267"/>
                  <a:gd name="connsiteY11-1388" fmla="*/ 1384922 h 1424419"/>
                  <a:gd name="connsiteX12-1389" fmla="*/ 97009 w 1306267"/>
                  <a:gd name="connsiteY12-1390" fmla="*/ 1161462 h 1424419"/>
                  <a:gd name="connsiteX13-1391" fmla="*/ 44843 w 1306267"/>
                  <a:gd name="connsiteY13-1392" fmla="*/ 1118989 h 1424419"/>
                  <a:gd name="connsiteX14-1393" fmla="*/ 667 w 1306267"/>
                  <a:gd name="connsiteY14-1394" fmla="*/ 999105 h 1424419"/>
                  <a:gd name="connsiteX15-1395" fmla="*/ 0 w 1306267"/>
                  <a:gd name="connsiteY15-1396" fmla="*/ 972364 h 1424419"/>
                  <a:gd name="connsiteX16-1397" fmla="*/ 2496 w 1306267"/>
                  <a:gd name="connsiteY16-1398" fmla="*/ 463106 h 1424419"/>
                  <a:gd name="connsiteX17-1399" fmla="*/ 2458 w 1306267"/>
                  <a:gd name="connsiteY17-1400" fmla="*/ 429563 h 1424419"/>
                  <a:gd name="connsiteX18-1401" fmla="*/ 75248 w 1306267"/>
                  <a:gd name="connsiteY18-1402" fmla="*/ 303202 h 1424419"/>
                  <a:gd name="connsiteX19-1403" fmla="*/ 106293 w 1306267"/>
                  <a:gd name="connsiteY19-1404" fmla="*/ 282597 h 1424419"/>
                  <a:gd name="connsiteX20-1405" fmla="*/ 541533 w 1306267"/>
                  <a:gd name="connsiteY20-1406" fmla="*/ 38110 h 1424419"/>
                  <a:gd name="connsiteX21-1407" fmla="*/ 653528 w 1306267"/>
                  <a:gd name="connsiteY21-1408" fmla="*/ 0 h 1424419"/>
                  <a:gd name="connsiteX0-1409" fmla="*/ 653528 w 1306267"/>
                  <a:gd name="connsiteY0-1410" fmla="*/ 0 h 1424419"/>
                  <a:gd name="connsiteX1-1411" fmla="*/ 757287 w 1306267"/>
                  <a:gd name="connsiteY1-1412" fmla="*/ 32444 h 1424419"/>
                  <a:gd name="connsiteX2-1413" fmla="*/ 1206876 w 1306267"/>
                  <a:gd name="connsiteY2-1414" fmla="*/ 284945 h 1424419"/>
                  <a:gd name="connsiteX3-1415" fmla="*/ 1237706 w 1306267"/>
                  <a:gd name="connsiteY3-1416" fmla="*/ 306775 h 1424419"/>
                  <a:gd name="connsiteX4-1417" fmla="*/ 1301712 w 1306267"/>
                  <a:gd name="connsiteY4-1418" fmla="*/ 442384 h 1424419"/>
                  <a:gd name="connsiteX5-1419" fmla="*/ 1303099 w 1306267"/>
                  <a:gd name="connsiteY5-1420" fmla="*/ 495558 h 1424419"/>
                  <a:gd name="connsiteX6-1421" fmla="*/ 1303099 w 1306267"/>
                  <a:gd name="connsiteY6-1422" fmla="*/ 952393 h 1424419"/>
                  <a:gd name="connsiteX7-1423" fmla="*/ 1305306 w 1306267"/>
                  <a:gd name="connsiteY7-1424" fmla="*/ 990115 h 1424419"/>
                  <a:gd name="connsiteX8-1425" fmla="*/ 1255800 w 1306267"/>
                  <a:gd name="connsiteY8-1426" fmla="*/ 1142552 h 1424419"/>
                  <a:gd name="connsiteX9-1427" fmla="*/ 1172881 w 1306267"/>
                  <a:gd name="connsiteY9-1428" fmla="*/ 1179342 h 1424419"/>
                  <a:gd name="connsiteX10-1429" fmla="*/ 792288 w 1306267"/>
                  <a:gd name="connsiteY10-1430" fmla="*/ 1385653 h 1424419"/>
                  <a:gd name="connsiteX11-1431" fmla="*/ 522686 w 1306267"/>
                  <a:gd name="connsiteY11-1432" fmla="*/ 1384922 h 1424419"/>
                  <a:gd name="connsiteX12-1433" fmla="*/ 97009 w 1306267"/>
                  <a:gd name="connsiteY12-1434" fmla="*/ 1161462 h 1424419"/>
                  <a:gd name="connsiteX13-1435" fmla="*/ 44843 w 1306267"/>
                  <a:gd name="connsiteY13-1436" fmla="*/ 1118989 h 1424419"/>
                  <a:gd name="connsiteX14-1437" fmla="*/ 667 w 1306267"/>
                  <a:gd name="connsiteY14-1438" fmla="*/ 999105 h 1424419"/>
                  <a:gd name="connsiteX15-1439" fmla="*/ 0 w 1306267"/>
                  <a:gd name="connsiteY15-1440" fmla="*/ 972364 h 1424419"/>
                  <a:gd name="connsiteX16-1441" fmla="*/ 2496 w 1306267"/>
                  <a:gd name="connsiteY16-1442" fmla="*/ 463106 h 1424419"/>
                  <a:gd name="connsiteX17-1443" fmla="*/ 2458 w 1306267"/>
                  <a:gd name="connsiteY17-1444" fmla="*/ 429563 h 1424419"/>
                  <a:gd name="connsiteX18-1445" fmla="*/ 75248 w 1306267"/>
                  <a:gd name="connsiteY18-1446" fmla="*/ 303202 h 1424419"/>
                  <a:gd name="connsiteX19-1447" fmla="*/ 106293 w 1306267"/>
                  <a:gd name="connsiteY19-1448" fmla="*/ 282597 h 1424419"/>
                  <a:gd name="connsiteX20-1449" fmla="*/ 541533 w 1306267"/>
                  <a:gd name="connsiteY20-1450" fmla="*/ 38110 h 1424419"/>
                  <a:gd name="connsiteX21-1451" fmla="*/ 653528 w 1306267"/>
                  <a:gd name="connsiteY21-1452" fmla="*/ 0 h 1424419"/>
                  <a:gd name="connsiteX0-1453" fmla="*/ 653528 w 1306267"/>
                  <a:gd name="connsiteY0-1454" fmla="*/ 0 h 1424419"/>
                  <a:gd name="connsiteX1-1455" fmla="*/ 757287 w 1306267"/>
                  <a:gd name="connsiteY1-1456" fmla="*/ 32444 h 1424419"/>
                  <a:gd name="connsiteX2-1457" fmla="*/ 1206876 w 1306267"/>
                  <a:gd name="connsiteY2-1458" fmla="*/ 284945 h 1424419"/>
                  <a:gd name="connsiteX3-1459" fmla="*/ 1237706 w 1306267"/>
                  <a:gd name="connsiteY3-1460" fmla="*/ 306775 h 1424419"/>
                  <a:gd name="connsiteX4-1461" fmla="*/ 1301712 w 1306267"/>
                  <a:gd name="connsiteY4-1462" fmla="*/ 442384 h 1424419"/>
                  <a:gd name="connsiteX5-1463" fmla="*/ 1303099 w 1306267"/>
                  <a:gd name="connsiteY5-1464" fmla="*/ 495558 h 1424419"/>
                  <a:gd name="connsiteX6-1465" fmla="*/ 1303099 w 1306267"/>
                  <a:gd name="connsiteY6-1466" fmla="*/ 952393 h 1424419"/>
                  <a:gd name="connsiteX7-1467" fmla="*/ 1305306 w 1306267"/>
                  <a:gd name="connsiteY7-1468" fmla="*/ 990115 h 1424419"/>
                  <a:gd name="connsiteX8-1469" fmla="*/ 1255800 w 1306267"/>
                  <a:gd name="connsiteY8-1470" fmla="*/ 1142552 h 1424419"/>
                  <a:gd name="connsiteX9-1471" fmla="*/ 1172881 w 1306267"/>
                  <a:gd name="connsiteY9-1472" fmla="*/ 1179342 h 1424419"/>
                  <a:gd name="connsiteX10-1473" fmla="*/ 792288 w 1306267"/>
                  <a:gd name="connsiteY10-1474" fmla="*/ 1385653 h 1424419"/>
                  <a:gd name="connsiteX11-1475" fmla="*/ 522686 w 1306267"/>
                  <a:gd name="connsiteY11-1476" fmla="*/ 1384922 h 1424419"/>
                  <a:gd name="connsiteX12-1477" fmla="*/ 97009 w 1306267"/>
                  <a:gd name="connsiteY12-1478" fmla="*/ 1161462 h 1424419"/>
                  <a:gd name="connsiteX13-1479" fmla="*/ 44843 w 1306267"/>
                  <a:gd name="connsiteY13-1480" fmla="*/ 1118989 h 1424419"/>
                  <a:gd name="connsiteX14-1481" fmla="*/ 667 w 1306267"/>
                  <a:gd name="connsiteY14-1482" fmla="*/ 999105 h 1424419"/>
                  <a:gd name="connsiteX15-1483" fmla="*/ 0 w 1306267"/>
                  <a:gd name="connsiteY15-1484" fmla="*/ 972364 h 1424419"/>
                  <a:gd name="connsiteX16-1485" fmla="*/ 2496 w 1306267"/>
                  <a:gd name="connsiteY16-1486" fmla="*/ 463106 h 1424419"/>
                  <a:gd name="connsiteX17-1487" fmla="*/ 2458 w 1306267"/>
                  <a:gd name="connsiteY17-1488" fmla="*/ 429563 h 1424419"/>
                  <a:gd name="connsiteX18-1489" fmla="*/ 75248 w 1306267"/>
                  <a:gd name="connsiteY18-1490" fmla="*/ 303202 h 1424419"/>
                  <a:gd name="connsiteX19-1491" fmla="*/ 106293 w 1306267"/>
                  <a:gd name="connsiteY19-1492" fmla="*/ 282597 h 1424419"/>
                  <a:gd name="connsiteX20-1493" fmla="*/ 541533 w 1306267"/>
                  <a:gd name="connsiteY20-1494" fmla="*/ 38110 h 1424419"/>
                  <a:gd name="connsiteX21-1495" fmla="*/ 653528 w 1306267"/>
                  <a:gd name="connsiteY21-1496" fmla="*/ 0 h 1424419"/>
                  <a:gd name="connsiteX0-1497" fmla="*/ 653528 w 1306267"/>
                  <a:gd name="connsiteY0-1498" fmla="*/ 0 h 1424419"/>
                  <a:gd name="connsiteX1-1499" fmla="*/ 757287 w 1306267"/>
                  <a:gd name="connsiteY1-1500" fmla="*/ 32444 h 1424419"/>
                  <a:gd name="connsiteX2-1501" fmla="*/ 1206876 w 1306267"/>
                  <a:gd name="connsiteY2-1502" fmla="*/ 284945 h 1424419"/>
                  <a:gd name="connsiteX3-1503" fmla="*/ 1237706 w 1306267"/>
                  <a:gd name="connsiteY3-1504" fmla="*/ 306775 h 1424419"/>
                  <a:gd name="connsiteX4-1505" fmla="*/ 1301712 w 1306267"/>
                  <a:gd name="connsiteY4-1506" fmla="*/ 442384 h 1424419"/>
                  <a:gd name="connsiteX5-1507" fmla="*/ 1303099 w 1306267"/>
                  <a:gd name="connsiteY5-1508" fmla="*/ 495558 h 1424419"/>
                  <a:gd name="connsiteX6-1509" fmla="*/ 1303099 w 1306267"/>
                  <a:gd name="connsiteY6-1510" fmla="*/ 952393 h 1424419"/>
                  <a:gd name="connsiteX7-1511" fmla="*/ 1305306 w 1306267"/>
                  <a:gd name="connsiteY7-1512" fmla="*/ 990115 h 1424419"/>
                  <a:gd name="connsiteX8-1513" fmla="*/ 1255800 w 1306267"/>
                  <a:gd name="connsiteY8-1514" fmla="*/ 1142552 h 1424419"/>
                  <a:gd name="connsiteX9-1515" fmla="*/ 1172881 w 1306267"/>
                  <a:gd name="connsiteY9-1516" fmla="*/ 1179342 h 1424419"/>
                  <a:gd name="connsiteX10-1517" fmla="*/ 792288 w 1306267"/>
                  <a:gd name="connsiteY10-1518" fmla="*/ 1385653 h 1424419"/>
                  <a:gd name="connsiteX11-1519" fmla="*/ 522686 w 1306267"/>
                  <a:gd name="connsiteY11-1520" fmla="*/ 1384922 h 1424419"/>
                  <a:gd name="connsiteX12-1521" fmla="*/ 94302 w 1306267"/>
                  <a:gd name="connsiteY12-1522" fmla="*/ 1158755 h 1424419"/>
                  <a:gd name="connsiteX13-1523" fmla="*/ 44843 w 1306267"/>
                  <a:gd name="connsiteY13-1524" fmla="*/ 1118989 h 1424419"/>
                  <a:gd name="connsiteX14-1525" fmla="*/ 667 w 1306267"/>
                  <a:gd name="connsiteY14-1526" fmla="*/ 999105 h 1424419"/>
                  <a:gd name="connsiteX15-1527" fmla="*/ 0 w 1306267"/>
                  <a:gd name="connsiteY15-1528" fmla="*/ 972364 h 1424419"/>
                  <a:gd name="connsiteX16-1529" fmla="*/ 2496 w 1306267"/>
                  <a:gd name="connsiteY16-1530" fmla="*/ 463106 h 1424419"/>
                  <a:gd name="connsiteX17-1531" fmla="*/ 2458 w 1306267"/>
                  <a:gd name="connsiteY17-1532" fmla="*/ 429563 h 1424419"/>
                  <a:gd name="connsiteX18-1533" fmla="*/ 75248 w 1306267"/>
                  <a:gd name="connsiteY18-1534" fmla="*/ 303202 h 1424419"/>
                  <a:gd name="connsiteX19-1535" fmla="*/ 106293 w 1306267"/>
                  <a:gd name="connsiteY19-1536" fmla="*/ 282597 h 1424419"/>
                  <a:gd name="connsiteX20-1537" fmla="*/ 541533 w 1306267"/>
                  <a:gd name="connsiteY20-1538" fmla="*/ 38110 h 1424419"/>
                  <a:gd name="connsiteX21-1539" fmla="*/ 653528 w 1306267"/>
                  <a:gd name="connsiteY21-1540" fmla="*/ 0 h 1424419"/>
                  <a:gd name="connsiteX0-1541" fmla="*/ 653528 w 1306267"/>
                  <a:gd name="connsiteY0-1542" fmla="*/ 0 h 1424419"/>
                  <a:gd name="connsiteX1-1543" fmla="*/ 757287 w 1306267"/>
                  <a:gd name="connsiteY1-1544" fmla="*/ 32444 h 1424419"/>
                  <a:gd name="connsiteX2-1545" fmla="*/ 1206876 w 1306267"/>
                  <a:gd name="connsiteY2-1546" fmla="*/ 284945 h 1424419"/>
                  <a:gd name="connsiteX3-1547" fmla="*/ 1237706 w 1306267"/>
                  <a:gd name="connsiteY3-1548" fmla="*/ 306775 h 1424419"/>
                  <a:gd name="connsiteX4-1549" fmla="*/ 1301712 w 1306267"/>
                  <a:gd name="connsiteY4-1550" fmla="*/ 442384 h 1424419"/>
                  <a:gd name="connsiteX5-1551" fmla="*/ 1303099 w 1306267"/>
                  <a:gd name="connsiteY5-1552" fmla="*/ 495558 h 1424419"/>
                  <a:gd name="connsiteX6-1553" fmla="*/ 1303099 w 1306267"/>
                  <a:gd name="connsiteY6-1554" fmla="*/ 952393 h 1424419"/>
                  <a:gd name="connsiteX7-1555" fmla="*/ 1305306 w 1306267"/>
                  <a:gd name="connsiteY7-1556" fmla="*/ 990115 h 1424419"/>
                  <a:gd name="connsiteX8-1557" fmla="*/ 1255800 w 1306267"/>
                  <a:gd name="connsiteY8-1558" fmla="*/ 1142552 h 1424419"/>
                  <a:gd name="connsiteX9-1559" fmla="*/ 1172881 w 1306267"/>
                  <a:gd name="connsiteY9-1560" fmla="*/ 1179342 h 1424419"/>
                  <a:gd name="connsiteX10-1561" fmla="*/ 792288 w 1306267"/>
                  <a:gd name="connsiteY10-1562" fmla="*/ 1385653 h 1424419"/>
                  <a:gd name="connsiteX11-1563" fmla="*/ 522686 w 1306267"/>
                  <a:gd name="connsiteY11-1564" fmla="*/ 1384922 h 1424419"/>
                  <a:gd name="connsiteX12-1565" fmla="*/ 94302 w 1306267"/>
                  <a:gd name="connsiteY12-1566" fmla="*/ 1158755 h 1424419"/>
                  <a:gd name="connsiteX13-1567" fmla="*/ 39429 w 1306267"/>
                  <a:gd name="connsiteY13-1568" fmla="*/ 1117635 h 1424419"/>
                  <a:gd name="connsiteX14-1569" fmla="*/ 667 w 1306267"/>
                  <a:gd name="connsiteY14-1570" fmla="*/ 999105 h 1424419"/>
                  <a:gd name="connsiteX15-1571" fmla="*/ 0 w 1306267"/>
                  <a:gd name="connsiteY15-1572" fmla="*/ 972364 h 1424419"/>
                  <a:gd name="connsiteX16-1573" fmla="*/ 2496 w 1306267"/>
                  <a:gd name="connsiteY16-1574" fmla="*/ 463106 h 1424419"/>
                  <a:gd name="connsiteX17-1575" fmla="*/ 2458 w 1306267"/>
                  <a:gd name="connsiteY17-1576" fmla="*/ 429563 h 1424419"/>
                  <a:gd name="connsiteX18-1577" fmla="*/ 75248 w 1306267"/>
                  <a:gd name="connsiteY18-1578" fmla="*/ 303202 h 1424419"/>
                  <a:gd name="connsiteX19-1579" fmla="*/ 106293 w 1306267"/>
                  <a:gd name="connsiteY19-1580" fmla="*/ 282597 h 1424419"/>
                  <a:gd name="connsiteX20-1581" fmla="*/ 541533 w 1306267"/>
                  <a:gd name="connsiteY20-1582" fmla="*/ 38110 h 1424419"/>
                  <a:gd name="connsiteX21-1583" fmla="*/ 653528 w 1306267"/>
                  <a:gd name="connsiteY21-1584" fmla="*/ 0 h 1424419"/>
                  <a:gd name="connsiteX0-1585" fmla="*/ 653528 w 1305333"/>
                  <a:gd name="connsiteY0-1586" fmla="*/ 0 h 1424419"/>
                  <a:gd name="connsiteX1-1587" fmla="*/ 757287 w 1305333"/>
                  <a:gd name="connsiteY1-1588" fmla="*/ 32444 h 1424419"/>
                  <a:gd name="connsiteX2-1589" fmla="*/ 1206876 w 1305333"/>
                  <a:gd name="connsiteY2-1590" fmla="*/ 284945 h 1424419"/>
                  <a:gd name="connsiteX3-1591" fmla="*/ 1237706 w 1305333"/>
                  <a:gd name="connsiteY3-1592" fmla="*/ 306775 h 1424419"/>
                  <a:gd name="connsiteX4-1593" fmla="*/ 1301712 w 1305333"/>
                  <a:gd name="connsiteY4-1594" fmla="*/ 442384 h 1424419"/>
                  <a:gd name="connsiteX5-1595" fmla="*/ 1303099 w 1305333"/>
                  <a:gd name="connsiteY5-1596" fmla="*/ 495558 h 1424419"/>
                  <a:gd name="connsiteX6-1597" fmla="*/ 1303099 w 1305333"/>
                  <a:gd name="connsiteY6-1598" fmla="*/ 952393 h 1424419"/>
                  <a:gd name="connsiteX7-1599" fmla="*/ 1305306 w 1305333"/>
                  <a:gd name="connsiteY7-1600" fmla="*/ 990115 h 1424419"/>
                  <a:gd name="connsiteX8-1601" fmla="*/ 1227376 w 1305333"/>
                  <a:gd name="connsiteY8-1602" fmla="*/ 1152027 h 1424419"/>
                  <a:gd name="connsiteX9-1603" fmla="*/ 1172881 w 1305333"/>
                  <a:gd name="connsiteY9-1604" fmla="*/ 1179342 h 1424419"/>
                  <a:gd name="connsiteX10-1605" fmla="*/ 792288 w 1305333"/>
                  <a:gd name="connsiteY10-1606" fmla="*/ 1385653 h 1424419"/>
                  <a:gd name="connsiteX11-1607" fmla="*/ 522686 w 1305333"/>
                  <a:gd name="connsiteY11-1608" fmla="*/ 1384922 h 1424419"/>
                  <a:gd name="connsiteX12-1609" fmla="*/ 94302 w 1305333"/>
                  <a:gd name="connsiteY12-1610" fmla="*/ 1158755 h 1424419"/>
                  <a:gd name="connsiteX13-1611" fmla="*/ 39429 w 1305333"/>
                  <a:gd name="connsiteY13-1612" fmla="*/ 1117635 h 1424419"/>
                  <a:gd name="connsiteX14-1613" fmla="*/ 667 w 1305333"/>
                  <a:gd name="connsiteY14-1614" fmla="*/ 999105 h 1424419"/>
                  <a:gd name="connsiteX15-1615" fmla="*/ 0 w 1305333"/>
                  <a:gd name="connsiteY15-1616" fmla="*/ 972364 h 1424419"/>
                  <a:gd name="connsiteX16-1617" fmla="*/ 2496 w 1305333"/>
                  <a:gd name="connsiteY16-1618" fmla="*/ 463106 h 1424419"/>
                  <a:gd name="connsiteX17-1619" fmla="*/ 2458 w 1305333"/>
                  <a:gd name="connsiteY17-1620" fmla="*/ 429563 h 1424419"/>
                  <a:gd name="connsiteX18-1621" fmla="*/ 75248 w 1305333"/>
                  <a:gd name="connsiteY18-1622" fmla="*/ 303202 h 1424419"/>
                  <a:gd name="connsiteX19-1623" fmla="*/ 106293 w 1305333"/>
                  <a:gd name="connsiteY19-1624" fmla="*/ 282597 h 1424419"/>
                  <a:gd name="connsiteX20-1625" fmla="*/ 541533 w 1305333"/>
                  <a:gd name="connsiteY20-1626" fmla="*/ 38110 h 1424419"/>
                  <a:gd name="connsiteX21-1627" fmla="*/ 653528 w 1305333"/>
                  <a:gd name="connsiteY21-1628" fmla="*/ 0 h 1424419"/>
                  <a:gd name="connsiteX0-1629" fmla="*/ 653528 w 1305333"/>
                  <a:gd name="connsiteY0-1630" fmla="*/ 0 h 1424419"/>
                  <a:gd name="connsiteX1-1631" fmla="*/ 757287 w 1305333"/>
                  <a:gd name="connsiteY1-1632" fmla="*/ 32444 h 1424419"/>
                  <a:gd name="connsiteX2-1633" fmla="*/ 1206876 w 1305333"/>
                  <a:gd name="connsiteY2-1634" fmla="*/ 284945 h 1424419"/>
                  <a:gd name="connsiteX3-1635" fmla="*/ 1237706 w 1305333"/>
                  <a:gd name="connsiteY3-1636" fmla="*/ 306775 h 1424419"/>
                  <a:gd name="connsiteX4-1637" fmla="*/ 1301712 w 1305333"/>
                  <a:gd name="connsiteY4-1638" fmla="*/ 442384 h 1424419"/>
                  <a:gd name="connsiteX5-1639" fmla="*/ 1303099 w 1305333"/>
                  <a:gd name="connsiteY5-1640" fmla="*/ 495558 h 1424419"/>
                  <a:gd name="connsiteX6-1641" fmla="*/ 1303099 w 1305333"/>
                  <a:gd name="connsiteY6-1642" fmla="*/ 952393 h 1424419"/>
                  <a:gd name="connsiteX7-1643" fmla="*/ 1302599 w 1305333"/>
                  <a:gd name="connsiteY7-1644" fmla="*/ 1003650 h 1424419"/>
                  <a:gd name="connsiteX8-1645" fmla="*/ 1227376 w 1305333"/>
                  <a:gd name="connsiteY8-1646" fmla="*/ 1152027 h 1424419"/>
                  <a:gd name="connsiteX9-1647" fmla="*/ 1172881 w 1305333"/>
                  <a:gd name="connsiteY9-1648" fmla="*/ 1179342 h 1424419"/>
                  <a:gd name="connsiteX10-1649" fmla="*/ 792288 w 1305333"/>
                  <a:gd name="connsiteY10-1650" fmla="*/ 1385653 h 1424419"/>
                  <a:gd name="connsiteX11-1651" fmla="*/ 522686 w 1305333"/>
                  <a:gd name="connsiteY11-1652" fmla="*/ 1384922 h 1424419"/>
                  <a:gd name="connsiteX12-1653" fmla="*/ 94302 w 1305333"/>
                  <a:gd name="connsiteY12-1654" fmla="*/ 1158755 h 1424419"/>
                  <a:gd name="connsiteX13-1655" fmla="*/ 39429 w 1305333"/>
                  <a:gd name="connsiteY13-1656" fmla="*/ 1117635 h 1424419"/>
                  <a:gd name="connsiteX14-1657" fmla="*/ 667 w 1305333"/>
                  <a:gd name="connsiteY14-1658" fmla="*/ 999105 h 1424419"/>
                  <a:gd name="connsiteX15-1659" fmla="*/ 0 w 1305333"/>
                  <a:gd name="connsiteY15-1660" fmla="*/ 972364 h 1424419"/>
                  <a:gd name="connsiteX16-1661" fmla="*/ 2496 w 1305333"/>
                  <a:gd name="connsiteY16-1662" fmla="*/ 463106 h 1424419"/>
                  <a:gd name="connsiteX17-1663" fmla="*/ 2458 w 1305333"/>
                  <a:gd name="connsiteY17-1664" fmla="*/ 429563 h 1424419"/>
                  <a:gd name="connsiteX18-1665" fmla="*/ 75248 w 1305333"/>
                  <a:gd name="connsiteY18-1666" fmla="*/ 303202 h 1424419"/>
                  <a:gd name="connsiteX19-1667" fmla="*/ 106293 w 1305333"/>
                  <a:gd name="connsiteY19-1668" fmla="*/ 282597 h 1424419"/>
                  <a:gd name="connsiteX20-1669" fmla="*/ 541533 w 1305333"/>
                  <a:gd name="connsiteY20-1670" fmla="*/ 38110 h 1424419"/>
                  <a:gd name="connsiteX21-1671" fmla="*/ 653528 w 1305333"/>
                  <a:gd name="connsiteY21-1672" fmla="*/ 0 h 1424419"/>
                  <a:gd name="connsiteX0-1673" fmla="*/ 653528 w 1305080"/>
                  <a:gd name="connsiteY0-1674" fmla="*/ 0 h 1424419"/>
                  <a:gd name="connsiteX1-1675" fmla="*/ 757287 w 1305080"/>
                  <a:gd name="connsiteY1-1676" fmla="*/ 32444 h 1424419"/>
                  <a:gd name="connsiteX2-1677" fmla="*/ 1206876 w 1305080"/>
                  <a:gd name="connsiteY2-1678" fmla="*/ 284945 h 1424419"/>
                  <a:gd name="connsiteX3-1679" fmla="*/ 1237706 w 1305080"/>
                  <a:gd name="connsiteY3-1680" fmla="*/ 306775 h 1424419"/>
                  <a:gd name="connsiteX4-1681" fmla="*/ 1301712 w 1305080"/>
                  <a:gd name="connsiteY4-1682" fmla="*/ 442384 h 1424419"/>
                  <a:gd name="connsiteX5-1683" fmla="*/ 1303099 w 1305080"/>
                  <a:gd name="connsiteY5-1684" fmla="*/ 495558 h 1424419"/>
                  <a:gd name="connsiteX6-1685" fmla="*/ 1301746 w 1305080"/>
                  <a:gd name="connsiteY6-1686" fmla="*/ 953747 h 1424419"/>
                  <a:gd name="connsiteX7-1687" fmla="*/ 1302599 w 1305080"/>
                  <a:gd name="connsiteY7-1688" fmla="*/ 1003650 h 1424419"/>
                  <a:gd name="connsiteX8-1689" fmla="*/ 1227376 w 1305080"/>
                  <a:gd name="connsiteY8-1690" fmla="*/ 1152027 h 1424419"/>
                  <a:gd name="connsiteX9-1691" fmla="*/ 1172881 w 1305080"/>
                  <a:gd name="connsiteY9-1692" fmla="*/ 1179342 h 1424419"/>
                  <a:gd name="connsiteX10-1693" fmla="*/ 792288 w 1305080"/>
                  <a:gd name="connsiteY10-1694" fmla="*/ 1385653 h 1424419"/>
                  <a:gd name="connsiteX11-1695" fmla="*/ 522686 w 1305080"/>
                  <a:gd name="connsiteY11-1696" fmla="*/ 1384922 h 1424419"/>
                  <a:gd name="connsiteX12-1697" fmla="*/ 94302 w 1305080"/>
                  <a:gd name="connsiteY12-1698" fmla="*/ 1158755 h 1424419"/>
                  <a:gd name="connsiteX13-1699" fmla="*/ 39429 w 1305080"/>
                  <a:gd name="connsiteY13-1700" fmla="*/ 1117635 h 1424419"/>
                  <a:gd name="connsiteX14-1701" fmla="*/ 667 w 1305080"/>
                  <a:gd name="connsiteY14-1702" fmla="*/ 999105 h 1424419"/>
                  <a:gd name="connsiteX15-1703" fmla="*/ 0 w 1305080"/>
                  <a:gd name="connsiteY15-1704" fmla="*/ 972364 h 1424419"/>
                  <a:gd name="connsiteX16-1705" fmla="*/ 2496 w 1305080"/>
                  <a:gd name="connsiteY16-1706" fmla="*/ 463106 h 1424419"/>
                  <a:gd name="connsiteX17-1707" fmla="*/ 2458 w 1305080"/>
                  <a:gd name="connsiteY17-1708" fmla="*/ 429563 h 1424419"/>
                  <a:gd name="connsiteX18-1709" fmla="*/ 75248 w 1305080"/>
                  <a:gd name="connsiteY18-1710" fmla="*/ 303202 h 1424419"/>
                  <a:gd name="connsiteX19-1711" fmla="*/ 106293 w 1305080"/>
                  <a:gd name="connsiteY19-1712" fmla="*/ 282597 h 1424419"/>
                  <a:gd name="connsiteX20-1713" fmla="*/ 541533 w 1305080"/>
                  <a:gd name="connsiteY20-1714" fmla="*/ 38110 h 1424419"/>
                  <a:gd name="connsiteX21-1715" fmla="*/ 653528 w 1305080"/>
                  <a:gd name="connsiteY21-1716" fmla="*/ 0 h 1424419"/>
                  <a:gd name="connsiteX0-1717" fmla="*/ 653528 w 1305299"/>
                  <a:gd name="connsiteY0-1718" fmla="*/ 0 h 1424419"/>
                  <a:gd name="connsiteX1-1719" fmla="*/ 757287 w 1305299"/>
                  <a:gd name="connsiteY1-1720" fmla="*/ 32444 h 1424419"/>
                  <a:gd name="connsiteX2-1721" fmla="*/ 1206876 w 1305299"/>
                  <a:gd name="connsiteY2-1722" fmla="*/ 284945 h 1424419"/>
                  <a:gd name="connsiteX3-1723" fmla="*/ 1237706 w 1305299"/>
                  <a:gd name="connsiteY3-1724" fmla="*/ 306775 h 1424419"/>
                  <a:gd name="connsiteX4-1725" fmla="*/ 1301712 w 1305299"/>
                  <a:gd name="connsiteY4-1726" fmla="*/ 442384 h 1424419"/>
                  <a:gd name="connsiteX5-1727" fmla="*/ 1303099 w 1305299"/>
                  <a:gd name="connsiteY5-1728" fmla="*/ 495558 h 1424419"/>
                  <a:gd name="connsiteX6-1729" fmla="*/ 1301746 w 1305299"/>
                  <a:gd name="connsiteY6-1730" fmla="*/ 953747 h 1424419"/>
                  <a:gd name="connsiteX7-1731" fmla="*/ 1302599 w 1305299"/>
                  <a:gd name="connsiteY7-1732" fmla="*/ 1003650 h 1424419"/>
                  <a:gd name="connsiteX8-1733" fmla="*/ 1227376 w 1305299"/>
                  <a:gd name="connsiteY8-1734" fmla="*/ 1152027 h 1424419"/>
                  <a:gd name="connsiteX9-1735" fmla="*/ 1172881 w 1305299"/>
                  <a:gd name="connsiteY9-1736" fmla="*/ 1179342 h 1424419"/>
                  <a:gd name="connsiteX10-1737" fmla="*/ 792288 w 1305299"/>
                  <a:gd name="connsiteY10-1738" fmla="*/ 1385653 h 1424419"/>
                  <a:gd name="connsiteX11-1739" fmla="*/ 522686 w 1305299"/>
                  <a:gd name="connsiteY11-1740" fmla="*/ 1384922 h 1424419"/>
                  <a:gd name="connsiteX12-1741" fmla="*/ 94302 w 1305299"/>
                  <a:gd name="connsiteY12-1742" fmla="*/ 1158755 h 1424419"/>
                  <a:gd name="connsiteX13-1743" fmla="*/ 39429 w 1305299"/>
                  <a:gd name="connsiteY13-1744" fmla="*/ 1117635 h 1424419"/>
                  <a:gd name="connsiteX14-1745" fmla="*/ 667 w 1305299"/>
                  <a:gd name="connsiteY14-1746" fmla="*/ 999105 h 1424419"/>
                  <a:gd name="connsiteX15-1747" fmla="*/ 0 w 1305299"/>
                  <a:gd name="connsiteY15-1748" fmla="*/ 972364 h 1424419"/>
                  <a:gd name="connsiteX16-1749" fmla="*/ 2496 w 1305299"/>
                  <a:gd name="connsiteY16-1750" fmla="*/ 463106 h 1424419"/>
                  <a:gd name="connsiteX17-1751" fmla="*/ 2458 w 1305299"/>
                  <a:gd name="connsiteY17-1752" fmla="*/ 429563 h 1424419"/>
                  <a:gd name="connsiteX18-1753" fmla="*/ 75248 w 1305299"/>
                  <a:gd name="connsiteY18-1754" fmla="*/ 303202 h 1424419"/>
                  <a:gd name="connsiteX19-1755" fmla="*/ 106293 w 1305299"/>
                  <a:gd name="connsiteY19-1756" fmla="*/ 282597 h 1424419"/>
                  <a:gd name="connsiteX20-1757" fmla="*/ 541533 w 1305299"/>
                  <a:gd name="connsiteY20-1758" fmla="*/ 38110 h 1424419"/>
                  <a:gd name="connsiteX21-1759" fmla="*/ 653528 w 1305299"/>
                  <a:gd name="connsiteY21-1760" fmla="*/ 0 h 1424419"/>
                  <a:gd name="connsiteX0-1761" fmla="*/ 653528 w 1306646"/>
                  <a:gd name="connsiteY0-1762" fmla="*/ 0 h 1424419"/>
                  <a:gd name="connsiteX1-1763" fmla="*/ 757287 w 1306646"/>
                  <a:gd name="connsiteY1-1764" fmla="*/ 32444 h 1424419"/>
                  <a:gd name="connsiteX2-1765" fmla="*/ 1206876 w 1306646"/>
                  <a:gd name="connsiteY2-1766" fmla="*/ 284945 h 1424419"/>
                  <a:gd name="connsiteX3-1767" fmla="*/ 1237706 w 1306646"/>
                  <a:gd name="connsiteY3-1768" fmla="*/ 306775 h 1424419"/>
                  <a:gd name="connsiteX4-1769" fmla="*/ 1301712 w 1306646"/>
                  <a:gd name="connsiteY4-1770" fmla="*/ 442384 h 1424419"/>
                  <a:gd name="connsiteX5-1771" fmla="*/ 1303099 w 1306646"/>
                  <a:gd name="connsiteY5-1772" fmla="*/ 495558 h 1424419"/>
                  <a:gd name="connsiteX6-1773" fmla="*/ 1301746 w 1306646"/>
                  <a:gd name="connsiteY6-1774" fmla="*/ 953747 h 1424419"/>
                  <a:gd name="connsiteX7-1775" fmla="*/ 1302599 w 1306646"/>
                  <a:gd name="connsiteY7-1776" fmla="*/ 1003650 h 1424419"/>
                  <a:gd name="connsiteX8-1777" fmla="*/ 1227376 w 1306646"/>
                  <a:gd name="connsiteY8-1778" fmla="*/ 1152027 h 1424419"/>
                  <a:gd name="connsiteX9-1779" fmla="*/ 1172881 w 1306646"/>
                  <a:gd name="connsiteY9-1780" fmla="*/ 1179342 h 1424419"/>
                  <a:gd name="connsiteX10-1781" fmla="*/ 792288 w 1306646"/>
                  <a:gd name="connsiteY10-1782" fmla="*/ 1385653 h 1424419"/>
                  <a:gd name="connsiteX11-1783" fmla="*/ 522686 w 1306646"/>
                  <a:gd name="connsiteY11-1784" fmla="*/ 1384922 h 1424419"/>
                  <a:gd name="connsiteX12-1785" fmla="*/ 94302 w 1306646"/>
                  <a:gd name="connsiteY12-1786" fmla="*/ 1158755 h 1424419"/>
                  <a:gd name="connsiteX13-1787" fmla="*/ 39429 w 1306646"/>
                  <a:gd name="connsiteY13-1788" fmla="*/ 1117635 h 1424419"/>
                  <a:gd name="connsiteX14-1789" fmla="*/ 667 w 1306646"/>
                  <a:gd name="connsiteY14-1790" fmla="*/ 999105 h 1424419"/>
                  <a:gd name="connsiteX15-1791" fmla="*/ 0 w 1306646"/>
                  <a:gd name="connsiteY15-1792" fmla="*/ 972364 h 1424419"/>
                  <a:gd name="connsiteX16-1793" fmla="*/ 2496 w 1306646"/>
                  <a:gd name="connsiteY16-1794" fmla="*/ 463106 h 1424419"/>
                  <a:gd name="connsiteX17-1795" fmla="*/ 2458 w 1306646"/>
                  <a:gd name="connsiteY17-1796" fmla="*/ 429563 h 1424419"/>
                  <a:gd name="connsiteX18-1797" fmla="*/ 75248 w 1306646"/>
                  <a:gd name="connsiteY18-1798" fmla="*/ 303202 h 1424419"/>
                  <a:gd name="connsiteX19-1799" fmla="*/ 106293 w 1306646"/>
                  <a:gd name="connsiteY19-1800" fmla="*/ 282597 h 1424419"/>
                  <a:gd name="connsiteX20-1801" fmla="*/ 541533 w 1306646"/>
                  <a:gd name="connsiteY20-1802" fmla="*/ 38110 h 1424419"/>
                  <a:gd name="connsiteX21-1803" fmla="*/ 653528 w 1306646"/>
                  <a:gd name="connsiteY21-1804" fmla="*/ 0 h 1424419"/>
                  <a:gd name="connsiteX0-1805" fmla="*/ 653528 w 1305299"/>
                  <a:gd name="connsiteY0-1806" fmla="*/ 0 h 1424419"/>
                  <a:gd name="connsiteX1-1807" fmla="*/ 757287 w 1305299"/>
                  <a:gd name="connsiteY1-1808" fmla="*/ 32444 h 1424419"/>
                  <a:gd name="connsiteX2-1809" fmla="*/ 1206876 w 1305299"/>
                  <a:gd name="connsiteY2-1810" fmla="*/ 284945 h 1424419"/>
                  <a:gd name="connsiteX3-1811" fmla="*/ 1237706 w 1305299"/>
                  <a:gd name="connsiteY3-1812" fmla="*/ 306775 h 1424419"/>
                  <a:gd name="connsiteX4-1813" fmla="*/ 1301712 w 1305299"/>
                  <a:gd name="connsiteY4-1814" fmla="*/ 442384 h 1424419"/>
                  <a:gd name="connsiteX5-1815" fmla="*/ 1303099 w 1305299"/>
                  <a:gd name="connsiteY5-1816" fmla="*/ 495558 h 1424419"/>
                  <a:gd name="connsiteX6-1817" fmla="*/ 1301746 w 1305299"/>
                  <a:gd name="connsiteY6-1818" fmla="*/ 953747 h 1424419"/>
                  <a:gd name="connsiteX7-1819" fmla="*/ 1302599 w 1305299"/>
                  <a:gd name="connsiteY7-1820" fmla="*/ 1003650 h 1424419"/>
                  <a:gd name="connsiteX8-1821" fmla="*/ 1227376 w 1305299"/>
                  <a:gd name="connsiteY8-1822" fmla="*/ 1152027 h 1424419"/>
                  <a:gd name="connsiteX9-1823" fmla="*/ 1172881 w 1305299"/>
                  <a:gd name="connsiteY9-1824" fmla="*/ 1179342 h 1424419"/>
                  <a:gd name="connsiteX10-1825" fmla="*/ 792288 w 1305299"/>
                  <a:gd name="connsiteY10-1826" fmla="*/ 1385653 h 1424419"/>
                  <a:gd name="connsiteX11-1827" fmla="*/ 522686 w 1305299"/>
                  <a:gd name="connsiteY11-1828" fmla="*/ 1384922 h 1424419"/>
                  <a:gd name="connsiteX12-1829" fmla="*/ 94302 w 1305299"/>
                  <a:gd name="connsiteY12-1830" fmla="*/ 1158755 h 1424419"/>
                  <a:gd name="connsiteX13-1831" fmla="*/ 39429 w 1305299"/>
                  <a:gd name="connsiteY13-1832" fmla="*/ 1117635 h 1424419"/>
                  <a:gd name="connsiteX14-1833" fmla="*/ 667 w 1305299"/>
                  <a:gd name="connsiteY14-1834" fmla="*/ 999105 h 1424419"/>
                  <a:gd name="connsiteX15-1835" fmla="*/ 0 w 1305299"/>
                  <a:gd name="connsiteY15-1836" fmla="*/ 972364 h 1424419"/>
                  <a:gd name="connsiteX16-1837" fmla="*/ 2496 w 1305299"/>
                  <a:gd name="connsiteY16-1838" fmla="*/ 463106 h 1424419"/>
                  <a:gd name="connsiteX17-1839" fmla="*/ 2458 w 1305299"/>
                  <a:gd name="connsiteY17-1840" fmla="*/ 429563 h 1424419"/>
                  <a:gd name="connsiteX18-1841" fmla="*/ 75248 w 1305299"/>
                  <a:gd name="connsiteY18-1842" fmla="*/ 303202 h 1424419"/>
                  <a:gd name="connsiteX19-1843" fmla="*/ 106293 w 1305299"/>
                  <a:gd name="connsiteY19-1844" fmla="*/ 282597 h 1424419"/>
                  <a:gd name="connsiteX20-1845" fmla="*/ 541533 w 1305299"/>
                  <a:gd name="connsiteY20-1846" fmla="*/ 38110 h 1424419"/>
                  <a:gd name="connsiteX21-1847" fmla="*/ 653528 w 1305299"/>
                  <a:gd name="connsiteY21-1848" fmla="*/ 0 h 1424419"/>
                  <a:gd name="connsiteX0-1849" fmla="*/ 653528 w 1304127"/>
                  <a:gd name="connsiteY0-1850" fmla="*/ 0 h 1424419"/>
                  <a:gd name="connsiteX1-1851" fmla="*/ 757287 w 1304127"/>
                  <a:gd name="connsiteY1-1852" fmla="*/ 32444 h 1424419"/>
                  <a:gd name="connsiteX2-1853" fmla="*/ 1206876 w 1304127"/>
                  <a:gd name="connsiteY2-1854" fmla="*/ 284945 h 1424419"/>
                  <a:gd name="connsiteX3-1855" fmla="*/ 1237706 w 1304127"/>
                  <a:gd name="connsiteY3-1856" fmla="*/ 306775 h 1424419"/>
                  <a:gd name="connsiteX4-1857" fmla="*/ 1301712 w 1304127"/>
                  <a:gd name="connsiteY4-1858" fmla="*/ 442384 h 1424419"/>
                  <a:gd name="connsiteX5-1859" fmla="*/ 1303099 w 1304127"/>
                  <a:gd name="connsiteY5-1860" fmla="*/ 495558 h 1424419"/>
                  <a:gd name="connsiteX6-1861" fmla="*/ 1301746 w 1304127"/>
                  <a:gd name="connsiteY6-1862" fmla="*/ 953747 h 1424419"/>
                  <a:gd name="connsiteX7-1863" fmla="*/ 1302599 w 1304127"/>
                  <a:gd name="connsiteY7-1864" fmla="*/ 1003650 h 1424419"/>
                  <a:gd name="connsiteX8-1865" fmla="*/ 1227376 w 1304127"/>
                  <a:gd name="connsiteY8-1866" fmla="*/ 1152027 h 1424419"/>
                  <a:gd name="connsiteX9-1867" fmla="*/ 1172881 w 1304127"/>
                  <a:gd name="connsiteY9-1868" fmla="*/ 1179342 h 1424419"/>
                  <a:gd name="connsiteX10-1869" fmla="*/ 792288 w 1304127"/>
                  <a:gd name="connsiteY10-1870" fmla="*/ 1385653 h 1424419"/>
                  <a:gd name="connsiteX11-1871" fmla="*/ 522686 w 1304127"/>
                  <a:gd name="connsiteY11-1872" fmla="*/ 1384922 h 1424419"/>
                  <a:gd name="connsiteX12-1873" fmla="*/ 94302 w 1304127"/>
                  <a:gd name="connsiteY12-1874" fmla="*/ 1158755 h 1424419"/>
                  <a:gd name="connsiteX13-1875" fmla="*/ 39429 w 1304127"/>
                  <a:gd name="connsiteY13-1876" fmla="*/ 1117635 h 1424419"/>
                  <a:gd name="connsiteX14-1877" fmla="*/ 667 w 1304127"/>
                  <a:gd name="connsiteY14-1878" fmla="*/ 999105 h 1424419"/>
                  <a:gd name="connsiteX15-1879" fmla="*/ 0 w 1304127"/>
                  <a:gd name="connsiteY15-1880" fmla="*/ 972364 h 1424419"/>
                  <a:gd name="connsiteX16-1881" fmla="*/ 2496 w 1304127"/>
                  <a:gd name="connsiteY16-1882" fmla="*/ 463106 h 1424419"/>
                  <a:gd name="connsiteX17-1883" fmla="*/ 2458 w 1304127"/>
                  <a:gd name="connsiteY17-1884" fmla="*/ 429563 h 1424419"/>
                  <a:gd name="connsiteX18-1885" fmla="*/ 75248 w 1304127"/>
                  <a:gd name="connsiteY18-1886" fmla="*/ 303202 h 1424419"/>
                  <a:gd name="connsiteX19-1887" fmla="*/ 106293 w 1304127"/>
                  <a:gd name="connsiteY19-1888" fmla="*/ 282597 h 1424419"/>
                  <a:gd name="connsiteX20-1889" fmla="*/ 541533 w 1304127"/>
                  <a:gd name="connsiteY20-1890" fmla="*/ 38110 h 1424419"/>
                  <a:gd name="connsiteX21-1891" fmla="*/ 653528 w 1304127"/>
                  <a:gd name="connsiteY21-1892" fmla="*/ 0 h 1424419"/>
                  <a:gd name="connsiteX0-1893" fmla="*/ 653528 w 1306101"/>
                  <a:gd name="connsiteY0-1894" fmla="*/ 0 h 1424419"/>
                  <a:gd name="connsiteX1-1895" fmla="*/ 757287 w 1306101"/>
                  <a:gd name="connsiteY1-1896" fmla="*/ 32444 h 1424419"/>
                  <a:gd name="connsiteX2-1897" fmla="*/ 1206876 w 1306101"/>
                  <a:gd name="connsiteY2-1898" fmla="*/ 284945 h 1424419"/>
                  <a:gd name="connsiteX3-1899" fmla="*/ 1237706 w 1306101"/>
                  <a:gd name="connsiteY3-1900" fmla="*/ 306775 h 1424419"/>
                  <a:gd name="connsiteX4-1901" fmla="*/ 1305773 w 1306101"/>
                  <a:gd name="connsiteY4-1902" fmla="*/ 442384 h 1424419"/>
                  <a:gd name="connsiteX5-1903" fmla="*/ 1303099 w 1306101"/>
                  <a:gd name="connsiteY5-1904" fmla="*/ 495558 h 1424419"/>
                  <a:gd name="connsiteX6-1905" fmla="*/ 1301746 w 1306101"/>
                  <a:gd name="connsiteY6-1906" fmla="*/ 953747 h 1424419"/>
                  <a:gd name="connsiteX7-1907" fmla="*/ 1302599 w 1306101"/>
                  <a:gd name="connsiteY7-1908" fmla="*/ 1003650 h 1424419"/>
                  <a:gd name="connsiteX8-1909" fmla="*/ 1227376 w 1306101"/>
                  <a:gd name="connsiteY8-1910" fmla="*/ 1152027 h 1424419"/>
                  <a:gd name="connsiteX9-1911" fmla="*/ 1172881 w 1306101"/>
                  <a:gd name="connsiteY9-1912" fmla="*/ 1179342 h 1424419"/>
                  <a:gd name="connsiteX10-1913" fmla="*/ 792288 w 1306101"/>
                  <a:gd name="connsiteY10-1914" fmla="*/ 1385653 h 1424419"/>
                  <a:gd name="connsiteX11-1915" fmla="*/ 522686 w 1306101"/>
                  <a:gd name="connsiteY11-1916" fmla="*/ 1384922 h 1424419"/>
                  <a:gd name="connsiteX12-1917" fmla="*/ 94302 w 1306101"/>
                  <a:gd name="connsiteY12-1918" fmla="*/ 1158755 h 1424419"/>
                  <a:gd name="connsiteX13-1919" fmla="*/ 39429 w 1306101"/>
                  <a:gd name="connsiteY13-1920" fmla="*/ 1117635 h 1424419"/>
                  <a:gd name="connsiteX14-1921" fmla="*/ 667 w 1306101"/>
                  <a:gd name="connsiteY14-1922" fmla="*/ 999105 h 1424419"/>
                  <a:gd name="connsiteX15-1923" fmla="*/ 0 w 1306101"/>
                  <a:gd name="connsiteY15-1924" fmla="*/ 972364 h 1424419"/>
                  <a:gd name="connsiteX16-1925" fmla="*/ 2496 w 1306101"/>
                  <a:gd name="connsiteY16-1926" fmla="*/ 463106 h 1424419"/>
                  <a:gd name="connsiteX17-1927" fmla="*/ 2458 w 1306101"/>
                  <a:gd name="connsiteY17-1928" fmla="*/ 429563 h 1424419"/>
                  <a:gd name="connsiteX18-1929" fmla="*/ 75248 w 1306101"/>
                  <a:gd name="connsiteY18-1930" fmla="*/ 303202 h 1424419"/>
                  <a:gd name="connsiteX19-1931" fmla="*/ 106293 w 1306101"/>
                  <a:gd name="connsiteY19-1932" fmla="*/ 282597 h 1424419"/>
                  <a:gd name="connsiteX20-1933" fmla="*/ 541533 w 1306101"/>
                  <a:gd name="connsiteY20-1934" fmla="*/ 38110 h 1424419"/>
                  <a:gd name="connsiteX21-1935" fmla="*/ 653528 w 1306101"/>
                  <a:gd name="connsiteY21-1936" fmla="*/ 0 h 1424419"/>
                  <a:gd name="connsiteX0-1937" fmla="*/ 653528 w 1304819"/>
                  <a:gd name="connsiteY0-1938" fmla="*/ 0 h 1424419"/>
                  <a:gd name="connsiteX1-1939" fmla="*/ 757287 w 1304819"/>
                  <a:gd name="connsiteY1-1940" fmla="*/ 32444 h 1424419"/>
                  <a:gd name="connsiteX2-1941" fmla="*/ 1206876 w 1304819"/>
                  <a:gd name="connsiteY2-1942" fmla="*/ 284945 h 1424419"/>
                  <a:gd name="connsiteX3-1943" fmla="*/ 1237706 w 1304819"/>
                  <a:gd name="connsiteY3-1944" fmla="*/ 306775 h 1424419"/>
                  <a:gd name="connsiteX4-1945" fmla="*/ 1304420 w 1304819"/>
                  <a:gd name="connsiteY4-1946" fmla="*/ 434263 h 1424419"/>
                  <a:gd name="connsiteX5-1947" fmla="*/ 1303099 w 1304819"/>
                  <a:gd name="connsiteY5-1948" fmla="*/ 495558 h 1424419"/>
                  <a:gd name="connsiteX6-1949" fmla="*/ 1301746 w 1304819"/>
                  <a:gd name="connsiteY6-1950" fmla="*/ 953747 h 1424419"/>
                  <a:gd name="connsiteX7-1951" fmla="*/ 1302599 w 1304819"/>
                  <a:gd name="connsiteY7-1952" fmla="*/ 1003650 h 1424419"/>
                  <a:gd name="connsiteX8-1953" fmla="*/ 1227376 w 1304819"/>
                  <a:gd name="connsiteY8-1954" fmla="*/ 1152027 h 1424419"/>
                  <a:gd name="connsiteX9-1955" fmla="*/ 1172881 w 1304819"/>
                  <a:gd name="connsiteY9-1956" fmla="*/ 1179342 h 1424419"/>
                  <a:gd name="connsiteX10-1957" fmla="*/ 792288 w 1304819"/>
                  <a:gd name="connsiteY10-1958" fmla="*/ 1385653 h 1424419"/>
                  <a:gd name="connsiteX11-1959" fmla="*/ 522686 w 1304819"/>
                  <a:gd name="connsiteY11-1960" fmla="*/ 1384922 h 1424419"/>
                  <a:gd name="connsiteX12-1961" fmla="*/ 94302 w 1304819"/>
                  <a:gd name="connsiteY12-1962" fmla="*/ 1158755 h 1424419"/>
                  <a:gd name="connsiteX13-1963" fmla="*/ 39429 w 1304819"/>
                  <a:gd name="connsiteY13-1964" fmla="*/ 1117635 h 1424419"/>
                  <a:gd name="connsiteX14-1965" fmla="*/ 667 w 1304819"/>
                  <a:gd name="connsiteY14-1966" fmla="*/ 999105 h 1424419"/>
                  <a:gd name="connsiteX15-1967" fmla="*/ 0 w 1304819"/>
                  <a:gd name="connsiteY15-1968" fmla="*/ 972364 h 1424419"/>
                  <a:gd name="connsiteX16-1969" fmla="*/ 2496 w 1304819"/>
                  <a:gd name="connsiteY16-1970" fmla="*/ 463106 h 1424419"/>
                  <a:gd name="connsiteX17-1971" fmla="*/ 2458 w 1304819"/>
                  <a:gd name="connsiteY17-1972" fmla="*/ 429563 h 1424419"/>
                  <a:gd name="connsiteX18-1973" fmla="*/ 75248 w 1304819"/>
                  <a:gd name="connsiteY18-1974" fmla="*/ 303202 h 1424419"/>
                  <a:gd name="connsiteX19-1975" fmla="*/ 106293 w 1304819"/>
                  <a:gd name="connsiteY19-1976" fmla="*/ 282597 h 1424419"/>
                  <a:gd name="connsiteX20-1977" fmla="*/ 541533 w 1304819"/>
                  <a:gd name="connsiteY20-1978" fmla="*/ 38110 h 1424419"/>
                  <a:gd name="connsiteX21-1979" fmla="*/ 653528 w 1304819"/>
                  <a:gd name="connsiteY21-1980" fmla="*/ 0 h 1424419"/>
                  <a:gd name="connsiteX0-1981" fmla="*/ 653528 w 1306525"/>
                  <a:gd name="connsiteY0-1982" fmla="*/ 0 h 1424419"/>
                  <a:gd name="connsiteX1-1983" fmla="*/ 757287 w 1306525"/>
                  <a:gd name="connsiteY1-1984" fmla="*/ 32444 h 1424419"/>
                  <a:gd name="connsiteX2-1985" fmla="*/ 1206876 w 1306525"/>
                  <a:gd name="connsiteY2-1986" fmla="*/ 284945 h 1424419"/>
                  <a:gd name="connsiteX3-1987" fmla="*/ 1237706 w 1306525"/>
                  <a:gd name="connsiteY3-1988" fmla="*/ 306775 h 1424419"/>
                  <a:gd name="connsiteX4-1989" fmla="*/ 1304420 w 1306525"/>
                  <a:gd name="connsiteY4-1990" fmla="*/ 434263 h 1424419"/>
                  <a:gd name="connsiteX5-1991" fmla="*/ 1305806 w 1306525"/>
                  <a:gd name="connsiteY5-1992" fmla="*/ 519922 h 1424419"/>
                  <a:gd name="connsiteX6-1993" fmla="*/ 1301746 w 1306525"/>
                  <a:gd name="connsiteY6-1994" fmla="*/ 953747 h 1424419"/>
                  <a:gd name="connsiteX7-1995" fmla="*/ 1302599 w 1306525"/>
                  <a:gd name="connsiteY7-1996" fmla="*/ 1003650 h 1424419"/>
                  <a:gd name="connsiteX8-1997" fmla="*/ 1227376 w 1306525"/>
                  <a:gd name="connsiteY8-1998" fmla="*/ 1152027 h 1424419"/>
                  <a:gd name="connsiteX9-1999" fmla="*/ 1172881 w 1306525"/>
                  <a:gd name="connsiteY9-2000" fmla="*/ 1179342 h 1424419"/>
                  <a:gd name="connsiteX10-2001" fmla="*/ 792288 w 1306525"/>
                  <a:gd name="connsiteY10-2002" fmla="*/ 1385653 h 1424419"/>
                  <a:gd name="connsiteX11-2003" fmla="*/ 522686 w 1306525"/>
                  <a:gd name="connsiteY11-2004" fmla="*/ 1384922 h 1424419"/>
                  <a:gd name="connsiteX12-2005" fmla="*/ 94302 w 1306525"/>
                  <a:gd name="connsiteY12-2006" fmla="*/ 1158755 h 1424419"/>
                  <a:gd name="connsiteX13-2007" fmla="*/ 39429 w 1306525"/>
                  <a:gd name="connsiteY13-2008" fmla="*/ 1117635 h 1424419"/>
                  <a:gd name="connsiteX14-2009" fmla="*/ 667 w 1306525"/>
                  <a:gd name="connsiteY14-2010" fmla="*/ 999105 h 1424419"/>
                  <a:gd name="connsiteX15-2011" fmla="*/ 0 w 1306525"/>
                  <a:gd name="connsiteY15-2012" fmla="*/ 972364 h 1424419"/>
                  <a:gd name="connsiteX16-2013" fmla="*/ 2496 w 1306525"/>
                  <a:gd name="connsiteY16-2014" fmla="*/ 463106 h 1424419"/>
                  <a:gd name="connsiteX17-2015" fmla="*/ 2458 w 1306525"/>
                  <a:gd name="connsiteY17-2016" fmla="*/ 429563 h 1424419"/>
                  <a:gd name="connsiteX18-2017" fmla="*/ 75248 w 1306525"/>
                  <a:gd name="connsiteY18-2018" fmla="*/ 303202 h 1424419"/>
                  <a:gd name="connsiteX19-2019" fmla="*/ 106293 w 1306525"/>
                  <a:gd name="connsiteY19-2020" fmla="*/ 282597 h 1424419"/>
                  <a:gd name="connsiteX20-2021" fmla="*/ 541533 w 1306525"/>
                  <a:gd name="connsiteY20-2022" fmla="*/ 38110 h 1424419"/>
                  <a:gd name="connsiteX21-2023" fmla="*/ 653528 w 1306525"/>
                  <a:gd name="connsiteY21-2024" fmla="*/ 0 h 1424419"/>
                  <a:gd name="connsiteX0-2025" fmla="*/ 653528 w 1305814"/>
                  <a:gd name="connsiteY0-2026" fmla="*/ 0 h 1424419"/>
                  <a:gd name="connsiteX1-2027" fmla="*/ 757287 w 1305814"/>
                  <a:gd name="connsiteY1-2028" fmla="*/ 32444 h 1424419"/>
                  <a:gd name="connsiteX2-2029" fmla="*/ 1206876 w 1305814"/>
                  <a:gd name="connsiteY2-2030" fmla="*/ 284945 h 1424419"/>
                  <a:gd name="connsiteX3-2031" fmla="*/ 1237706 w 1305814"/>
                  <a:gd name="connsiteY3-2032" fmla="*/ 306775 h 1424419"/>
                  <a:gd name="connsiteX4-2033" fmla="*/ 1304420 w 1305814"/>
                  <a:gd name="connsiteY4-2034" fmla="*/ 434263 h 1424419"/>
                  <a:gd name="connsiteX5-2035" fmla="*/ 1305806 w 1305814"/>
                  <a:gd name="connsiteY5-2036" fmla="*/ 519922 h 1424419"/>
                  <a:gd name="connsiteX6-2037" fmla="*/ 1301746 w 1305814"/>
                  <a:gd name="connsiteY6-2038" fmla="*/ 953747 h 1424419"/>
                  <a:gd name="connsiteX7-2039" fmla="*/ 1302599 w 1305814"/>
                  <a:gd name="connsiteY7-2040" fmla="*/ 1003650 h 1424419"/>
                  <a:gd name="connsiteX8-2041" fmla="*/ 1227376 w 1305814"/>
                  <a:gd name="connsiteY8-2042" fmla="*/ 1152027 h 1424419"/>
                  <a:gd name="connsiteX9-2043" fmla="*/ 1172881 w 1305814"/>
                  <a:gd name="connsiteY9-2044" fmla="*/ 1179342 h 1424419"/>
                  <a:gd name="connsiteX10-2045" fmla="*/ 792288 w 1305814"/>
                  <a:gd name="connsiteY10-2046" fmla="*/ 1385653 h 1424419"/>
                  <a:gd name="connsiteX11-2047" fmla="*/ 522686 w 1305814"/>
                  <a:gd name="connsiteY11-2048" fmla="*/ 1384922 h 1424419"/>
                  <a:gd name="connsiteX12-2049" fmla="*/ 94302 w 1305814"/>
                  <a:gd name="connsiteY12-2050" fmla="*/ 1158755 h 1424419"/>
                  <a:gd name="connsiteX13-2051" fmla="*/ 39429 w 1305814"/>
                  <a:gd name="connsiteY13-2052" fmla="*/ 1117635 h 1424419"/>
                  <a:gd name="connsiteX14-2053" fmla="*/ 667 w 1305814"/>
                  <a:gd name="connsiteY14-2054" fmla="*/ 999105 h 1424419"/>
                  <a:gd name="connsiteX15-2055" fmla="*/ 0 w 1305814"/>
                  <a:gd name="connsiteY15-2056" fmla="*/ 972364 h 1424419"/>
                  <a:gd name="connsiteX16-2057" fmla="*/ 2496 w 1305814"/>
                  <a:gd name="connsiteY16-2058" fmla="*/ 463106 h 1424419"/>
                  <a:gd name="connsiteX17-2059" fmla="*/ 2458 w 1305814"/>
                  <a:gd name="connsiteY17-2060" fmla="*/ 429563 h 1424419"/>
                  <a:gd name="connsiteX18-2061" fmla="*/ 75248 w 1305814"/>
                  <a:gd name="connsiteY18-2062" fmla="*/ 303202 h 1424419"/>
                  <a:gd name="connsiteX19-2063" fmla="*/ 106293 w 1305814"/>
                  <a:gd name="connsiteY19-2064" fmla="*/ 282597 h 1424419"/>
                  <a:gd name="connsiteX20-2065" fmla="*/ 541533 w 1305814"/>
                  <a:gd name="connsiteY20-2066" fmla="*/ 38110 h 1424419"/>
                  <a:gd name="connsiteX21-2067" fmla="*/ 653528 w 1305814"/>
                  <a:gd name="connsiteY21-2068" fmla="*/ 0 h 1424419"/>
                  <a:gd name="connsiteX0-2069" fmla="*/ 653528 w 1305814"/>
                  <a:gd name="connsiteY0-2070" fmla="*/ 0 h 1424419"/>
                  <a:gd name="connsiteX1-2071" fmla="*/ 757287 w 1305814"/>
                  <a:gd name="connsiteY1-2072" fmla="*/ 32444 h 1424419"/>
                  <a:gd name="connsiteX2-2073" fmla="*/ 1206876 w 1305814"/>
                  <a:gd name="connsiteY2-2074" fmla="*/ 284945 h 1424419"/>
                  <a:gd name="connsiteX3-2075" fmla="*/ 1237706 w 1305814"/>
                  <a:gd name="connsiteY3-2076" fmla="*/ 306775 h 1424419"/>
                  <a:gd name="connsiteX4-2077" fmla="*/ 1304420 w 1305814"/>
                  <a:gd name="connsiteY4-2078" fmla="*/ 434263 h 1424419"/>
                  <a:gd name="connsiteX5-2079" fmla="*/ 1305806 w 1305814"/>
                  <a:gd name="connsiteY5-2080" fmla="*/ 519922 h 1424419"/>
                  <a:gd name="connsiteX6-2081" fmla="*/ 1301746 w 1305814"/>
                  <a:gd name="connsiteY6-2082" fmla="*/ 953747 h 1424419"/>
                  <a:gd name="connsiteX7-2083" fmla="*/ 1302599 w 1305814"/>
                  <a:gd name="connsiteY7-2084" fmla="*/ 1003650 h 1424419"/>
                  <a:gd name="connsiteX8-2085" fmla="*/ 1227376 w 1305814"/>
                  <a:gd name="connsiteY8-2086" fmla="*/ 1152027 h 1424419"/>
                  <a:gd name="connsiteX9-2087" fmla="*/ 1172881 w 1305814"/>
                  <a:gd name="connsiteY9-2088" fmla="*/ 1179342 h 1424419"/>
                  <a:gd name="connsiteX10-2089" fmla="*/ 792288 w 1305814"/>
                  <a:gd name="connsiteY10-2090" fmla="*/ 1385653 h 1424419"/>
                  <a:gd name="connsiteX11-2091" fmla="*/ 522686 w 1305814"/>
                  <a:gd name="connsiteY11-2092" fmla="*/ 1384922 h 1424419"/>
                  <a:gd name="connsiteX12-2093" fmla="*/ 94302 w 1305814"/>
                  <a:gd name="connsiteY12-2094" fmla="*/ 1158755 h 1424419"/>
                  <a:gd name="connsiteX13-2095" fmla="*/ 39429 w 1305814"/>
                  <a:gd name="connsiteY13-2096" fmla="*/ 1117635 h 1424419"/>
                  <a:gd name="connsiteX14-2097" fmla="*/ 667 w 1305814"/>
                  <a:gd name="connsiteY14-2098" fmla="*/ 999105 h 1424419"/>
                  <a:gd name="connsiteX15-2099" fmla="*/ 0 w 1305814"/>
                  <a:gd name="connsiteY15-2100" fmla="*/ 972364 h 1424419"/>
                  <a:gd name="connsiteX16-2101" fmla="*/ 2496 w 1305814"/>
                  <a:gd name="connsiteY16-2102" fmla="*/ 463106 h 1424419"/>
                  <a:gd name="connsiteX17-2103" fmla="*/ 2458 w 1305814"/>
                  <a:gd name="connsiteY17-2104" fmla="*/ 429563 h 1424419"/>
                  <a:gd name="connsiteX18-2105" fmla="*/ 75248 w 1305814"/>
                  <a:gd name="connsiteY18-2106" fmla="*/ 303202 h 1424419"/>
                  <a:gd name="connsiteX19-2107" fmla="*/ 106293 w 1305814"/>
                  <a:gd name="connsiteY19-2108" fmla="*/ 282597 h 1424419"/>
                  <a:gd name="connsiteX20-2109" fmla="*/ 541533 w 1305814"/>
                  <a:gd name="connsiteY20-2110" fmla="*/ 38110 h 1424419"/>
                  <a:gd name="connsiteX21-2111" fmla="*/ 653528 w 1305814"/>
                  <a:gd name="connsiteY21-2112" fmla="*/ 0 h 1424419"/>
                  <a:gd name="connsiteX0-2113" fmla="*/ 653528 w 1305814"/>
                  <a:gd name="connsiteY0-2114" fmla="*/ 0 h 1424419"/>
                  <a:gd name="connsiteX1-2115" fmla="*/ 757287 w 1305814"/>
                  <a:gd name="connsiteY1-2116" fmla="*/ 32444 h 1424419"/>
                  <a:gd name="connsiteX2-2117" fmla="*/ 1206876 w 1305814"/>
                  <a:gd name="connsiteY2-2118" fmla="*/ 284945 h 1424419"/>
                  <a:gd name="connsiteX3-2119" fmla="*/ 1237706 w 1305814"/>
                  <a:gd name="connsiteY3-2120" fmla="*/ 306775 h 1424419"/>
                  <a:gd name="connsiteX4-2121" fmla="*/ 1304420 w 1305814"/>
                  <a:gd name="connsiteY4-2122" fmla="*/ 434263 h 1424419"/>
                  <a:gd name="connsiteX5-2123" fmla="*/ 1305806 w 1305814"/>
                  <a:gd name="connsiteY5-2124" fmla="*/ 519922 h 1424419"/>
                  <a:gd name="connsiteX6-2125" fmla="*/ 1301746 w 1305814"/>
                  <a:gd name="connsiteY6-2126" fmla="*/ 953747 h 1424419"/>
                  <a:gd name="connsiteX7-2127" fmla="*/ 1302599 w 1305814"/>
                  <a:gd name="connsiteY7-2128" fmla="*/ 1003650 h 1424419"/>
                  <a:gd name="connsiteX8-2129" fmla="*/ 1227376 w 1305814"/>
                  <a:gd name="connsiteY8-2130" fmla="*/ 1152027 h 1424419"/>
                  <a:gd name="connsiteX9-2131" fmla="*/ 1174235 w 1305814"/>
                  <a:gd name="connsiteY9-2132" fmla="*/ 1184756 h 1424419"/>
                  <a:gd name="connsiteX10-2133" fmla="*/ 792288 w 1305814"/>
                  <a:gd name="connsiteY10-2134" fmla="*/ 1385653 h 1424419"/>
                  <a:gd name="connsiteX11-2135" fmla="*/ 522686 w 1305814"/>
                  <a:gd name="connsiteY11-2136" fmla="*/ 1384922 h 1424419"/>
                  <a:gd name="connsiteX12-2137" fmla="*/ 94302 w 1305814"/>
                  <a:gd name="connsiteY12-2138" fmla="*/ 1158755 h 1424419"/>
                  <a:gd name="connsiteX13-2139" fmla="*/ 39429 w 1305814"/>
                  <a:gd name="connsiteY13-2140" fmla="*/ 1117635 h 1424419"/>
                  <a:gd name="connsiteX14-2141" fmla="*/ 667 w 1305814"/>
                  <a:gd name="connsiteY14-2142" fmla="*/ 999105 h 1424419"/>
                  <a:gd name="connsiteX15-2143" fmla="*/ 0 w 1305814"/>
                  <a:gd name="connsiteY15-2144" fmla="*/ 972364 h 1424419"/>
                  <a:gd name="connsiteX16-2145" fmla="*/ 2496 w 1305814"/>
                  <a:gd name="connsiteY16-2146" fmla="*/ 463106 h 1424419"/>
                  <a:gd name="connsiteX17-2147" fmla="*/ 2458 w 1305814"/>
                  <a:gd name="connsiteY17-2148" fmla="*/ 429563 h 1424419"/>
                  <a:gd name="connsiteX18-2149" fmla="*/ 75248 w 1305814"/>
                  <a:gd name="connsiteY18-2150" fmla="*/ 303202 h 1424419"/>
                  <a:gd name="connsiteX19-2151" fmla="*/ 106293 w 1305814"/>
                  <a:gd name="connsiteY19-2152" fmla="*/ 282597 h 1424419"/>
                  <a:gd name="connsiteX20-2153" fmla="*/ 541533 w 1305814"/>
                  <a:gd name="connsiteY20-2154" fmla="*/ 38110 h 1424419"/>
                  <a:gd name="connsiteX21-2155" fmla="*/ 653528 w 1305814"/>
                  <a:gd name="connsiteY21-2156" fmla="*/ 0 h 1424419"/>
                  <a:gd name="connsiteX0-2157" fmla="*/ 653528 w 1305814"/>
                  <a:gd name="connsiteY0-2158" fmla="*/ 0 h 1424419"/>
                  <a:gd name="connsiteX1-2159" fmla="*/ 757287 w 1305814"/>
                  <a:gd name="connsiteY1-2160" fmla="*/ 32444 h 1424419"/>
                  <a:gd name="connsiteX2-2161" fmla="*/ 1206876 w 1305814"/>
                  <a:gd name="connsiteY2-2162" fmla="*/ 284945 h 1424419"/>
                  <a:gd name="connsiteX3-2163" fmla="*/ 1237706 w 1305814"/>
                  <a:gd name="connsiteY3-2164" fmla="*/ 306775 h 1424419"/>
                  <a:gd name="connsiteX4-2165" fmla="*/ 1304420 w 1305814"/>
                  <a:gd name="connsiteY4-2166" fmla="*/ 434263 h 1424419"/>
                  <a:gd name="connsiteX5-2167" fmla="*/ 1305806 w 1305814"/>
                  <a:gd name="connsiteY5-2168" fmla="*/ 519922 h 1424419"/>
                  <a:gd name="connsiteX6-2169" fmla="*/ 1301746 w 1305814"/>
                  <a:gd name="connsiteY6-2170" fmla="*/ 953747 h 1424419"/>
                  <a:gd name="connsiteX7-2171" fmla="*/ 1302599 w 1305814"/>
                  <a:gd name="connsiteY7-2172" fmla="*/ 1003650 h 1424419"/>
                  <a:gd name="connsiteX8-2173" fmla="*/ 1227376 w 1305814"/>
                  <a:gd name="connsiteY8-2174" fmla="*/ 1152027 h 1424419"/>
                  <a:gd name="connsiteX9-2175" fmla="*/ 1174235 w 1305814"/>
                  <a:gd name="connsiteY9-2176" fmla="*/ 1184756 h 1424419"/>
                  <a:gd name="connsiteX10-2177" fmla="*/ 792288 w 1305814"/>
                  <a:gd name="connsiteY10-2178" fmla="*/ 1385653 h 1424419"/>
                  <a:gd name="connsiteX11-2179" fmla="*/ 522686 w 1305814"/>
                  <a:gd name="connsiteY11-2180" fmla="*/ 1384922 h 1424419"/>
                  <a:gd name="connsiteX12-2181" fmla="*/ 94302 w 1305814"/>
                  <a:gd name="connsiteY12-2182" fmla="*/ 1158755 h 1424419"/>
                  <a:gd name="connsiteX13-2183" fmla="*/ 39429 w 1305814"/>
                  <a:gd name="connsiteY13-2184" fmla="*/ 1117635 h 1424419"/>
                  <a:gd name="connsiteX14-2185" fmla="*/ 667 w 1305814"/>
                  <a:gd name="connsiteY14-2186" fmla="*/ 999105 h 1424419"/>
                  <a:gd name="connsiteX15-2187" fmla="*/ 0 w 1305814"/>
                  <a:gd name="connsiteY15-2188" fmla="*/ 972364 h 1424419"/>
                  <a:gd name="connsiteX16-2189" fmla="*/ 2496 w 1305814"/>
                  <a:gd name="connsiteY16-2190" fmla="*/ 463106 h 1424419"/>
                  <a:gd name="connsiteX17-2191" fmla="*/ 2458 w 1305814"/>
                  <a:gd name="connsiteY17-2192" fmla="*/ 429563 h 1424419"/>
                  <a:gd name="connsiteX18-2193" fmla="*/ 75248 w 1305814"/>
                  <a:gd name="connsiteY18-2194" fmla="*/ 303202 h 1424419"/>
                  <a:gd name="connsiteX19-2195" fmla="*/ 106293 w 1305814"/>
                  <a:gd name="connsiteY19-2196" fmla="*/ 282597 h 1424419"/>
                  <a:gd name="connsiteX20-2197" fmla="*/ 541533 w 1305814"/>
                  <a:gd name="connsiteY20-2198" fmla="*/ 38110 h 1424419"/>
                  <a:gd name="connsiteX21-2199" fmla="*/ 653528 w 1305814"/>
                  <a:gd name="connsiteY21-2200" fmla="*/ 0 h 1424419"/>
                  <a:gd name="connsiteX0-2201" fmla="*/ 653528 w 1305814"/>
                  <a:gd name="connsiteY0-2202" fmla="*/ 0 h 1427408"/>
                  <a:gd name="connsiteX1-2203" fmla="*/ 757287 w 1305814"/>
                  <a:gd name="connsiteY1-2204" fmla="*/ 32444 h 1427408"/>
                  <a:gd name="connsiteX2-2205" fmla="*/ 1206876 w 1305814"/>
                  <a:gd name="connsiteY2-2206" fmla="*/ 284945 h 1427408"/>
                  <a:gd name="connsiteX3-2207" fmla="*/ 1237706 w 1305814"/>
                  <a:gd name="connsiteY3-2208" fmla="*/ 306775 h 1427408"/>
                  <a:gd name="connsiteX4-2209" fmla="*/ 1304420 w 1305814"/>
                  <a:gd name="connsiteY4-2210" fmla="*/ 434263 h 1427408"/>
                  <a:gd name="connsiteX5-2211" fmla="*/ 1305806 w 1305814"/>
                  <a:gd name="connsiteY5-2212" fmla="*/ 519922 h 1427408"/>
                  <a:gd name="connsiteX6-2213" fmla="*/ 1301746 w 1305814"/>
                  <a:gd name="connsiteY6-2214" fmla="*/ 953747 h 1427408"/>
                  <a:gd name="connsiteX7-2215" fmla="*/ 1302599 w 1305814"/>
                  <a:gd name="connsiteY7-2216" fmla="*/ 1003650 h 1427408"/>
                  <a:gd name="connsiteX8-2217" fmla="*/ 1227376 w 1305814"/>
                  <a:gd name="connsiteY8-2218" fmla="*/ 1152027 h 1427408"/>
                  <a:gd name="connsiteX9-2219" fmla="*/ 1174235 w 1305814"/>
                  <a:gd name="connsiteY9-2220" fmla="*/ 1184756 h 1427408"/>
                  <a:gd name="connsiteX10-2221" fmla="*/ 792288 w 1305814"/>
                  <a:gd name="connsiteY10-2222" fmla="*/ 1385653 h 1427408"/>
                  <a:gd name="connsiteX11-2223" fmla="*/ 517719 w 1305814"/>
                  <a:gd name="connsiteY11-2224" fmla="*/ 1389889 h 1427408"/>
                  <a:gd name="connsiteX12-2225" fmla="*/ 94302 w 1305814"/>
                  <a:gd name="connsiteY12-2226" fmla="*/ 1158755 h 1427408"/>
                  <a:gd name="connsiteX13-2227" fmla="*/ 39429 w 1305814"/>
                  <a:gd name="connsiteY13-2228" fmla="*/ 1117635 h 1427408"/>
                  <a:gd name="connsiteX14-2229" fmla="*/ 667 w 1305814"/>
                  <a:gd name="connsiteY14-2230" fmla="*/ 999105 h 1427408"/>
                  <a:gd name="connsiteX15-2231" fmla="*/ 0 w 1305814"/>
                  <a:gd name="connsiteY15-2232" fmla="*/ 972364 h 1427408"/>
                  <a:gd name="connsiteX16-2233" fmla="*/ 2496 w 1305814"/>
                  <a:gd name="connsiteY16-2234" fmla="*/ 463106 h 1427408"/>
                  <a:gd name="connsiteX17-2235" fmla="*/ 2458 w 1305814"/>
                  <a:gd name="connsiteY17-2236" fmla="*/ 429563 h 1427408"/>
                  <a:gd name="connsiteX18-2237" fmla="*/ 75248 w 1305814"/>
                  <a:gd name="connsiteY18-2238" fmla="*/ 303202 h 1427408"/>
                  <a:gd name="connsiteX19-2239" fmla="*/ 106293 w 1305814"/>
                  <a:gd name="connsiteY19-2240" fmla="*/ 282597 h 1427408"/>
                  <a:gd name="connsiteX20-2241" fmla="*/ 541533 w 1305814"/>
                  <a:gd name="connsiteY20-2242" fmla="*/ 38110 h 1427408"/>
                  <a:gd name="connsiteX21-2243" fmla="*/ 653528 w 1305814"/>
                  <a:gd name="connsiteY21-2244" fmla="*/ 0 h 1427408"/>
                  <a:gd name="connsiteX0-2245" fmla="*/ 653528 w 1305814"/>
                  <a:gd name="connsiteY0-2246" fmla="*/ 0 h 1427408"/>
                  <a:gd name="connsiteX1-2247" fmla="*/ 757287 w 1305814"/>
                  <a:gd name="connsiteY1-2248" fmla="*/ 32444 h 1427408"/>
                  <a:gd name="connsiteX2-2249" fmla="*/ 1206876 w 1305814"/>
                  <a:gd name="connsiteY2-2250" fmla="*/ 284945 h 1427408"/>
                  <a:gd name="connsiteX3-2251" fmla="*/ 1237706 w 1305814"/>
                  <a:gd name="connsiteY3-2252" fmla="*/ 306775 h 1427408"/>
                  <a:gd name="connsiteX4-2253" fmla="*/ 1304420 w 1305814"/>
                  <a:gd name="connsiteY4-2254" fmla="*/ 434263 h 1427408"/>
                  <a:gd name="connsiteX5-2255" fmla="*/ 1305806 w 1305814"/>
                  <a:gd name="connsiteY5-2256" fmla="*/ 519922 h 1427408"/>
                  <a:gd name="connsiteX6-2257" fmla="*/ 1301746 w 1305814"/>
                  <a:gd name="connsiteY6-2258" fmla="*/ 953747 h 1427408"/>
                  <a:gd name="connsiteX7-2259" fmla="*/ 1302599 w 1305814"/>
                  <a:gd name="connsiteY7-2260" fmla="*/ 1003650 h 1427408"/>
                  <a:gd name="connsiteX8-2261" fmla="*/ 1227376 w 1305814"/>
                  <a:gd name="connsiteY8-2262" fmla="*/ 1152027 h 1427408"/>
                  <a:gd name="connsiteX9-2263" fmla="*/ 1174235 w 1305814"/>
                  <a:gd name="connsiteY9-2264" fmla="*/ 1184756 h 1427408"/>
                  <a:gd name="connsiteX10-2265" fmla="*/ 792288 w 1305814"/>
                  <a:gd name="connsiteY10-2266" fmla="*/ 1385653 h 1427408"/>
                  <a:gd name="connsiteX11-2267" fmla="*/ 517719 w 1305814"/>
                  <a:gd name="connsiteY11-2268" fmla="*/ 1389889 h 1427408"/>
                  <a:gd name="connsiteX12-2269" fmla="*/ 94302 w 1305814"/>
                  <a:gd name="connsiteY12-2270" fmla="*/ 1158755 h 1427408"/>
                  <a:gd name="connsiteX13-2271" fmla="*/ 39429 w 1305814"/>
                  <a:gd name="connsiteY13-2272" fmla="*/ 1117635 h 1427408"/>
                  <a:gd name="connsiteX14-2273" fmla="*/ 667 w 1305814"/>
                  <a:gd name="connsiteY14-2274" fmla="*/ 999105 h 1427408"/>
                  <a:gd name="connsiteX15-2275" fmla="*/ 0 w 1305814"/>
                  <a:gd name="connsiteY15-2276" fmla="*/ 972364 h 1427408"/>
                  <a:gd name="connsiteX16-2277" fmla="*/ 2496 w 1305814"/>
                  <a:gd name="connsiteY16-2278" fmla="*/ 463106 h 1427408"/>
                  <a:gd name="connsiteX17-2279" fmla="*/ 2458 w 1305814"/>
                  <a:gd name="connsiteY17-2280" fmla="*/ 429563 h 1427408"/>
                  <a:gd name="connsiteX18-2281" fmla="*/ 75248 w 1305814"/>
                  <a:gd name="connsiteY18-2282" fmla="*/ 303202 h 1427408"/>
                  <a:gd name="connsiteX19-2283" fmla="*/ 106293 w 1305814"/>
                  <a:gd name="connsiteY19-2284" fmla="*/ 282597 h 1427408"/>
                  <a:gd name="connsiteX20-2285" fmla="*/ 541533 w 1305814"/>
                  <a:gd name="connsiteY20-2286" fmla="*/ 38110 h 1427408"/>
                  <a:gd name="connsiteX21-2287" fmla="*/ 653528 w 1305814"/>
                  <a:gd name="connsiteY21-2288" fmla="*/ 0 h 1427408"/>
                  <a:gd name="connsiteX0-2289" fmla="*/ 653528 w 1305814"/>
                  <a:gd name="connsiteY0-2290" fmla="*/ 0 h 1421591"/>
                  <a:gd name="connsiteX1-2291" fmla="*/ 757287 w 1305814"/>
                  <a:gd name="connsiteY1-2292" fmla="*/ 32444 h 1421591"/>
                  <a:gd name="connsiteX2-2293" fmla="*/ 1206876 w 1305814"/>
                  <a:gd name="connsiteY2-2294" fmla="*/ 284945 h 1421591"/>
                  <a:gd name="connsiteX3-2295" fmla="*/ 1237706 w 1305814"/>
                  <a:gd name="connsiteY3-2296" fmla="*/ 306775 h 1421591"/>
                  <a:gd name="connsiteX4-2297" fmla="*/ 1304420 w 1305814"/>
                  <a:gd name="connsiteY4-2298" fmla="*/ 434263 h 1421591"/>
                  <a:gd name="connsiteX5-2299" fmla="*/ 1305806 w 1305814"/>
                  <a:gd name="connsiteY5-2300" fmla="*/ 519922 h 1421591"/>
                  <a:gd name="connsiteX6-2301" fmla="*/ 1301746 w 1305814"/>
                  <a:gd name="connsiteY6-2302" fmla="*/ 953747 h 1421591"/>
                  <a:gd name="connsiteX7-2303" fmla="*/ 1302599 w 1305814"/>
                  <a:gd name="connsiteY7-2304" fmla="*/ 1003650 h 1421591"/>
                  <a:gd name="connsiteX8-2305" fmla="*/ 1227376 w 1305814"/>
                  <a:gd name="connsiteY8-2306" fmla="*/ 1152027 h 1421591"/>
                  <a:gd name="connsiteX9-2307" fmla="*/ 1174235 w 1305814"/>
                  <a:gd name="connsiteY9-2308" fmla="*/ 1184756 h 1421591"/>
                  <a:gd name="connsiteX10-2309" fmla="*/ 792288 w 1305814"/>
                  <a:gd name="connsiteY10-2310" fmla="*/ 1385653 h 1421591"/>
                  <a:gd name="connsiteX11-2311" fmla="*/ 502818 w 1305814"/>
                  <a:gd name="connsiteY11-2312" fmla="*/ 1379955 h 1421591"/>
                  <a:gd name="connsiteX12-2313" fmla="*/ 94302 w 1305814"/>
                  <a:gd name="connsiteY12-2314" fmla="*/ 1158755 h 1421591"/>
                  <a:gd name="connsiteX13-2315" fmla="*/ 39429 w 1305814"/>
                  <a:gd name="connsiteY13-2316" fmla="*/ 1117635 h 1421591"/>
                  <a:gd name="connsiteX14-2317" fmla="*/ 667 w 1305814"/>
                  <a:gd name="connsiteY14-2318" fmla="*/ 999105 h 1421591"/>
                  <a:gd name="connsiteX15-2319" fmla="*/ 0 w 1305814"/>
                  <a:gd name="connsiteY15-2320" fmla="*/ 972364 h 1421591"/>
                  <a:gd name="connsiteX16-2321" fmla="*/ 2496 w 1305814"/>
                  <a:gd name="connsiteY16-2322" fmla="*/ 463106 h 1421591"/>
                  <a:gd name="connsiteX17-2323" fmla="*/ 2458 w 1305814"/>
                  <a:gd name="connsiteY17-2324" fmla="*/ 429563 h 1421591"/>
                  <a:gd name="connsiteX18-2325" fmla="*/ 75248 w 1305814"/>
                  <a:gd name="connsiteY18-2326" fmla="*/ 303202 h 1421591"/>
                  <a:gd name="connsiteX19-2327" fmla="*/ 106293 w 1305814"/>
                  <a:gd name="connsiteY19-2328" fmla="*/ 282597 h 1421591"/>
                  <a:gd name="connsiteX20-2329" fmla="*/ 541533 w 1305814"/>
                  <a:gd name="connsiteY20-2330" fmla="*/ 38110 h 1421591"/>
                  <a:gd name="connsiteX21-2331" fmla="*/ 653528 w 1305814"/>
                  <a:gd name="connsiteY21-2332" fmla="*/ 0 h 1421591"/>
                  <a:gd name="connsiteX0-2333" fmla="*/ 653528 w 1305814"/>
                  <a:gd name="connsiteY0-2334" fmla="*/ 0 h 1423589"/>
                  <a:gd name="connsiteX1-2335" fmla="*/ 757287 w 1305814"/>
                  <a:gd name="connsiteY1-2336" fmla="*/ 32444 h 1423589"/>
                  <a:gd name="connsiteX2-2337" fmla="*/ 1206876 w 1305814"/>
                  <a:gd name="connsiteY2-2338" fmla="*/ 284945 h 1423589"/>
                  <a:gd name="connsiteX3-2339" fmla="*/ 1237706 w 1305814"/>
                  <a:gd name="connsiteY3-2340" fmla="*/ 306775 h 1423589"/>
                  <a:gd name="connsiteX4-2341" fmla="*/ 1304420 w 1305814"/>
                  <a:gd name="connsiteY4-2342" fmla="*/ 434263 h 1423589"/>
                  <a:gd name="connsiteX5-2343" fmla="*/ 1305806 w 1305814"/>
                  <a:gd name="connsiteY5-2344" fmla="*/ 519922 h 1423589"/>
                  <a:gd name="connsiteX6-2345" fmla="*/ 1301746 w 1305814"/>
                  <a:gd name="connsiteY6-2346" fmla="*/ 953747 h 1423589"/>
                  <a:gd name="connsiteX7-2347" fmla="*/ 1302599 w 1305814"/>
                  <a:gd name="connsiteY7-2348" fmla="*/ 1003650 h 1423589"/>
                  <a:gd name="connsiteX8-2349" fmla="*/ 1227376 w 1305814"/>
                  <a:gd name="connsiteY8-2350" fmla="*/ 1152027 h 1423589"/>
                  <a:gd name="connsiteX9-2351" fmla="*/ 1174235 w 1305814"/>
                  <a:gd name="connsiteY9-2352" fmla="*/ 1184756 h 1423589"/>
                  <a:gd name="connsiteX10-2353" fmla="*/ 792288 w 1305814"/>
                  <a:gd name="connsiteY10-2354" fmla="*/ 1385653 h 1423589"/>
                  <a:gd name="connsiteX11-2355" fmla="*/ 502818 w 1305814"/>
                  <a:gd name="connsiteY11-2356" fmla="*/ 1379955 h 1423589"/>
                  <a:gd name="connsiteX12-2357" fmla="*/ 94302 w 1305814"/>
                  <a:gd name="connsiteY12-2358" fmla="*/ 1158755 h 1423589"/>
                  <a:gd name="connsiteX13-2359" fmla="*/ 39429 w 1305814"/>
                  <a:gd name="connsiteY13-2360" fmla="*/ 1117635 h 1423589"/>
                  <a:gd name="connsiteX14-2361" fmla="*/ 667 w 1305814"/>
                  <a:gd name="connsiteY14-2362" fmla="*/ 999105 h 1423589"/>
                  <a:gd name="connsiteX15-2363" fmla="*/ 0 w 1305814"/>
                  <a:gd name="connsiteY15-2364" fmla="*/ 972364 h 1423589"/>
                  <a:gd name="connsiteX16-2365" fmla="*/ 2496 w 1305814"/>
                  <a:gd name="connsiteY16-2366" fmla="*/ 463106 h 1423589"/>
                  <a:gd name="connsiteX17-2367" fmla="*/ 2458 w 1305814"/>
                  <a:gd name="connsiteY17-2368" fmla="*/ 429563 h 1423589"/>
                  <a:gd name="connsiteX18-2369" fmla="*/ 75248 w 1305814"/>
                  <a:gd name="connsiteY18-2370" fmla="*/ 303202 h 1423589"/>
                  <a:gd name="connsiteX19-2371" fmla="*/ 106293 w 1305814"/>
                  <a:gd name="connsiteY19-2372" fmla="*/ 282597 h 1423589"/>
                  <a:gd name="connsiteX20-2373" fmla="*/ 541533 w 1305814"/>
                  <a:gd name="connsiteY20-2374" fmla="*/ 38110 h 1423589"/>
                  <a:gd name="connsiteX21-2375" fmla="*/ 653528 w 1305814"/>
                  <a:gd name="connsiteY21-2376" fmla="*/ 0 h 14235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152400" dist="50800" dir="189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>
                  <a:latin typeface="Impact" panose="020B0806030902050204" pitchFamily="34" charset="0"/>
                </a:endParaRPr>
              </a:p>
            </p:txBody>
          </p:sp>
          <p:sp>
            <p:nvSpPr>
              <p:cNvPr id="51" name="矩形 10"/>
              <p:cNvSpPr>
                <a:spLocks noChangeAspect="1"/>
              </p:cNvSpPr>
              <p:nvPr/>
            </p:nvSpPr>
            <p:spPr>
              <a:xfrm>
                <a:off x="3635838" y="764621"/>
                <a:ext cx="1281188" cy="1397981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-1" fmla="*/ 653528 w 1305333"/>
                  <a:gd name="connsiteY0-2" fmla="*/ 0 h 1424419"/>
                  <a:gd name="connsiteX1-3" fmla="*/ 757287 w 1305333"/>
                  <a:gd name="connsiteY1-4" fmla="*/ 32444 h 1424419"/>
                  <a:gd name="connsiteX2-5" fmla="*/ 1206876 w 1305333"/>
                  <a:gd name="connsiteY2-6" fmla="*/ 284945 h 1424419"/>
                  <a:gd name="connsiteX3-7" fmla="*/ 1233464 w 1305333"/>
                  <a:gd name="connsiteY3-8" fmla="*/ 306775 h 1424419"/>
                  <a:gd name="connsiteX4-9" fmla="*/ 1301712 w 1305333"/>
                  <a:gd name="connsiteY4-10" fmla="*/ 442384 h 1424419"/>
                  <a:gd name="connsiteX5-11" fmla="*/ 1303099 w 1305333"/>
                  <a:gd name="connsiteY5-12" fmla="*/ 495558 h 1424419"/>
                  <a:gd name="connsiteX6-13" fmla="*/ 1303099 w 1305333"/>
                  <a:gd name="connsiteY6-14" fmla="*/ 952393 h 1424419"/>
                  <a:gd name="connsiteX7-15" fmla="*/ 1299356 w 1305333"/>
                  <a:gd name="connsiteY7-16" fmla="*/ 974248 h 1424419"/>
                  <a:gd name="connsiteX8-17" fmla="*/ 1193590 w 1305333"/>
                  <a:gd name="connsiteY8-18" fmla="*/ 1159518 h 1424419"/>
                  <a:gd name="connsiteX9-19" fmla="*/ 1188747 w 1305333"/>
                  <a:gd name="connsiteY9-20" fmla="*/ 1163476 h 1424419"/>
                  <a:gd name="connsiteX10-21" fmla="*/ 792288 w 1305333"/>
                  <a:gd name="connsiteY10-22" fmla="*/ 1385653 h 1424419"/>
                  <a:gd name="connsiteX11-23" fmla="*/ 522686 w 1305333"/>
                  <a:gd name="connsiteY11-24" fmla="*/ 1384922 h 1424419"/>
                  <a:gd name="connsiteX12-25" fmla="*/ 80344 w 1305333"/>
                  <a:gd name="connsiteY12-26" fmla="*/ 1139323 h 1424419"/>
                  <a:gd name="connsiteX13-27" fmla="*/ 68397 w 1305333"/>
                  <a:gd name="connsiteY13-28" fmla="*/ 1130059 h 1424419"/>
                  <a:gd name="connsiteX14-29" fmla="*/ 667 w 1305333"/>
                  <a:gd name="connsiteY14-30" fmla="*/ 999105 h 1424419"/>
                  <a:gd name="connsiteX15-31" fmla="*/ 0 w 1305333"/>
                  <a:gd name="connsiteY15-32" fmla="*/ 972364 h 1424419"/>
                  <a:gd name="connsiteX16-33" fmla="*/ 2496 w 1305333"/>
                  <a:gd name="connsiteY16-34" fmla="*/ 463106 h 1424419"/>
                  <a:gd name="connsiteX17-35" fmla="*/ 2458 w 1305333"/>
                  <a:gd name="connsiteY17-36" fmla="*/ 429563 h 1424419"/>
                  <a:gd name="connsiteX18-37" fmla="*/ 75248 w 1305333"/>
                  <a:gd name="connsiteY18-38" fmla="*/ 303202 h 1424419"/>
                  <a:gd name="connsiteX19-39" fmla="*/ 103465 w 1305333"/>
                  <a:gd name="connsiteY19-40" fmla="*/ 288252 h 1424419"/>
                  <a:gd name="connsiteX20-41" fmla="*/ 541533 w 1305333"/>
                  <a:gd name="connsiteY20-42" fmla="*/ 38110 h 1424419"/>
                  <a:gd name="connsiteX21-43" fmla="*/ 653528 w 1305333"/>
                  <a:gd name="connsiteY21-44" fmla="*/ 0 h 1424419"/>
                  <a:gd name="connsiteX0-45" fmla="*/ 653528 w 1305333"/>
                  <a:gd name="connsiteY0-46" fmla="*/ 0 h 1424419"/>
                  <a:gd name="connsiteX1-47" fmla="*/ 757287 w 1305333"/>
                  <a:gd name="connsiteY1-48" fmla="*/ 32444 h 1424419"/>
                  <a:gd name="connsiteX2-49" fmla="*/ 1206876 w 1305333"/>
                  <a:gd name="connsiteY2-50" fmla="*/ 284945 h 1424419"/>
                  <a:gd name="connsiteX3-51" fmla="*/ 1233464 w 1305333"/>
                  <a:gd name="connsiteY3-52" fmla="*/ 306775 h 1424419"/>
                  <a:gd name="connsiteX4-53" fmla="*/ 1301712 w 1305333"/>
                  <a:gd name="connsiteY4-54" fmla="*/ 442384 h 1424419"/>
                  <a:gd name="connsiteX5-55" fmla="*/ 1303099 w 1305333"/>
                  <a:gd name="connsiteY5-56" fmla="*/ 495558 h 1424419"/>
                  <a:gd name="connsiteX6-57" fmla="*/ 1303099 w 1305333"/>
                  <a:gd name="connsiteY6-58" fmla="*/ 952393 h 1424419"/>
                  <a:gd name="connsiteX7-59" fmla="*/ 1299356 w 1305333"/>
                  <a:gd name="connsiteY7-60" fmla="*/ 974248 h 1424419"/>
                  <a:gd name="connsiteX8-61" fmla="*/ 1193590 w 1305333"/>
                  <a:gd name="connsiteY8-62" fmla="*/ 1159518 h 1424419"/>
                  <a:gd name="connsiteX9-63" fmla="*/ 1188747 w 1305333"/>
                  <a:gd name="connsiteY9-64" fmla="*/ 1163476 h 1424419"/>
                  <a:gd name="connsiteX10-65" fmla="*/ 792288 w 1305333"/>
                  <a:gd name="connsiteY10-66" fmla="*/ 1385653 h 1424419"/>
                  <a:gd name="connsiteX11-67" fmla="*/ 522686 w 1305333"/>
                  <a:gd name="connsiteY11-68" fmla="*/ 1384922 h 1424419"/>
                  <a:gd name="connsiteX12-69" fmla="*/ 80344 w 1305333"/>
                  <a:gd name="connsiteY12-70" fmla="*/ 1139323 h 1424419"/>
                  <a:gd name="connsiteX13-71" fmla="*/ 68397 w 1305333"/>
                  <a:gd name="connsiteY13-72" fmla="*/ 1130059 h 1424419"/>
                  <a:gd name="connsiteX14-73" fmla="*/ 667 w 1305333"/>
                  <a:gd name="connsiteY14-74" fmla="*/ 999105 h 1424419"/>
                  <a:gd name="connsiteX15-75" fmla="*/ 0 w 1305333"/>
                  <a:gd name="connsiteY15-76" fmla="*/ 972364 h 1424419"/>
                  <a:gd name="connsiteX16-77" fmla="*/ 2496 w 1305333"/>
                  <a:gd name="connsiteY16-78" fmla="*/ 463106 h 1424419"/>
                  <a:gd name="connsiteX17-79" fmla="*/ 2458 w 1305333"/>
                  <a:gd name="connsiteY17-80" fmla="*/ 429563 h 1424419"/>
                  <a:gd name="connsiteX18-81" fmla="*/ 75248 w 1305333"/>
                  <a:gd name="connsiteY18-82" fmla="*/ 303202 h 1424419"/>
                  <a:gd name="connsiteX19-83" fmla="*/ 103465 w 1305333"/>
                  <a:gd name="connsiteY19-84" fmla="*/ 288252 h 1424419"/>
                  <a:gd name="connsiteX20-85" fmla="*/ 541533 w 1305333"/>
                  <a:gd name="connsiteY20-86" fmla="*/ 38110 h 1424419"/>
                  <a:gd name="connsiteX21-87" fmla="*/ 653528 w 1305333"/>
                  <a:gd name="connsiteY21-88" fmla="*/ 0 h 1424419"/>
                  <a:gd name="connsiteX0-89" fmla="*/ 653528 w 1306046"/>
                  <a:gd name="connsiteY0-90" fmla="*/ 0 h 1424419"/>
                  <a:gd name="connsiteX1-91" fmla="*/ 757287 w 1306046"/>
                  <a:gd name="connsiteY1-92" fmla="*/ 32444 h 1424419"/>
                  <a:gd name="connsiteX2-93" fmla="*/ 1206876 w 1306046"/>
                  <a:gd name="connsiteY2-94" fmla="*/ 284945 h 1424419"/>
                  <a:gd name="connsiteX3-95" fmla="*/ 1233464 w 1306046"/>
                  <a:gd name="connsiteY3-96" fmla="*/ 306775 h 1424419"/>
                  <a:gd name="connsiteX4-97" fmla="*/ 1301712 w 1306046"/>
                  <a:gd name="connsiteY4-98" fmla="*/ 442384 h 1424419"/>
                  <a:gd name="connsiteX5-99" fmla="*/ 1303099 w 1306046"/>
                  <a:gd name="connsiteY5-100" fmla="*/ 495558 h 1424419"/>
                  <a:gd name="connsiteX6-101" fmla="*/ 1303099 w 1306046"/>
                  <a:gd name="connsiteY6-102" fmla="*/ 952393 h 1424419"/>
                  <a:gd name="connsiteX7-103" fmla="*/ 1305306 w 1306046"/>
                  <a:gd name="connsiteY7-104" fmla="*/ 990115 h 1424419"/>
                  <a:gd name="connsiteX8-105" fmla="*/ 1193590 w 1306046"/>
                  <a:gd name="connsiteY8-106" fmla="*/ 1159518 h 1424419"/>
                  <a:gd name="connsiteX9-107" fmla="*/ 1188747 w 1306046"/>
                  <a:gd name="connsiteY9-108" fmla="*/ 1163476 h 1424419"/>
                  <a:gd name="connsiteX10-109" fmla="*/ 792288 w 1306046"/>
                  <a:gd name="connsiteY10-110" fmla="*/ 1385653 h 1424419"/>
                  <a:gd name="connsiteX11-111" fmla="*/ 522686 w 1306046"/>
                  <a:gd name="connsiteY11-112" fmla="*/ 1384922 h 1424419"/>
                  <a:gd name="connsiteX12-113" fmla="*/ 80344 w 1306046"/>
                  <a:gd name="connsiteY12-114" fmla="*/ 1139323 h 1424419"/>
                  <a:gd name="connsiteX13-115" fmla="*/ 68397 w 1306046"/>
                  <a:gd name="connsiteY13-116" fmla="*/ 1130059 h 1424419"/>
                  <a:gd name="connsiteX14-117" fmla="*/ 667 w 1306046"/>
                  <a:gd name="connsiteY14-118" fmla="*/ 999105 h 1424419"/>
                  <a:gd name="connsiteX15-119" fmla="*/ 0 w 1306046"/>
                  <a:gd name="connsiteY15-120" fmla="*/ 972364 h 1424419"/>
                  <a:gd name="connsiteX16-121" fmla="*/ 2496 w 1306046"/>
                  <a:gd name="connsiteY16-122" fmla="*/ 463106 h 1424419"/>
                  <a:gd name="connsiteX17-123" fmla="*/ 2458 w 1306046"/>
                  <a:gd name="connsiteY17-124" fmla="*/ 429563 h 1424419"/>
                  <a:gd name="connsiteX18-125" fmla="*/ 75248 w 1306046"/>
                  <a:gd name="connsiteY18-126" fmla="*/ 303202 h 1424419"/>
                  <a:gd name="connsiteX19-127" fmla="*/ 103465 w 1306046"/>
                  <a:gd name="connsiteY19-128" fmla="*/ 288252 h 1424419"/>
                  <a:gd name="connsiteX20-129" fmla="*/ 541533 w 1306046"/>
                  <a:gd name="connsiteY20-130" fmla="*/ 38110 h 1424419"/>
                  <a:gd name="connsiteX21-131" fmla="*/ 653528 w 1306046"/>
                  <a:gd name="connsiteY21-132" fmla="*/ 0 h 1424419"/>
                  <a:gd name="connsiteX0-133" fmla="*/ 653528 w 1305333"/>
                  <a:gd name="connsiteY0-134" fmla="*/ 0 h 1424419"/>
                  <a:gd name="connsiteX1-135" fmla="*/ 757287 w 1305333"/>
                  <a:gd name="connsiteY1-136" fmla="*/ 32444 h 1424419"/>
                  <a:gd name="connsiteX2-137" fmla="*/ 1206876 w 1305333"/>
                  <a:gd name="connsiteY2-138" fmla="*/ 284945 h 1424419"/>
                  <a:gd name="connsiteX3-139" fmla="*/ 1233464 w 1305333"/>
                  <a:gd name="connsiteY3-140" fmla="*/ 306775 h 1424419"/>
                  <a:gd name="connsiteX4-141" fmla="*/ 1301712 w 1305333"/>
                  <a:gd name="connsiteY4-142" fmla="*/ 442384 h 1424419"/>
                  <a:gd name="connsiteX5-143" fmla="*/ 1303099 w 1305333"/>
                  <a:gd name="connsiteY5-144" fmla="*/ 495558 h 1424419"/>
                  <a:gd name="connsiteX6-145" fmla="*/ 1303099 w 1305333"/>
                  <a:gd name="connsiteY6-146" fmla="*/ 952393 h 1424419"/>
                  <a:gd name="connsiteX7-147" fmla="*/ 1305306 w 1305333"/>
                  <a:gd name="connsiteY7-148" fmla="*/ 990115 h 1424419"/>
                  <a:gd name="connsiteX8-149" fmla="*/ 1193590 w 1305333"/>
                  <a:gd name="connsiteY8-150" fmla="*/ 1159518 h 1424419"/>
                  <a:gd name="connsiteX9-151" fmla="*/ 1188747 w 1305333"/>
                  <a:gd name="connsiteY9-152" fmla="*/ 1163476 h 1424419"/>
                  <a:gd name="connsiteX10-153" fmla="*/ 792288 w 1305333"/>
                  <a:gd name="connsiteY10-154" fmla="*/ 1385653 h 1424419"/>
                  <a:gd name="connsiteX11-155" fmla="*/ 522686 w 1305333"/>
                  <a:gd name="connsiteY11-156" fmla="*/ 1384922 h 1424419"/>
                  <a:gd name="connsiteX12-157" fmla="*/ 80344 w 1305333"/>
                  <a:gd name="connsiteY12-158" fmla="*/ 1139323 h 1424419"/>
                  <a:gd name="connsiteX13-159" fmla="*/ 68397 w 1305333"/>
                  <a:gd name="connsiteY13-160" fmla="*/ 1130059 h 1424419"/>
                  <a:gd name="connsiteX14-161" fmla="*/ 667 w 1305333"/>
                  <a:gd name="connsiteY14-162" fmla="*/ 999105 h 1424419"/>
                  <a:gd name="connsiteX15-163" fmla="*/ 0 w 1305333"/>
                  <a:gd name="connsiteY15-164" fmla="*/ 972364 h 1424419"/>
                  <a:gd name="connsiteX16-165" fmla="*/ 2496 w 1305333"/>
                  <a:gd name="connsiteY16-166" fmla="*/ 463106 h 1424419"/>
                  <a:gd name="connsiteX17-167" fmla="*/ 2458 w 1305333"/>
                  <a:gd name="connsiteY17-168" fmla="*/ 429563 h 1424419"/>
                  <a:gd name="connsiteX18-169" fmla="*/ 75248 w 1305333"/>
                  <a:gd name="connsiteY18-170" fmla="*/ 303202 h 1424419"/>
                  <a:gd name="connsiteX19-171" fmla="*/ 103465 w 1305333"/>
                  <a:gd name="connsiteY19-172" fmla="*/ 288252 h 1424419"/>
                  <a:gd name="connsiteX20-173" fmla="*/ 541533 w 1305333"/>
                  <a:gd name="connsiteY20-174" fmla="*/ 38110 h 1424419"/>
                  <a:gd name="connsiteX21-175" fmla="*/ 653528 w 1305333"/>
                  <a:gd name="connsiteY21-176" fmla="*/ 0 h 1424419"/>
                  <a:gd name="connsiteX0-177" fmla="*/ 653528 w 1305333"/>
                  <a:gd name="connsiteY0-178" fmla="*/ 0 h 1424419"/>
                  <a:gd name="connsiteX1-179" fmla="*/ 757287 w 1305333"/>
                  <a:gd name="connsiteY1-180" fmla="*/ 32444 h 1424419"/>
                  <a:gd name="connsiteX2-181" fmla="*/ 1206876 w 1305333"/>
                  <a:gd name="connsiteY2-182" fmla="*/ 284945 h 1424419"/>
                  <a:gd name="connsiteX3-183" fmla="*/ 1233464 w 1305333"/>
                  <a:gd name="connsiteY3-184" fmla="*/ 306775 h 1424419"/>
                  <a:gd name="connsiteX4-185" fmla="*/ 1301712 w 1305333"/>
                  <a:gd name="connsiteY4-186" fmla="*/ 442384 h 1424419"/>
                  <a:gd name="connsiteX5-187" fmla="*/ 1303099 w 1305333"/>
                  <a:gd name="connsiteY5-188" fmla="*/ 495558 h 1424419"/>
                  <a:gd name="connsiteX6-189" fmla="*/ 1303099 w 1305333"/>
                  <a:gd name="connsiteY6-190" fmla="*/ 952393 h 1424419"/>
                  <a:gd name="connsiteX7-191" fmla="*/ 1305306 w 1305333"/>
                  <a:gd name="connsiteY7-192" fmla="*/ 990115 h 1424419"/>
                  <a:gd name="connsiteX8-193" fmla="*/ 1193590 w 1305333"/>
                  <a:gd name="connsiteY8-194" fmla="*/ 1159518 h 1424419"/>
                  <a:gd name="connsiteX9-195" fmla="*/ 1172881 w 1305333"/>
                  <a:gd name="connsiteY9-196" fmla="*/ 1179342 h 1424419"/>
                  <a:gd name="connsiteX10-197" fmla="*/ 792288 w 1305333"/>
                  <a:gd name="connsiteY10-198" fmla="*/ 1385653 h 1424419"/>
                  <a:gd name="connsiteX11-199" fmla="*/ 522686 w 1305333"/>
                  <a:gd name="connsiteY11-200" fmla="*/ 1384922 h 1424419"/>
                  <a:gd name="connsiteX12-201" fmla="*/ 80344 w 1305333"/>
                  <a:gd name="connsiteY12-202" fmla="*/ 1139323 h 1424419"/>
                  <a:gd name="connsiteX13-203" fmla="*/ 68397 w 1305333"/>
                  <a:gd name="connsiteY13-204" fmla="*/ 1130059 h 1424419"/>
                  <a:gd name="connsiteX14-205" fmla="*/ 667 w 1305333"/>
                  <a:gd name="connsiteY14-206" fmla="*/ 999105 h 1424419"/>
                  <a:gd name="connsiteX15-207" fmla="*/ 0 w 1305333"/>
                  <a:gd name="connsiteY15-208" fmla="*/ 972364 h 1424419"/>
                  <a:gd name="connsiteX16-209" fmla="*/ 2496 w 1305333"/>
                  <a:gd name="connsiteY16-210" fmla="*/ 463106 h 1424419"/>
                  <a:gd name="connsiteX17-211" fmla="*/ 2458 w 1305333"/>
                  <a:gd name="connsiteY17-212" fmla="*/ 429563 h 1424419"/>
                  <a:gd name="connsiteX18-213" fmla="*/ 75248 w 1305333"/>
                  <a:gd name="connsiteY18-214" fmla="*/ 303202 h 1424419"/>
                  <a:gd name="connsiteX19-215" fmla="*/ 103465 w 1305333"/>
                  <a:gd name="connsiteY19-216" fmla="*/ 288252 h 1424419"/>
                  <a:gd name="connsiteX20-217" fmla="*/ 541533 w 1305333"/>
                  <a:gd name="connsiteY20-218" fmla="*/ 38110 h 1424419"/>
                  <a:gd name="connsiteX21-219" fmla="*/ 653528 w 1305333"/>
                  <a:gd name="connsiteY21-220" fmla="*/ 0 h 1424419"/>
                  <a:gd name="connsiteX0-221" fmla="*/ 653528 w 1305333"/>
                  <a:gd name="connsiteY0-222" fmla="*/ 0 h 1424419"/>
                  <a:gd name="connsiteX1-223" fmla="*/ 757287 w 1305333"/>
                  <a:gd name="connsiteY1-224" fmla="*/ 32444 h 1424419"/>
                  <a:gd name="connsiteX2-225" fmla="*/ 1206876 w 1305333"/>
                  <a:gd name="connsiteY2-226" fmla="*/ 284945 h 1424419"/>
                  <a:gd name="connsiteX3-227" fmla="*/ 1233464 w 1305333"/>
                  <a:gd name="connsiteY3-228" fmla="*/ 306775 h 1424419"/>
                  <a:gd name="connsiteX4-229" fmla="*/ 1301712 w 1305333"/>
                  <a:gd name="connsiteY4-230" fmla="*/ 442384 h 1424419"/>
                  <a:gd name="connsiteX5-231" fmla="*/ 1303099 w 1305333"/>
                  <a:gd name="connsiteY5-232" fmla="*/ 495558 h 1424419"/>
                  <a:gd name="connsiteX6-233" fmla="*/ 1303099 w 1305333"/>
                  <a:gd name="connsiteY6-234" fmla="*/ 952393 h 1424419"/>
                  <a:gd name="connsiteX7-235" fmla="*/ 1305306 w 1305333"/>
                  <a:gd name="connsiteY7-236" fmla="*/ 990115 h 1424419"/>
                  <a:gd name="connsiteX8-237" fmla="*/ 1193590 w 1305333"/>
                  <a:gd name="connsiteY8-238" fmla="*/ 1159518 h 1424419"/>
                  <a:gd name="connsiteX9-239" fmla="*/ 1172881 w 1305333"/>
                  <a:gd name="connsiteY9-240" fmla="*/ 1179342 h 1424419"/>
                  <a:gd name="connsiteX10-241" fmla="*/ 792288 w 1305333"/>
                  <a:gd name="connsiteY10-242" fmla="*/ 1385653 h 1424419"/>
                  <a:gd name="connsiteX11-243" fmla="*/ 522686 w 1305333"/>
                  <a:gd name="connsiteY11-244" fmla="*/ 1384922 h 1424419"/>
                  <a:gd name="connsiteX12-245" fmla="*/ 80344 w 1305333"/>
                  <a:gd name="connsiteY12-246" fmla="*/ 1139323 h 1424419"/>
                  <a:gd name="connsiteX13-247" fmla="*/ 68397 w 1305333"/>
                  <a:gd name="connsiteY13-248" fmla="*/ 1130059 h 1424419"/>
                  <a:gd name="connsiteX14-249" fmla="*/ 667 w 1305333"/>
                  <a:gd name="connsiteY14-250" fmla="*/ 999105 h 1424419"/>
                  <a:gd name="connsiteX15-251" fmla="*/ 0 w 1305333"/>
                  <a:gd name="connsiteY15-252" fmla="*/ 972364 h 1424419"/>
                  <a:gd name="connsiteX16-253" fmla="*/ 2496 w 1305333"/>
                  <a:gd name="connsiteY16-254" fmla="*/ 463106 h 1424419"/>
                  <a:gd name="connsiteX17-255" fmla="*/ 2458 w 1305333"/>
                  <a:gd name="connsiteY17-256" fmla="*/ 429563 h 1424419"/>
                  <a:gd name="connsiteX18-257" fmla="*/ 75248 w 1305333"/>
                  <a:gd name="connsiteY18-258" fmla="*/ 303202 h 1424419"/>
                  <a:gd name="connsiteX19-259" fmla="*/ 103465 w 1305333"/>
                  <a:gd name="connsiteY19-260" fmla="*/ 288252 h 1424419"/>
                  <a:gd name="connsiteX20-261" fmla="*/ 541533 w 1305333"/>
                  <a:gd name="connsiteY20-262" fmla="*/ 38110 h 1424419"/>
                  <a:gd name="connsiteX21-263" fmla="*/ 653528 w 1305333"/>
                  <a:gd name="connsiteY21-264" fmla="*/ 0 h 1424419"/>
                  <a:gd name="connsiteX0-265" fmla="*/ 653528 w 1305333"/>
                  <a:gd name="connsiteY0-266" fmla="*/ 0 h 1424419"/>
                  <a:gd name="connsiteX1-267" fmla="*/ 757287 w 1305333"/>
                  <a:gd name="connsiteY1-268" fmla="*/ 32444 h 1424419"/>
                  <a:gd name="connsiteX2-269" fmla="*/ 1206876 w 1305333"/>
                  <a:gd name="connsiteY2-270" fmla="*/ 284945 h 1424419"/>
                  <a:gd name="connsiteX3-271" fmla="*/ 1233464 w 1305333"/>
                  <a:gd name="connsiteY3-272" fmla="*/ 306775 h 1424419"/>
                  <a:gd name="connsiteX4-273" fmla="*/ 1301712 w 1305333"/>
                  <a:gd name="connsiteY4-274" fmla="*/ 442384 h 1424419"/>
                  <a:gd name="connsiteX5-275" fmla="*/ 1303099 w 1305333"/>
                  <a:gd name="connsiteY5-276" fmla="*/ 495558 h 1424419"/>
                  <a:gd name="connsiteX6-277" fmla="*/ 1303099 w 1305333"/>
                  <a:gd name="connsiteY6-278" fmla="*/ 952393 h 1424419"/>
                  <a:gd name="connsiteX7-279" fmla="*/ 1305306 w 1305333"/>
                  <a:gd name="connsiteY7-280" fmla="*/ 990115 h 1424419"/>
                  <a:gd name="connsiteX8-281" fmla="*/ 1193590 w 1305333"/>
                  <a:gd name="connsiteY8-282" fmla="*/ 1159518 h 1424419"/>
                  <a:gd name="connsiteX9-283" fmla="*/ 1172881 w 1305333"/>
                  <a:gd name="connsiteY9-284" fmla="*/ 1179342 h 1424419"/>
                  <a:gd name="connsiteX10-285" fmla="*/ 792288 w 1305333"/>
                  <a:gd name="connsiteY10-286" fmla="*/ 1385653 h 1424419"/>
                  <a:gd name="connsiteX11-287" fmla="*/ 522686 w 1305333"/>
                  <a:gd name="connsiteY11-288" fmla="*/ 1384922 h 1424419"/>
                  <a:gd name="connsiteX12-289" fmla="*/ 80344 w 1305333"/>
                  <a:gd name="connsiteY12-290" fmla="*/ 1139323 h 1424419"/>
                  <a:gd name="connsiteX13-291" fmla="*/ 68397 w 1305333"/>
                  <a:gd name="connsiteY13-292" fmla="*/ 1130059 h 1424419"/>
                  <a:gd name="connsiteX14-293" fmla="*/ 667 w 1305333"/>
                  <a:gd name="connsiteY14-294" fmla="*/ 999105 h 1424419"/>
                  <a:gd name="connsiteX15-295" fmla="*/ 0 w 1305333"/>
                  <a:gd name="connsiteY15-296" fmla="*/ 972364 h 1424419"/>
                  <a:gd name="connsiteX16-297" fmla="*/ 2496 w 1305333"/>
                  <a:gd name="connsiteY16-298" fmla="*/ 463106 h 1424419"/>
                  <a:gd name="connsiteX17-299" fmla="*/ 2458 w 1305333"/>
                  <a:gd name="connsiteY17-300" fmla="*/ 429563 h 1424419"/>
                  <a:gd name="connsiteX18-301" fmla="*/ 75248 w 1305333"/>
                  <a:gd name="connsiteY18-302" fmla="*/ 303202 h 1424419"/>
                  <a:gd name="connsiteX19-303" fmla="*/ 103465 w 1305333"/>
                  <a:gd name="connsiteY19-304" fmla="*/ 288252 h 1424419"/>
                  <a:gd name="connsiteX20-305" fmla="*/ 541533 w 1305333"/>
                  <a:gd name="connsiteY20-306" fmla="*/ 38110 h 1424419"/>
                  <a:gd name="connsiteX21-307" fmla="*/ 653528 w 1305333"/>
                  <a:gd name="connsiteY21-308" fmla="*/ 0 h 1424419"/>
                  <a:gd name="connsiteX0-309" fmla="*/ 653528 w 1305333"/>
                  <a:gd name="connsiteY0-310" fmla="*/ 0 h 1424419"/>
                  <a:gd name="connsiteX1-311" fmla="*/ 757287 w 1305333"/>
                  <a:gd name="connsiteY1-312" fmla="*/ 32444 h 1424419"/>
                  <a:gd name="connsiteX2-313" fmla="*/ 1206876 w 1305333"/>
                  <a:gd name="connsiteY2-314" fmla="*/ 284945 h 1424419"/>
                  <a:gd name="connsiteX3-315" fmla="*/ 1233464 w 1305333"/>
                  <a:gd name="connsiteY3-316" fmla="*/ 306775 h 1424419"/>
                  <a:gd name="connsiteX4-317" fmla="*/ 1301712 w 1305333"/>
                  <a:gd name="connsiteY4-318" fmla="*/ 442384 h 1424419"/>
                  <a:gd name="connsiteX5-319" fmla="*/ 1303099 w 1305333"/>
                  <a:gd name="connsiteY5-320" fmla="*/ 495558 h 1424419"/>
                  <a:gd name="connsiteX6-321" fmla="*/ 1303099 w 1305333"/>
                  <a:gd name="connsiteY6-322" fmla="*/ 952393 h 1424419"/>
                  <a:gd name="connsiteX7-323" fmla="*/ 1305306 w 1305333"/>
                  <a:gd name="connsiteY7-324" fmla="*/ 990115 h 1424419"/>
                  <a:gd name="connsiteX8-325" fmla="*/ 1193590 w 1305333"/>
                  <a:gd name="connsiteY8-326" fmla="*/ 1159518 h 1424419"/>
                  <a:gd name="connsiteX9-327" fmla="*/ 1172881 w 1305333"/>
                  <a:gd name="connsiteY9-328" fmla="*/ 1179342 h 1424419"/>
                  <a:gd name="connsiteX10-329" fmla="*/ 792288 w 1305333"/>
                  <a:gd name="connsiteY10-330" fmla="*/ 1385653 h 1424419"/>
                  <a:gd name="connsiteX11-331" fmla="*/ 522686 w 1305333"/>
                  <a:gd name="connsiteY11-332" fmla="*/ 1384922 h 1424419"/>
                  <a:gd name="connsiteX12-333" fmla="*/ 80344 w 1305333"/>
                  <a:gd name="connsiteY12-334" fmla="*/ 1139323 h 1424419"/>
                  <a:gd name="connsiteX13-335" fmla="*/ 68397 w 1305333"/>
                  <a:gd name="connsiteY13-336" fmla="*/ 1130059 h 1424419"/>
                  <a:gd name="connsiteX14-337" fmla="*/ 667 w 1305333"/>
                  <a:gd name="connsiteY14-338" fmla="*/ 999105 h 1424419"/>
                  <a:gd name="connsiteX15-339" fmla="*/ 0 w 1305333"/>
                  <a:gd name="connsiteY15-340" fmla="*/ 972364 h 1424419"/>
                  <a:gd name="connsiteX16-341" fmla="*/ 2496 w 1305333"/>
                  <a:gd name="connsiteY16-342" fmla="*/ 463106 h 1424419"/>
                  <a:gd name="connsiteX17-343" fmla="*/ 2458 w 1305333"/>
                  <a:gd name="connsiteY17-344" fmla="*/ 429563 h 1424419"/>
                  <a:gd name="connsiteX18-345" fmla="*/ 75248 w 1305333"/>
                  <a:gd name="connsiteY18-346" fmla="*/ 303202 h 1424419"/>
                  <a:gd name="connsiteX19-347" fmla="*/ 103465 w 1305333"/>
                  <a:gd name="connsiteY19-348" fmla="*/ 288252 h 1424419"/>
                  <a:gd name="connsiteX20-349" fmla="*/ 541533 w 1305333"/>
                  <a:gd name="connsiteY20-350" fmla="*/ 38110 h 1424419"/>
                  <a:gd name="connsiteX21-351" fmla="*/ 653528 w 1305333"/>
                  <a:gd name="connsiteY21-352" fmla="*/ 0 h 1424419"/>
                  <a:gd name="connsiteX0-353" fmla="*/ 653528 w 1305333"/>
                  <a:gd name="connsiteY0-354" fmla="*/ 0 h 1424419"/>
                  <a:gd name="connsiteX1-355" fmla="*/ 757287 w 1305333"/>
                  <a:gd name="connsiteY1-356" fmla="*/ 32444 h 1424419"/>
                  <a:gd name="connsiteX2-357" fmla="*/ 1206876 w 1305333"/>
                  <a:gd name="connsiteY2-358" fmla="*/ 284945 h 1424419"/>
                  <a:gd name="connsiteX3-359" fmla="*/ 1233464 w 1305333"/>
                  <a:gd name="connsiteY3-360" fmla="*/ 306775 h 1424419"/>
                  <a:gd name="connsiteX4-361" fmla="*/ 1301712 w 1305333"/>
                  <a:gd name="connsiteY4-362" fmla="*/ 442384 h 1424419"/>
                  <a:gd name="connsiteX5-363" fmla="*/ 1303099 w 1305333"/>
                  <a:gd name="connsiteY5-364" fmla="*/ 495558 h 1424419"/>
                  <a:gd name="connsiteX6-365" fmla="*/ 1303099 w 1305333"/>
                  <a:gd name="connsiteY6-366" fmla="*/ 952393 h 1424419"/>
                  <a:gd name="connsiteX7-367" fmla="*/ 1305306 w 1305333"/>
                  <a:gd name="connsiteY7-368" fmla="*/ 990115 h 1424419"/>
                  <a:gd name="connsiteX8-369" fmla="*/ 1193590 w 1305333"/>
                  <a:gd name="connsiteY8-370" fmla="*/ 1159518 h 1424419"/>
                  <a:gd name="connsiteX9-371" fmla="*/ 1172881 w 1305333"/>
                  <a:gd name="connsiteY9-372" fmla="*/ 1179342 h 1424419"/>
                  <a:gd name="connsiteX10-373" fmla="*/ 792288 w 1305333"/>
                  <a:gd name="connsiteY10-374" fmla="*/ 1385653 h 1424419"/>
                  <a:gd name="connsiteX11-375" fmla="*/ 522686 w 1305333"/>
                  <a:gd name="connsiteY11-376" fmla="*/ 1384922 h 1424419"/>
                  <a:gd name="connsiteX12-377" fmla="*/ 80344 w 1305333"/>
                  <a:gd name="connsiteY12-378" fmla="*/ 1139323 h 1424419"/>
                  <a:gd name="connsiteX13-379" fmla="*/ 68397 w 1305333"/>
                  <a:gd name="connsiteY13-380" fmla="*/ 1130059 h 1424419"/>
                  <a:gd name="connsiteX14-381" fmla="*/ 667 w 1305333"/>
                  <a:gd name="connsiteY14-382" fmla="*/ 999105 h 1424419"/>
                  <a:gd name="connsiteX15-383" fmla="*/ 0 w 1305333"/>
                  <a:gd name="connsiteY15-384" fmla="*/ 972364 h 1424419"/>
                  <a:gd name="connsiteX16-385" fmla="*/ 2496 w 1305333"/>
                  <a:gd name="connsiteY16-386" fmla="*/ 463106 h 1424419"/>
                  <a:gd name="connsiteX17-387" fmla="*/ 2458 w 1305333"/>
                  <a:gd name="connsiteY17-388" fmla="*/ 429563 h 1424419"/>
                  <a:gd name="connsiteX18-389" fmla="*/ 75248 w 1305333"/>
                  <a:gd name="connsiteY18-390" fmla="*/ 303202 h 1424419"/>
                  <a:gd name="connsiteX19-391" fmla="*/ 106293 w 1305333"/>
                  <a:gd name="connsiteY19-392" fmla="*/ 282597 h 1424419"/>
                  <a:gd name="connsiteX20-393" fmla="*/ 541533 w 1305333"/>
                  <a:gd name="connsiteY20-394" fmla="*/ 38110 h 1424419"/>
                  <a:gd name="connsiteX21-395" fmla="*/ 653528 w 1305333"/>
                  <a:gd name="connsiteY21-396" fmla="*/ 0 h 1424419"/>
                  <a:gd name="connsiteX0-397" fmla="*/ 653528 w 1305333"/>
                  <a:gd name="connsiteY0-398" fmla="*/ 0 h 1424419"/>
                  <a:gd name="connsiteX1-399" fmla="*/ 757287 w 1305333"/>
                  <a:gd name="connsiteY1-400" fmla="*/ 32444 h 1424419"/>
                  <a:gd name="connsiteX2-401" fmla="*/ 1206876 w 1305333"/>
                  <a:gd name="connsiteY2-402" fmla="*/ 284945 h 1424419"/>
                  <a:gd name="connsiteX3-403" fmla="*/ 1237706 w 1305333"/>
                  <a:gd name="connsiteY3-404" fmla="*/ 306775 h 1424419"/>
                  <a:gd name="connsiteX4-405" fmla="*/ 1301712 w 1305333"/>
                  <a:gd name="connsiteY4-406" fmla="*/ 442384 h 1424419"/>
                  <a:gd name="connsiteX5-407" fmla="*/ 1303099 w 1305333"/>
                  <a:gd name="connsiteY5-408" fmla="*/ 495558 h 1424419"/>
                  <a:gd name="connsiteX6-409" fmla="*/ 1303099 w 1305333"/>
                  <a:gd name="connsiteY6-410" fmla="*/ 952393 h 1424419"/>
                  <a:gd name="connsiteX7-411" fmla="*/ 1305306 w 1305333"/>
                  <a:gd name="connsiteY7-412" fmla="*/ 990115 h 1424419"/>
                  <a:gd name="connsiteX8-413" fmla="*/ 1193590 w 1305333"/>
                  <a:gd name="connsiteY8-414" fmla="*/ 1159518 h 1424419"/>
                  <a:gd name="connsiteX9-415" fmla="*/ 1172881 w 1305333"/>
                  <a:gd name="connsiteY9-416" fmla="*/ 1179342 h 1424419"/>
                  <a:gd name="connsiteX10-417" fmla="*/ 792288 w 1305333"/>
                  <a:gd name="connsiteY10-418" fmla="*/ 1385653 h 1424419"/>
                  <a:gd name="connsiteX11-419" fmla="*/ 522686 w 1305333"/>
                  <a:gd name="connsiteY11-420" fmla="*/ 1384922 h 1424419"/>
                  <a:gd name="connsiteX12-421" fmla="*/ 80344 w 1305333"/>
                  <a:gd name="connsiteY12-422" fmla="*/ 1139323 h 1424419"/>
                  <a:gd name="connsiteX13-423" fmla="*/ 68397 w 1305333"/>
                  <a:gd name="connsiteY13-424" fmla="*/ 1130059 h 1424419"/>
                  <a:gd name="connsiteX14-425" fmla="*/ 667 w 1305333"/>
                  <a:gd name="connsiteY14-426" fmla="*/ 999105 h 1424419"/>
                  <a:gd name="connsiteX15-427" fmla="*/ 0 w 1305333"/>
                  <a:gd name="connsiteY15-428" fmla="*/ 972364 h 1424419"/>
                  <a:gd name="connsiteX16-429" fmla="*/ 2496 w 1305333"/>
                  <a:gd name="connsiteY16-430" fmla="*/ 463106 h 1424419"/>
                  <a:gd name="connsiteX17-431" fmla="*/ 2458 w 1305333"/>
                  <a:gd name="connsiteY17-432" fmla="*/ 429563 h 1424419"/>
                  <a:gd name="connsiteX18-433" fmla="*/ 75248 w 1305333"/>
                  <a:gd name="connsiteY18-434" fmla="*/ 303202 h 1424419"/>
                  <a:gd name="connsiteX19-435" fmla="*/ 106293 w 1305333"/>
                  <a:gd name="connsiteY19-436" fmla="*/ 282597 h 1424419"/>
                  <a:gd name="connsiteX20-437" fmla="*/ 541533 w 1305333"/>
                  <a:gd name="connsiteY20-438" fmla="*/ 38110 h 1424419"/>
                  <a:gd name="connsiteX21-439" fmla="*/ 653528 w 1305333"/>
                  <a:gd name="connsiteY21-440" fmla="*/ 0 h 1424419"/>
                  <a:gd name="connsiteX0-441" fmla="*/ 653528 w 1305333"/>
                  <a:gd name="connsiteY0-442" fmla="*/ 0 h 1424419"/>
                  <a:gd name="connsiteX1-443" fmla="*/ 757287 w 1305333"/>
                  <a:gd name="connsiteY1-444" fmla="*/ 32444 h 1424419"/>
                  <a:gd name="connsiteX2-445" fmla="*/ 1206876 w 1305333"/>
                  <a:gd name="connsiteY2-446" fmla="*/ 284945 h 1424419"/>
                  <a:gd name="connsiteX3-447" fmla="*/ 1237706 w 1305333"/>
                  <a:gd name="connsiteY3-448" fmla="*/ 306775 h 1424419"/>
                  <a:gd name="connsiteX4-449" fmla="*/ 1301712 w 1305333"/>
                  <a:gd name="connsiteY4-450" fmla="*/ 442384 h 1424419"/>
                  <a:gd name="connsiteX5-451" fmla="*/ 1303099 w 1305333"/>
                  <a:gd name="connsiteY5-452" fmla="*/ 495558 h 1424419"/>
                  <a:gd name="connsiteX6-453" fmla="*/ 1303099 w 1305333"/>
                  <a:gd name="connsiteY6-454" fmla="*/ 952393 h 1424419"/>
                  <a:gd name="connsiteX7-455" fmla="*/ 1305306 w 1305333"/>
                  <a:gd name="connsiteY7-456" fmla="*/ 990115 h 1424419"/>
                  <a:gd name="connsiteX8-457" fmla="*/ 1211970 w 1305333"/>
                  <a:gd name="connsiteY8-458" fmla="*/ 1149621 h 1424419"/>
                  <a:gd name="connsiteX9-459" fmla="*/ 1172881 w 1305333"/>
                  <a:gd name="connsiteY9-460" fmla="*/ 1179342 h 1424419"/>
                  <a:gd name="connsiteX10-461" fmla="*/ 792288 w 1305333"/>
                  <a:gd name="connsiteY10-462" fmla="*/ 1385653 h 1424419"/>
                  <a:gd name="connsiteX11-463" fmla="*/ 522686 w 1305333"/>
                  <a:gd name="connsiteY11-464" fmla="*/ 1384922 h 1424419"/>
                  <a:gd name="connsiteX12-465" fmla="*/ 80344 w 1305333"/>
                  <a:gd name="connsiteY12-466" fmla="*/ 1139323 h 1424419"/>
                  <a:gd name="connsiteX13-467" fmla="*/ 68397 w 1305333"/>
                  <a:gd name="connsiteY13-468" fmla="*/ 1130059 h 1424419"/>
                  <a:gd name="connsiteX14-469" fmla="*/ 667 w 1305333"/>
                  <a:gd name="connsiteY14-470" fmla="*/ 999105 h 1424419"/>
                  <a:gd name="connsiteX15-471" fmla="*/ 0 w 1305333"/>
                  <a:gd name="connsiteY15-472" fmla="*/ 972364 h 1424419"/>
                  <a:gd name="connsiteX16-473" fmla="*/ 2496 w 1305333"/>
                  <a:gd name="connsiteY16-474" fmla="*/ 463106 h 1424419"/>
                  <a:gd name="connsiteX17-475" fmla="*/ 2458 w 1305333"/>
                  <a:gd name="connsiteY17-476" fmla="*/ 429563 h 1424419"/>
                  <a:gd name="connsiteX18-477" fmla="*/ 75248 w 1305333"/>
                  <a:gd name="connsiteY18-478" fmla="*/ 303202 h 1424419"/>
                  <a:gd name="connsiteX19-479" fmla="*/ 106293 w 1305333"/>
                  <a:gd name="connsiteY19-480" fmla="*/ 282597 h 1424419"/>
                  <a:gd name="connsiteX20-481" fmla="*/ 541533 w 1305333"/>
                  <a:gd name="connsiteY20-482" fmla="*/ 38110 h 1424419"/>
                  <a:gd name="connsiteX21-483" fmla="*/ 653528 w 1305333"/>
                  <a:gd name="connsiteY21-484" fmla="*/ 0 h 1424419"/>
                  <a:gd name="connsiteX0-485" fmla="*/ 653528 w 1305333"/>
                  <a:gd name="connsiteY0-486" fmla="*/ 0 h 1424419"/>
                  <a:gd name="connsiteX1-487" fmla="*/ 757287 w 1305333"/>
                  <a:gd name="connsiteY1-488" fmla="*/ 32444 h 1424419"/>
                  <a:gd name="connsiteX2-489" fmla="*/ 1206876 w 1305333"/>
                  <a:gd name="connsiteY2-490" fmla="*/ 284945 h 1424419"/>
                  <a:gd name="connsiteX3-491" fmla="*/ 1237706 w 1305333"/>
                  <a:gd name="connsiteY3-492" fmla="*/ 306775 h 1424419"/>
                  <a:gd name="connsiteX4-493" fmla="*/ 1301712 w 1305333"/>
                  <a:gd name="connsiteY4-494" fmla="*/ 442384 h 1424419"/>
                  <a:gd name="connsiteX5-495" fmla="*/ 1303099 w 1305333"/>
                  <a:gd name="connsiteY5-496" fmla="*/ 495558 h 1424419"/>
                  <a:gd name="connsiteX6-497" fmla="*/ 1303099 w 1305333"/>
                  <a:gd name="connsiteY6-498" fmla="*/ 952393 h 1424419"/>
                  <a:gd name="connsiteX7-499" fmla="*/ 1305306 w 1305333"/>
                  <a:gd name="connsiteY7-500" fmla="*/ 990115 h 1424419"/>
                  <a:gd name="connsiteX8-501" fmla="*/ 1236006 w 1305333"/>
                  <a:gd name="connsiteY8-502" fmla="*/ 1160932 h 1424419"/>
                  <a:gd name="connsiteX9-503" fmla="*/ 1172881 w 1305333"/>
                  <a:gd name="connsiteY9-504" fmla="*/ 1179342 h 1424419"/>
                  <a:gd name="connsiteX10-505" fmla="*/ 792288 w 1305333"/>
                  <a:gd name="connsiteY10-506" fmla="*/ 1385653 h 1424419"/>
                  <a:gd name="connsiteX11-507" fmla="*/ 522686 w 1305333"/>
                  <a:gd name="connsiteY11-508" fmla="*/ 1384922 h 1424419"/>
                  <a:gd name="connsiteX12-509" fmla="*/ 80344 w 1305333"/>
                  <a:gd name="connsiteY12-510" fmla="*/ 1139323 h 1424419"/>
                  <a:gd name="connsiteX13-511" fmla="*/ 68397 w 1305333"/>
                  <a:gd name="connsiteY13-512" fmla="*/ 1130059 h 1424419"/>
                  <a:gd name="connsiteX14-513" fmla="*/ 667 w 1305333"/>
                  <a:gd name="connsiteY14-514" fmla="*/ 999105 h 1424419"/>
                  <a:gd name="connsiteX15-515" fmla="*/ 0 w 1305333"/>
                  <a:gd name="connsiteY15-516" fmla="*/ 972364 h 1424419"/>
                  <a:gd name="connsiteX16-517" fmla="*/ 2496 w 1305333"/>
                  <a:gd name="connsiteY16-518" fmla="*/ 463106 h 1424419"/>
                  <a:gd name="connsiteX17-519" fmla="*/ 2458 w 1305333"/>
                  <a:gd name="connsiteY17-520" fmla="*/ 429563 h 1424419"/>
                  <a:gd name="connsiteX18-521" fmla="*/ 75248 w 1305333"/>
                  <a:gd name="connsiteY18-522" fmla="*/ 303202 h 1424419"/>
                  <a:gd name="connsiteX19-523" fmla="*/ 106293 w 1305333"/>
                  <a:gd name="connsiteY19-524" fmla="*/ 282597 h 1424419"/>
                  <a:gd name="connsiteX20-525" fmla="*/ 541533 w 1305333"/>
                  <a:gd name="connsiteY20-526" fmla="*/ 38110 h 1424419"/>
                  <a:gd name="connsiteX21-527" fmla="*/ 653528 w 1305333"/>
                  <a:gd name="connsiteY21-528" fmla="*/ 0 h 1424419"/>
                  <a:gd name="connsiteX0-529" fmla="*/ 653528 w 1313169"/>
                  <a:gd name="connsiteY0-530" fmla="*/ 0 h 1424419"/>
                  <a:gd name="connsiteX1-531" fmla="*/ 757287 w 1313169"/>
                  <a:gd name="connsiteY1-532" fmla="*/ 32444 h 1424419"/>
                  <a:gd name="connsiteX2-533" fmla="*/ 1206876 w 1313169"/>
                  <a:gd name="connsiteY2-534" fmla="*/ 284945 h 1424419"/>
                  <a:gd name="connsiteX3-535" fmla="*/ 1237706 w 1313169"/>
                  <a:gd name="connsiteY3-536" fmla="*/ 306775 h 1424419"/>
                  <a:gd name="connsiteX4-537" fmla="*/ 1301712 w 1313169"/>
                  <a:gd name="connsiteY4-538" fmla="*/ 442384 h 1424419"/>
                  <a:gd name="connsiteX5-539" fmla="*/ 1303099 w 1313169"/>
                  <a:gd name="connsiteY5-540" fmla="*/ 495558 h 1424419"/>
                  <a:gd name="connsiteX6-541" fmla="*/ 1303099 w 1313169"/>
                  <a:gd name="connsiteY6-542" fmla="*/ 952393 h 1424419"/>
                  <a:gd name="connsiteX7-543" fmla="*/ 1305306 w 1313169"/>
                  <a:gd name="connsiteY7-544" fmla="*/ 990115 h 1424419"/>
                  <a:gd name="connsiteX8-545" fmla="*/ 1271352 w 1313169"/>
                  <a:gd name="connsiteY8-546" fmla="*/ 1142552 h 1424419"/>
                  <a:gd name="connsiteX9-547" fmla="*/ 1172881 w 1313169"/>
                  <a:gd name="connsiteY9-548" fmla="*/ 1179342 h 1424419"/>
                  <a:gd name="connsiteX10-549" fmla="*/ 792288 w 1313169"/>
                  <a:gd name="connsiteY10-550" fmla="*/ 1385653 h 1424419"/>
                  <a:gd name="connsiteX11-551" fmla="*/ 522686 w 1313169"/>
                  <a:gd name="connsiteY11-552" fmla="*/ 1384922 h 1424419"/>
                  <a:gd name="connsiteX12-553" fmla="*/ 80344 w 1313169"/>
                  <a:gd name="connsiteY12-554" fmla="*/ 1139323 h 1424419"/>
                  <a:gd name="connsiteX13-555" fmla="*/ 68397 w 1313169"/>
                  <a:gd name="connsiteY13-556" fmla="*/ 1130059 h 1424419"/>
                  <a:gd name="connsiteX14-557" fmla="*/ 667 w 1313169"/>
                  <a:gd name="connsiteY14-558" fmla="*/ 999105 h 1424419"/>
                  <a:gd name="connsiteX15-559" fmla="*/ 0 w 1313169"/>
                  <a:gd name="connsiteY15-560" fmla="*/ 972364 h 1424419"/>
                  <a:gd name="connsiteX16-561" fmla="*/ 2496 w 1313169"/>
                  <a:gd name="connsiteY16-562" fmla="*/ 463106 h 1424419"/>
                  <a:gd name="connsiteX17-563" fmla="*/ 2458 w 1313169"/>
                  <a:gd name="connsiteY17-564" fmla="*/ 429563 h 1424419"/>
                  <a:gd name="connsiteX18-565" fmla="*/ 75248 w 1313169"/>
                  <a:gd name="connsiteY18-566" fmla="*/ 303202 h 1424419"/>
                  <a:gd name="connsiteX19-567" fmla="*/ 106293 w 1313169"/>
                  <a:gd name="connsiteY19-568" fmla="*/ 282597 h 1424419"/>
                  <a:gd name="connsiteX20-569" fmla="*/ 541533 w 1313169"/>
                  <a:gd name="connsiteY20-570" fmla="*/ 38110 h 1424419"/>
                  <a:gd name="connsiteX21-571" fmla="*/ 653528 w 1313169"/>
                  <a:gd name="connsiteY21-572" fmla="*/ 0 h 1424419"/>
                  <a:gd name="connsiteX0-573" fmla="*/ 653528 w 1306267"/>
                  <a:gd name="connsiteY0-574" fmla="*/ 0 h 1424419"/>
                  <a:gd name="connsiteX1-575" fmla="*/ 757287 w 1306267"/>
                  <a:gd name="connsiteY1-576" fmla="*/ 32444 h 1424419"/>
                  <a:gd name="connsiteX2-577" fmla="*/ 1206876 w 1306267"/>
                  <a:gd name="connsiteY2-578" fmla="*/ 284945 h 1424419"/>
                  <a:gd name="connsiteX3-579" fmla="*/ 1237706 w 1306267"/>
                  <a:gd name="connsiteY3-580" fmla="*/ 306775 h 1424419"/>
                  <a:gd name="connsiteX4-581" fmla="*/ 1301712 w 1306267"/>
                  <a:gd name="connsiteY4-582" fmla="*/ 442384 h 1424419"/>
                  <a:gd name="connsiteX5-583" fmla="*/ 1303099 w 1306267"/>
                  <a:gd name="connsiteY5-584" fmla="*/ 495558 h 1424419"/>
                  <a:gd name="connsiteX6-585" fmla="*/ 1303099 w 1306267"/>
                  <a:gd name="connsiteY6-586" fmla="*/ 952393 h 1424419"/>
                  <a:gd name="connsiteX7-587" fmla="*/ 1305306 w 1306267"/>
                  <a:gd name="connsiteY7-588" fmla="*/ 990115 h 1424419"/>
                  <a:gd name="connsiteX8-589" fmla="*/ 1255800 w 1306267"/>
                  <a:gd name="connsiteY8-590" fmla="*/ 1142552 h 1424419"/>
                  <a:gd name="connsiteX9-591" fmla="*/ 1172881 w 1306267"/>
                  <a:gd name="connsiteY9-592" fmla="*/ 1179342 h 1424419"/>
                  <a:gd name="connsiteX10-593" fmla="*/ 792288 w 1306267"/>
                  <a:gd name="connsiteY10-594" fmla="*/ 1385653 h 1424419"/>
                  <a:gd name="connsiteX11-595" fmla="*/ 522686 w 1306267"/>
                  <a:gd name="connsiteY11-596" fmla="*/ 1384922 h 1424419"/>
                  <a:gd name="connsiteX12-597" fmla="*/ 80344 w 1306267"/>
                  <a:gd name="connsiteY12-598" fmla="*/ 1139323 h 1424419"/>
                  <a:gd name="connsiteX13-599" fmla="*/ 68397 w 1306267"/>
                  <a:gd name="connsiteY13-600" fmla="*/ 1130059 h 1424419"/>
                  <a:gd name="connsiteX14-601" fmla="*/ 667 w 1306267"/>
                  <a:gd name="connsiteY14-602" fmla="*/ 999105 h 1424419"/>
                  <a:gd name="connsiteX15-603" fmla="*/ 0 w 1306267"/>
                  <a:gd name="connsiteY15-604" fmla="*/ 972364 h 1424419"/>
                  <a:gd name="connsiteX16-605" fmla="*/ 2496 w 1306267"/>
                  <a:gd name="connsiteY16-606" fmla="*/ 463106 h 1424419"/>
                  <a:gd name="connsiteX17-607" fmla="*/ 2458 w 1306267"/>
                  <a:gd name="connsiteY17-608" fmla="*/ 429563 h 1424419"/>
                  <a:gd name="connsiteX18-609" fmla="*/ 75248 w 1306267"/>
                  <a:gd name="connsiteY18-610" fmla="*/ 303202 h 1424419"/>
                  <a:gd name="connsiteX19-611" fmla="*/ 106293 w 1306267"/>
                  <a:gd name="connsiteY19-612" fmla="*/ 282597 h 1424419"/>
                  <a:gd name="connsiteX20-613" fmla="*/ 541533 w 1306267"/>
                  <a:gd name="connsiteY20-614" fmla="*/ 38110 h 1424419"/>
                  <a:gd name="connsiteX21-615" fmla="*/ 653528 w 1306267"/>
                  <a:gd name="connsiteY21-616" fmla="*/ 0 h 1424419"/>
                  <a:gd name="connsiteX0-617" fmla="*/ 653528 w 1306267"/>
                  <a:gd name="connsiteY0-618" fmla="*/ 0 h 1424419"/>
                  <a:gd name="connsiteX1-619" fmla="*/ 757287 w 1306267"/>
                  <a:gd name="connsiteY1-620" fmla="*/ 32444 h 1424419"/>
                  <a:gd name="connsiteX2-621" fmla="*/ 1206876 w 1306267"/>
                  <a:gd name="connsiteY2-622" fmla="*/ 284945 h 1424419"/>
                  <a:gd name="connsiteX3-623" fmla="*/ 1237706 w 1306267"/>
                  <a:gd name="connsiteY3-624" fmla="*/ 306775 h 1424419"/>
                  <a:gd name="connsiteX4-625" fmla="*/ 1301712 w 1306267"/>
                  <a:gd name="connsiteY4-626" fmla="*/ 442384 h 1424419"/>
                  <a:gd name="connsiteX5-627" fmla="*/ 1303099 w 1306267"/>
                  <a:gd name="connsiteY5-628" fmla="*/ 495558 h 1424419"/>
                  <a:gd name="connsiteX6-629" fmla="*/ 1303099 w 1306267"/>
                  <a:gd name="connsiteY6-630" fmla="*/ 952393 h 1424419"/>
                  <a:gd name="connsiteX7-631" fmla="*/ 1305306 w 1306267"/>
                  <a:gd name="connsiteY7-632" fmla="*/ 990115 h 1424419"/>
                  <a:gd name="connsiteX8-633" fmla="*/ 1255800 w 1306267"/>
                  <a:gd name="connsiteY8-634" fmla="*/ 1142552 h 1424419"/>
                  <a:gd name="connsiteX9-635" fmla="*/ 1172881 w 1306267"/>
                  <a:gd name="connsiteY9-636" fmla="*/ 1179342 h 1424419"/>
                  <a:gd name="connsiteX10-637" fmla="*/ 792288 w 1306267"/>
                  <a:gd name="connsiteY10-638" fmla="*/ 1385653 h 1424419"/>
                  <a:gd name="connsiteX11-639" fmla="*/ 522686 w 1306267"/>
                  <a:gd name="connsiteY11-640" fmla="*/ 1384922 h 1424419"/>
                  <a:gd name="connsiteX12-641" fmla="*/ 80344 w 1306267"/>
                  <a:gd name="connsiteY12-642" fmla="*/ 1139323 h 1424419"/>
                  <a:gd name="connsiteX13-643" fmla="*/ 61328 w 1306267"/>
                  <a:gd name="connsiteY13-644" fmla="*/ 1127231 h 1424419"/>
                  <a:gd name="connsiteX14-645" fmla="*/ 667 w 1306267"/>
                  <a:gd name="connsiteY14-646" fmla="*/ 999105 h 1424419"/>
                  <a:gd name="connsiteX15-647" fmla="*/ 0 w 1306267"/>
                  <a:gd name="connsiteY15-648" fmla="*/ 972364 h 1424419"/>
                  <a:gd name="connsiteX16-649" fmla="*/ 2496 w 1306267"/>
                  <a:gd name="connsiteY16-650" fmla="*/ 463106 h 1424419"/>
                  <a:gd name="connsiteX17-651" fmla="*/ 2458 w 1306267"/>
                  <a:gd name="connsiteY17-652" fmla="*/ 429563 h 1424419"/>
                  <a:gd name="connsiteX18-653" fmla="*/ 75248 w 1306267"/>
                  <a:gd name="connsiteY18-654" fmla="*/ 303202 h 1424419"/>
                  <a:gd name="connsiteX19-655" fmla="*/ 106293 w 1306267"/>
                  <a:gd name="connsiteY19-656" fmla="*/ 282597 h 1424419"/>
                  <a:gd name="connsiteX20-657" fmla="*/ 541533 w 1306267"/>
                  <a:gd name="connsiteY20-658" fmla="*/ 38110 h 1424419"/>
                  <a:gd name="connsiteX21-659" fmla="*/ 653528 w 1306267"/>
                  <a:gd name="connsiteY21-660" fmla="*/ 0 h 1424419"/>
                  <a:gd name="connsiteX0-661" fmla="*/ 653528 w 1306267"/>
                  <a:gd name="connsiteY0-662" fmla="*/ 0 h 1424419"/>
                  <a:gd name="connsiteX1-663" fmla="*/ 757287 w 1306267"/>
                  <a:gd name="connsiteY1-664" fmla="*/ 32444 h 1424419"/>
                  <a:gd name="connsiteX2-665" fmla="*/ 1206876 w 1306267"/>
                  <a:gd name="connsiteY2-666" fmla="*/ 284945 h 1424419"/>
                  <a:gd name="connsiteX3-667" fmla="*/ 1237706 w 1306267"/>
                  <a:gd name="connsiteY3-668" fmla="*/ 306775 h 1424419"/>
                  <a:gd name="connsiteX4-669" fmla="*/ 1301712 w 1306267"/>
                  <a:gd name="connsiteY4-670" fmla="*/ 442384 h 1424419"/>
                  <a:gd name="connsiteX5-671" fmla="*/ 1303099 w 1306267"/>
                  <a:gd name="connsiteY5-672" fmla="*/ 495558 h 1424419"/>
                  <a:gd name="connsiteX6-673" fmla="*/ 1303099 w 1306267"/>
                  <a:gd name="connsiteY6-674" fmla="*/ 952393 h 1424419"/>
                  <a:gd name="connsiteX7-675" fmla="*/ 1305306 w 1306267"/>
                  <a:gd name="connsiteY7-676" fmla="*/ 990115 h 1424419"/>
                  <a:gd name="connsiteX8-677" fmla="*/ 1255800 w 1306267"/>
                  <a:gd name="connsiteY8-678" fmla="*/ 1142552 h 1424419"/>
                  <a:gd name="connsiteX9-679" fmla="*/ 1172881 w 1306267"/>
                  <a:gd name="connsiteY9-680" fmla="*/ 1179342 h 1424419"/>
                  <a:gd name="connsiteX10-681" fmla="*/ 792288 w 1306267"/>
                  <a:gd name="connsiteY10-682" fmla="*/ 1385653 h 1424419"/>
                  <a:gd name="connsiteX11-683" fmla="*/ 522686 w 1306267"/>
                  <a:gd name="connsiteY11-684" fmla="*/ 1384922 h 1424419"/>
                  <a:gd name="connsiteX12-685" fmla="*/ 80344 w 1306267"/>
                  <a:gd name="connsiteY12-686" fmla="*/ 1139323 h 1424419"/>
                  <a:gd name="connsiteX13-687" fmla="*/ 61328 w 1306267"/>
                  <a:gd name="connsiteY13-688" fmla="*/ 1127231 h 1424419"/>
                  <a:gd name="connsiteX14-689" fmla="*/ 667 w 1306267"/>
                  <a:gd name="connsiteY14-690" fmla="*/ 999105 h 1424419"/>
                  <a:gd name="connsiteX15-691" fmla="*/ 0 w 1306267"/>
                  <a:gd name="connsiteY15-692" fmla="*/ 972364 h 1424419"/>
                  <a:gd name="connsiteX16-693" fmla="*/ 2496 w 1306267"/>
                  <a:gd name="connsiteY16-694" fmla="*/ 463106 h 1424419"/>
                  <a:gd name="connsiteX17-695" fmla="*/ 2458 w 1306267"/>
                  <a:gd name="connsiteY17-696" fmla="*/ 429563 h 1424419"/>
                  <a:gd name="connsiteX18-697" fmla="*/ 75248 w 1306267"/>
                  <a:gd name="connsiteY18-698" fmla="*/ 303202 h 1424419"/>
                  <a:gd name="connsiteX19-699" fmla="*/ 106293 w 1306267"/>
                  <a:gd name="connsiteY19-700" fmla="*/ 282597 h 1424419"/>
                  <a:gd name="connsiteX20-701" fmla="*/ 541533 w 1306267"/>
                  <a:gd name="connsiteY20-702" fmla="*/ 38110 h 1424419"/>
                  <a:gd name="connsiteX21-703" fmla="*/ 653528 w 1306267"/>
                  <a:gd name="connsiteY21-704" fmla="*/ 0 h 1424419"/>
                  <a:gd name="connsiteX0-705" fmla="*/ 653528 w 1306267"/>
                  <a:gd name="connsiteY0-706" fmla="*/ 0 h 1424419"/>
                  <a:gd name="connsiteX1-707" fmla="*/ 757287 w 1306267"/>
                  <a:gd name="connsiteY1-708" fmla="*/ 32444 h 1424419"/>
                  <a:gd name="connsiteX2-709" fmla="*/ 1206876 w 1306267"/>
                  <a:gd name="connsiteY2-710" fmla="*/ 284945 h 1424419"/>
                  <a:gd name="connsiteX3-711" fmla="*/ 1237706 w 1306267"/>
                  <a:gd name="connsiteY3-712" fmla="*/ 306775 h 1424419"/>
                  <a:gd name="connsiteX4-713" fmla="*/ 1301712 w 1306267"/>
                  <a:gd name="connsiteY4-714" fmla="*/ 442384 h 1424419"/>
                  <a:gd name="connsiteX5-715" fmla="*/ 1303099 w 1306267"/>
                  <a:gd name="connsiteY5-716" fmla="*/ 495558 h 1424419"/>
                  <a:gd name="connsiteX6-717" fmla="*/ 1303099 w 1306267"/>
                  <a:gd name="connsiteY6-718" fmla="*/ 952393 h 1424419"/>
                  <a:gd name="connsiteX7-719" fmla="*/ 1305306 w 1306267"/>
                  <a:gd name="connsiteY7-720" fmla="*/ 990115 h 1424419"/>
                  <a:gd name="connsiteX8-721" fmla="*/ 1255800 w 1306267"/>
                  <a:gd name="connsiteY8-722" fmla="*/ 1142552 h 1424419"/>
                  <a:gd name="connsiteX9-723" fmla="*/ 1172881 w 1306267"/>
                  <a:gd name="connsiteY9-724" fmla="*/ 1179342 h 1424419"/>
                  <a:gd name="connsiteX10-725" fmla="*/ 792288 w 1306267"/>
                  <a:gd name="connsiteY10-726" fmla="*/ 1385653 h 1424419"/>
                  <a:gd name="connsiteX11-727" fmla="*/ 522686 w 1306267"/>
                  <a:gd name="connsiteY11-728" fmla="*/ 1384922 h 1424419"/>
                  <a:gd name="connsiteX12-729" fmla="*/ 90241 w 1306267"/>
                  <a:gd name="connsiteY12-730" fmla="*/ 1150634 h 1424419"/>
                  <a:gd name="connsiteX13-731" fmla="*/ 61328 w 1306267"/>
                  <a:gd name="connsiteY13-732" fmla="*/ 1127231 h 1424419"/>
                  <a:gd name="connsiteX14-733" fmla="*/ 667 w 1306267"/>
                  <a:gd name="connsiteY14-734" fmla="*/ 999105 h 1424419"/>
                  <a:gd name="connsiteX15-735" fmla="*/ 0 w 1306267"/>
                  <a:gd name="connsiteY15-736" fmla="*/ 972364 h 1424419"/>
                  <a:gd name="connsiteX16-737" fmla="*/ 2496 w 1306267"/>
                  <a:gd name="connsiteY16-738" fmla="*/ 463106 h 1424419"/>
                  <a:gd name="connsiteX17-739" fmla="*/ 2458 w 1306267"/>
                  <a:gd name="connsiteY17-740" fmla="*/ 429563 h 1424419"/>
                  <a:gd name="connsiteX18-741" fmla="*/ 75248 w 1306267"/>
                  <a:gd name="connsiteY18-742" fmla="*/ 303202 h 1424419"/>
                  <a:gd name="connsiteX19-743" fmla="*/ 106293 w 1306267"/>
                  <a:gd name="connsiteY19-744" fmla="*/ 282597 h 1424419"/>
                  <a:gd name="connsiteX20-745" fmla="*/ 541533 w 1306267"/>
                  <a:gd name="connsiteY20-746" fmla="*/ 38110 h 1424419"/>
                  <a:gd name="connsiteX21-747" fmla="*/ 653528 w 1306267"/>
                  <a:gd name="connsiteY21-748" fmla="*/ 0 h 1424419"/>
                  <a:gd name="connsiteX0-749" fmla="*/ 653528 w 1306267"/>
                  <a:gd name="connsiteY0-750" fmla="*/ 0 h 1424419"/>
                  <a:gd name="connsiteX1-751" fmla="*/ 757287 w 1306267"/>
                  <a:gd name="connsiteY1-752" fmla="*/ 32444 h 1424419"/>
                  <a:gd name="connsiteX2-753" fmla="*/ 1206876 w 1306267"/>
                  <a:gd name="connsiteY2-754" fmla="*/ 284945 h 1424419"/>
                  <a:gd name="connsiteX3-755" fmla="*/ 1237706 w 1306267"/>
                  <a:gd name="connsiteY3-756" fmla="*/ 306775 h 1424419"/>
                  <a:gd name="connsiteX4-757" fmla="*/ 1301712 w 1306267"/>
                  <a:gd name="connsiteY4-758" fmla="*/ 442384 h 1424419"/>
                  <a:gd name="connsiteX5-759" fmla="*/ 1303099 w 1306267"/>
                  <a:gd name="connsiteY5-760" fmla="*/ 495558 h 1424419"/>
                  <a:gd name="connsiteX6-761" fmla="*/ 1303099 w 1306267"/>
                  <a:gd name="connsiteY6-762" fmla="*/ 952393 h 1424419"/>
                  <a:gd name="connsiteX7-763" fmla="*/ 1305306 w 1306267"/>
                  <a:gd name="connsiteY7-764" fmla="*/ 990115 h 1424419"/>
                  <a:gd name="connsiteX8-765" fmla="*/ 1255800 w 1306267"/>
                  <a:gd name="connsiteY8-766" fmla="*/ 1142552 h 1424419"/>
                  <a:gd name="connsiteX9-767" fmla="*/ 1172881 w 1306267"/>
                  <a:gd name="connsiteY9-768" fmla="*/ 1179342 h 1424419"/>
                  <a:gd name="connsiteX10-769" fmla="*/ 792288 w 1306267"/>
                  <a:gd name="connsiteY10-770" fmla="*/ 1385653 h 1424419"/>
                  <a:gd name="connsiteX11-771" fmla="*/ 522686 w 1306267"/>
                  <a:gd name="connsiteY11-772" fmla="*/ 1384922 h 1424419"/>
                  <a:gd name="connsiteX12-773" fmla="*/ 90241 w 1306267"/>
                  <a:gd name="connsiteY12-774" fmla="*/ 1150634 h 1424419"/>
                  <a:gd name="connsiteX13-775" fmla="*/ 61328 w 1306267"/>
                  <a:gd name="connsiteY13-776" fmla="*/ 1127231 h 1424419"/>
                  <a:gd name="connsiteX14-777" fmla="*/ 667 w 1306267"/>
                  <a:gd name="connsiteY14-778" fmla="*/ 999105 h 1424419"/>
                  <a:gd name="connsiteX15-779" fmla="*/ 0 w 1306267"/>
                  <a:gd name="connsiteY15-780" fmla="*/ 972364 h 1424419"/>
                  <a:gd name="connsiteX16-781" fmla="*/ 2496 w 1306267"/>
                  <a:gd name="connsiteY16-782" fmla="*/ 463106 h 1424419"/>
                  <a:gd name="connsiteX17-783" fmla="*/ 2458 w 1306267"/>
                  <a:gd name="connsiteY17-784" fmla="*/ 429563 h 1424419"/>
                  <a:gd name="connsiteX18-785" fmla="*/ 75248 w 1306267"/>
                  <a:gd name="connsiteY18-786" fmla="*/ 303202 h 1424419"/>
                  <a:gd name="connsiteX19-787" fmla="*/ 106293 w 1306267"/>
                  <a:gd name="connsiteY19-788" fmla="*/ 282597 h 1424419"/>
                  <a:gd name="connsiteX20-789" fmla="*/ 541533 w 1306267"/>
                  <a:gd name="connsiteY20-790" fmla="*/ 38110 h 1424419"/>
                  <a:gd name="connsiteX21-791" fmla="*/ 653528 w 1306267"/>
                  <a:gd name="connsiteY21-792" fmla="*/ 0 h 1424419"/>
                  <a:gd name="connsiteX0-793" fmla="*/ 653528 w 1306267"/>
                  <a:gd name="connsiteY0-794" fmla="*/ 0 h 1424419"/>
                  <a:gd name="connsiteX1-795" fmla="*/ 757287 w 1306267"/>
                  <a:gd name="connsiteY1-796" fmla="*/ 32444 h 1424419"/>
                  <a:gd name="connsiteX2-797" fmla="*/ 1206876 w 1306267"/>
                  <a:gd name="connsiteY2-798" fmla="*/ 284945 h 1424419"/>
                  <a:gd name="connsiteX3-799" fmla="*/ 1237706 w 1306267"/>
                  <a:gd name="connsiteY3-800" fmla="*/ 306775 h 1424419"/>
                  <a:gd name="connsiteX4-801" fmla="*/ 1301712 w 1306267"/>
                  <a:gd name="connsiteY4-802" fmla="*/ 442384 h 1424419"/>
                  <a:gd name="connsiteX5-803" fmla="*/ 1303099 w 1306267"/>
                  <a:gd name="connsiteY5-804" fmla="*/ 495558 h 1424419"/>
                  <a:gd name="connsiteX6-805" fmla="*/ 1303099 w 1306267"/>
                  <a:gd name="connsiteY6-806" fmla="*/ 952393 h 1424419"/>
                  <a:gd name="connsiteX7-807" fmla="*/ 1305306 w 1306267"/>
                  <a:gd name="connsiteY7-808" fmla="*/ 990115 h 1424419"/>
                  <a:gd name="connsiteX8-809" fmla="*/ 1255800 w 1306267"/>
                  <a:gd name="connsiteY8-810" fmla="*/ 1142552 h 1424419"/>
                  <a:gd name="connsiteX9-811" fmla="*/ 1172881 w 1306267"/>
                  <a:gd name="connsiteY9-812" fmla="*/ 1179342 h 1424419"/>
                  <a:gd name="connsiteX10-813" fmla="*/ 792288 w 1306267"/>
                  <a:gd name="connsiteY10-814" fmla="*/ 1385653 h 1424419"/>
                  <a:gd name="connsiteX11-815" fmla="*/ 522686 w 1306267"/>
                  <a:gd name="connsiteY11-816" fmla="*/ 1384922 h 1424419"/>
                  <a:gd name="connsiteX12-817" fmla="*/ 90241 w 1306267"/>
                  <a:gd name="connsiteY12-818" fmla="*/ 1150634 h 1424419"/>
                  <a:gd name="connsiteX13-819" fmla="*/ 61328 w 1306267"/>
                  <a:gd name="connsiteY13-820" fmla="*/ 1127231 h 1424419"/>
                  <a:gd name="connsiteX14-821" fmla="*/ 667 w 1306267"/>
                  <a:gd name="connsiteY14-822" fmla="*/ 999105 h 1424419"/>
                  <a:gd name="connsiteX15-823" fmla="*/ 0 w 1306267"/>
                  <a:gd name="connsiteY15-824" fmla="*/ 972364 h 1424419"/>
                  <a:gd name="connsiteX16-825" fmla="*/ 2496 w 1306267"/>
                  <a:gd name="connsiteY16-826" fmla="*/ 463106 h 1424419"/>
                  <a:gd name="connsiteX17-827" fmla="*/ 2458 w 1306267"/>
                  <a:gd name="connsiteY17-828" fmla="*/ 429563 h 1424419"/>
                  <a:gd name="connsiteX18-829" fmla="*/ 75248 w 1306267"/>
                  <a:gd name="connsiteY18-830" fmla="*/ 303202 h 1424419"/>
                  <a:gd name="connsiteX19-831" fmla="*/ 106293 w 1306267"/>
                  <a:gd name="connsiteY19-832" fmla="*/ 282597 h 1424419"/>
                  <a:gd name="connsiteX20-833" fmla="*/ 541533 w 1306267"/>
                  <a:gd name="connsiteY20-834" fmla="*/ 38110 h 1424419"/>
                  <a:gd name="connsiteX21-835" fmla="*/ 653528 w 1306267"/>
                  <a:gd name="connsiteY21-836" fmla="*/ 0 h 1424419"/>
                  <a:gd name="connsiteX0-837" fmla="*/ 653528 w 1306267"/>
                  <a:gd name="connsiteY0-838" fmla="*/ 0 h 1424419"/>
                  <a:gd name="connsiteX1-839" fmla="*/ 757287 w 1306267"/>
                  <a:gd name="connsiteY1-840" fmla="*/ 32444 h 1424419"/>
                  <a:gd name="connsiteX2-841" fmla="*/ 1206876 w 1306267"/>
                  <a:gd name="connsiteY2-842" fmla="*/ 284945 h 1424419"/>
                  <a:gd name="connsiteX3-843" fmla="*/ 1237706 w 1306267"/>
                  <a:gd name="connsiteY3-844" fmla="*/ 306775 h 1424419"/>
                  <a:gd name="connsiteX4-845" fmla="*/ 1301712 w 1306267"/>
                  <a:gd name="connsiteY4-846" fmla="*/ 442384 h 1424419"/>
                  <a:gd name="connsiteX5-847" fmla="*/ 1303099 w 1306267"/>
                  <a:gd name="connsiteY5-848" fmla="*/ 495558 h 1424419"/>
                  <a:gd name="connsiteX6-849" fmla="*/ 1303099 w 1306267"/>
                  <a:gd name="connsiteY6-850" fmla="*/ 952393 h 1424419"/>
                  <a:gd name="connsiteX7-851" fmla="*/ 1305306 w 1306267"/>
                  <a:gd name="connsiteY7-852" fmla="*/ 990115 h 1424419"/>
                  <a:gd name="connsiteX8-853" fmla="*/ 1255800 w 1306267"/>
                  <a:gd name="connsiteY8-854" fmla="*/ 1142552 h 1424419"/>
                  <a:gd name="connsiteX9-855" fmla="*/ 1172881 w 1306267"/>
                  <a:gd name="connsiteY9-856" fmla="*/ 1179342 h 1424419"/>
                  <a:gd name="connsiteX10-857" fmla="*/ 792288 w 1306267"/>
                  <a:gd name="connsiteY10-858" fmla="*/ 1385653 h 1424419"/>
                  <a:gd name="connsiteX11-859" fmla="*/ 522686 w 1306267"/>
                  <a:gd name="connsiteY11-860" fmla="*/ 1384922 h 1424419"/>
                  <a:gd name="connsiteX12-861" fmla="*/ 90241 w 1306267"/>
                  <a:gd name="connsiteY12-862" fmla="*/ 1150634 h 1424419"/>
                  <a:gd name="connsiteX13-863" fmla="*/ 61328 w 1306267"/>
                  <a:gd name="connsiteY13-864" fmla="*/ 1127231 h 1424419"/>
                  <a:gd name="connsiteX14-865" fmla="*/ 667 w 1306267"/>
                  <a:gd name="connsiteY14-866" fmla="*/ 999105 h 1424419"/>
                  <a:gd name="connsiteX15-867" fmla="*/ 0 w 1306267"/>
                  <a:gd name="connsiteY15-868" fmla="*/ 972364 h 1424419"/>
                  <a:gd name="connsiteX16-869" fmla="*/ 2496 w 1306267"/>
                  <a:gd name="connsiteY16-870" fmla="*/ 463106 h 1424419"/>
                  <a:gd name="connsiteX17-871" fmla="*/ 2458 w 1306267"/>
                  <a:gd name="connsiteY17-872" fmla="*/ 429563 h 1424419"/>
                  <a:gd name="connsiteX18-873" fmla="*/ 75248 w 1306267"/>
                  <a:gd name="connsiteY18-874" fmla="*/ 303202 h 1424419"/>
                  <a:gd name="connsiteX19-875" fmla="*/ 106293 w 1306267"/>
                  <a:gd name="connsiteY19-876" fmla="*/ 282597 h 1424419"/>
                  <a:gd name="connsiteX20-877" fmla="*/ 541533 w 1306267"/>
                  <a:gd name="connsiteY20-878" fmla="*/ 38110 h 1424419"/>
                  <a:gd name="connsiteX21-879" fmla="*/ 653528 w 1306267"/>
                  <a:gd name="connsiteY21-880" fmla="*/ 0 h 1424419"/>
                  <a:gd name="connsiteX0-881" fmla="*/ 653528 w 1306267"/>
                  <a:gd name="connsiteY0-882" fmla="*/ 0 h 1424419"/>
                  <a:gd name="connsiteX1-883" fmla="*/ 757287 w 1306267"/>
                  <a:gd name="connsiteY1-884" fmla="*/ 32444 h 1424419"/>
                  <a:gd name="connsiteX2-885" fmla="*/ 1206876 w 1306267"/>
                  <a:gd name="connsiteY2-886" fmla="*/ 284945 h 1424419"/>
                  <a:gd name="connsiteX3-887" fmla="*/ 1237706 w 1306267"/>
                  <a:gd name="connsiteY3-888" fmla="*/ 306775 h 1424419"/>
                  <a:gd name="connsiteX4-889" fmla="*/ 1301712 w 1306267"/>
                  <a:gd name="connsiteY4-890" fmla="*/ 442384 h 1424419"/>
                  <a:gd name="connsiteX5-891" fmla="*/ 1303099 w 1306267"/>
                  <a:gd name="connsiteY5-892" fmla="*/ 495558 h 1424419"/>
                  <a:gd name="connsiteX6-893" fmla="*/ 1303099 w 1306267"/>
                  <a:gd name="connsiteY6-894" fmla="*/ 952393 h 1424419"/>
                  <a:gd name="connsiteX7-895" fmla="*/ 1305306 w 1306267"/>
                  <a:gd name="connsiteY7-896" fmla="*/ 990115 h 1424419"/>
                  <a:gd name="connsiteX8-897" fmla="*/ 1255800 w 1306267"/>
                  <a:gd name="connsiteY8-898" fmla="*/ 1142552 h 1424419"/>
                  <a:gd name="connsiteX9-899" fmla="*/ 1172881 w 1306267"/>
                  <a:gd name="connsiteY9-900" fmla="*/ 1179342 h 1424419"/>
                  <a:gd name="connsiteX10-901" fmla="*/ 792288 w 1306267"/>
                  <a:gd name="connsiteY10-902" fmla="*/ 1385653 h 1424419"/>
                  <a:gd name="connsiteX11-903" fmla="*/ 522686 w 1306267"/>
                  <a:gd name="connsiteY11-904" fmla="*/ 1384922 h 1424419"/>
                  <a:gd name="connsiteX12-905" fmla="*/ 90241 w 1306267"/>
                  <a:gd name="connsiteY12-906" fmla="*/ 1150634 h 1424419"/>
                  <a:gd name="connsiteX13-907" fmla="*/ 55672 w 1306267"/>
                  <a:gd name="connsiteY13-908" fmla="*/ 1124403 h 1424419"/>
                  <a:gd name="connsiteX14-909" fmla="*/ 667 w 1306267"/>
                  <a:gd name="connsiteY14-910" fmla="*/ 999105 h 1424419"/>
                  <a:gd name="connsiteX15-911" fmla="*/ 0 w 1306267"/>
                  <a:gd name="connsiteY15-912" fmla="*/ 972364 h 1424419"/>
                  <a:gd name="connsiteX16-913" fmla="*/ 2496 w 1306267"/>
                  <a:gd name="connsiteY16-914" fmla="*/ 463106 h 1424419"/>
                  <a:gd name="connsiteX17-915" fmla="*/ 2458 w 1306267"/>
                  <a:gd name="connsiteY17-916" fmla="*/ 429563 h 1424419"/>
                  <a:gd name="connsiteX18-917" fmla="*/ 75248 w 1306267"/>
                  <a:gd name="connsiteY18-918" fmla="*/ 303202 h 1424419"/>
                  <a:gd name="connsiteX19-919" fmla="*/ 106293 w 1306267"/>
                  <a:gd name="connsiteY19-920" fmla="*/ 282597 h 1424419"/>
                  <a:gd name="connsiteX20-921" fmla="*/ 541533 w 1306267"/>
                  <a:gd name="connsiteY20-922" fmla="*/ 38110 h 1424419"/>
                  <a:gd name="connsiteX21-923" fmla="*/ 653528 w 1306267"/>
                  <a:gd name="connsiteY21-924" fmla="*/ 0 h 1424419"/>
                  <a:gd name="connsiteX0-925" fmla="*/ 653528 w 1306267"/>
                  <a:gd name="connsiteY0-926" fmla="*/ 0 h 1424419"/>
                  <a:gd name="connsiteX1-927" fmla="*/ 757287 w 1306267"/>
                  <a:gd name="connsiteY1-928" fmla="*/ 32444 h 1424419"/>
                  <a:gd name="connsiteX2-929" fmla="*/ 1206876 w 1306267"/>
                  <a:gd name="connsiteY2-930" fmla="*/ 284945 h 1424419"/>
                  <a:gd name="connsiteX3-931" fmla="*/ 1237706 w 1306267"/>
                  <a:gd name="connsiteY3-932" fmla="*/ 306775 h 1424419"/>
                  <a:gd name="connsiteX4-933" fmla="*/ 1301712 w 1306267"/>
                  <a:gd name="connsiteY4-934" fmla="*/ 442384 h 1424419"/>
                  <a:gd name="connsiteX5-935" fmla="*/ 1303099 w 1306267"/>
                  <a:gd name="connsiteY5-936" fmla="*/ 495558 h 1424419"/>
                  <a:gd name="connsiteX6-937" fmla="*/ 1303099 w 1306267"/>
                  <a:gd name="connsiteY6-938" fmla="*/ 952393 h 1424419"/>
                  <a:gd name="connsiteX7-939" fmla="*/ 1305306 w 1306267"/>
                  <a:gd name="connsiteY7-940" fmla="*/ 990115 h 1424419"/>
                  <a:gd name="connsiteX8-941" fmla="*/ 1255800 w 1306267"/>
                  <a:gd name="connsiteY8-942" fmla="*/ 1142552 h 1424419"/>
                  <a:gd name="connsiteX9-943" fmla="*/ 1172881 w 1306267"/>
                  <a:gd name="connsiteY9-944" fmla="*/ 1179342 h 1424419"/>
                  <a:gd name="connsiteX10-945" fmla="*/ 792288 w 1306267"/>
                  <a:gd name="connsiteY10-946" fmla="*/ 1385653 h 1424419"/>
                  <a:gd name="connsiteX11-947" fmla="*/ 522686 w 1306267"/>
                  <a:gd name="connsiteY11-948" fmla="*/ 1384922 h 1424419"/>
                  <a:gd name="connsiteX12-949" fmla="*/ 90241 w 1306267"/>
                  <a:gd name="connsiteY12-950" fmla="*/ 1150634 h 1424419"/>
                  <a:gd name="connsiteX13-951" fmla="*/ 55672 w 1306267"/>
                  <a:gd name="connsiteY13-952" fmla="*/ 1124403 h 1424419"/>
                  <a:gd name="connsiteX14-953" fmla="*/ 667 w 1306267"/>
                  <a:gd name="connsiteY14-954" fmla="*/ 999105 h 1424419"/>
                  <a:gd name="connsiteX15-955" fmla="*/ 0 w 1306267"/>
                  <a:gd name="connsiteY15-956" fmla="*/ 972364 h 1424419"/>
                  <a:gd name="connsiteX16-957" fmla="*/ 2496 w 1306267"/>
                  <a:gd name="connsiteY16-958" fmla="*/ 463106 h 1424419"/>
                  <a:gd name="connsiteX17-959" fmla="*/ 2458 w 1306267"/>
                  <a:gd name="connsiteY17-960" fmla="*/ 429563 h 1424419"/>
                  <a:gd name="connsiteX18-961" fmla="*/ 75248 w 1306267"/>
                  <a:gd name="connsiteY18-962" fmla="*/ 303202 h 1424419"/>
                  <a:gd name="connsiteX19-963" fmla="*/ 106293 w 1306267"/>
                  <a:gd name="connsiteY19-964" fmla="*/ 282597 h 1424419"/>
                  <a:gd name="connsiteX20-965" fmla="*/ 541533 w 1306267"/>
                  <a:gd name="connsiteY20-966" fmla="*/ 38110 h 1424419"/>
                  <a:gd name="connsiteX21-967" fmla="*/ 653528 w 1306267"/>
                  <a:gd name="connsiteY21-968" fmla="*/ 0 h 1424419"/>
                  <a:gd name="connsiteX0-969" fmla="*/ 653528 w 1306267"/>
                  <a:gd name="connsiteY0-970" fmla="*/ 0 h 1424419"/>
                  <a:gd name="connsiteX1-971" fmla="*/ 757287 w 1306267"/>
                  <a:gd name="connsiteY1-972" fmla="*/ 32444 h 1424419"/>
                  <a:gd name="connsiteX2-973" fmla="*/ 1206876 w 1306267"/>
                  <a:gd name="connsiteY2-974" fmla="*/ 284945 h 1424419"/>
                  <a:gd name="connsiteX3-975" fmla="*/ 1237706 w 1306267"/>
                  <a:gd name="connsiteY3-976" fmla="*/ 306775 h 1424419"/>
                  <a:gd name="connsiteX4-977" fmla="*/ 1301712 w 1306267"/>
                  <a:gd name="connsiteY4-978" fmla="*/ 442384 h 1424419"/>
                  <a:gd name="connsiteX5-979" fmla="*/ 1303099 w 1306267"/>
                  <a:gd name="connsiteY5-980" fmla="*/ 495558 h 1424419"/>
                  <a:gd name="connsiteX6-981" fmla="*/ 1303099 w 1306267"/>
                  <a:gd name="connsiteY6-982" fmla="*/ 952393 h 1424419"/>
                  <a:gd name="connsiteX7-983" fmla="*/ 1305306 w 1306267"/>
                  <a:gd name="connsiteY7-984" fmla="*/ 990115 h 1424419"/>
                  <a:gd name="connsiteX8-985" fmla="*/ 1255800 w 1306267"/>
                  <a:gd name="connsiteY8-986" fmla="*/ 1142552 h 1424419"/>
                  <a:gd name="connsiteX9-987" fmla="*/ 1172881 w 1306267"/>
                  <a:gd name="connsiteY9-988" fmla="*/ 1179342 h 1424419"/>
                  <a:gd name="connsiteX10-989" fmla="*/ 792288 w 1306267"/>
                  <a:gd name="connsiteY10-990" fmla="*/ 1385653 h 1424419"/>
                  <a:gd name="connsiteX11-991" fmla="*/ 522686 w 1306267"/>
                  <a:gd name="connsiteY11-992" fmla="*/ 1384922 h 1424419"/>
                  <a:gd name="connsiteX12-993" fmla="*/ 90241 w 1306267"/>
                  <a:gd name="connsiteY12-994" fmla="*/ 1150634 h 1424419"/>
                  <a:gd name="connsiteX13-995" fmla="*/ 55672 w 1306267"/>
                  <a:gd name="connsiteY13-996" fmla="*/ 1124403 h 1424419"/>
                  <a:gd name="connsiteX14-997" fmla="*/ 667 w 1306267"/>
                  <a:gd name="connsiteY14-998" fmla="*/ 999105 h 1424419"/>
                  <a:gd name="connsiteX15-999" fmla="*/ 0 w 1306267"/>
                  <a:gd name="connsiteY15-1000" fmla="*/ 972364 h 1424419"/>
                  <a:gd name="connsiteX16-1001" fmla="*/ 2496 w 1306267"/>
                  <a:gd name="connsiteY16-1002" fmla="*/ 463106 h 1424419"/>
                  <a:gd name="connsiteX17-1003" fmla="*/ 2458 w 1306267"/>
                  <a:gd name="connsiteY17-1004" fmla="*/ 429563 h 1424419"/>
                  <a:gd name="connsiteX18-1005" fmla="*/ 75248 w 1306267"/>
                  <a:gd name="connsiteY18-1006" fmla="*/ 303202 h 1424419"/>
                  <a:gd name="connsiteX19-1007" fmla="*/ 106293 w 1306267"/>
                  <a:gd name="connsiteY19-1008" fmla="*/ 282597 h 1424419"/>
                  <a:gd name="connsiteX20-1009" fmla="*/ 541533 w 1306267"/>
                  <a:gd name="connsiteY20-1010" fmla="*/ 38110 h 1424419"/>
                  <a:gd name="connsiteX21-1011" fmla="*/ 653528 w 1306267"/>
                  <a:gd name="connsiteY21-1012" fmla="*/ 0 h 1424419"/>
                  <a:gd name="connsiteX0-1013" fmla="*/ 653528 w 1306267"/>
                  <a:gd name="connsiteY0-1014" fmla="*/ 0 h 1424419"/>
                  <a:gd name="connsiteX1-1015" fmla="*/ 757287 w 1306267"/>
                  <a:gd name="connsiteY1-1016" fmla="*/ 32444 h 1424419"/>
                  <a:gd name="connsiteX2-1017" fmla="*/ 1206876 w 1306267"/>
                  <a:gd name="connsiteY2-1018" fmla="*/ 284945 h 1424419"/>
                  <a:gd name="connsiteX3-1019" fmla="*/ 1237706 w 1306267"/>
                  <a:gd name="connsiteY3-1020" fmla="*/ 306775 h 1424419"/>
                  <a:gd name="connsiteX4-1021" fmla="*/ 1301712 w 1306267"/>
                  <a:gd name="connsiteY4-1022" fmla="*/ 442384 h 1424419"/>
                  <a:gd name="connsiteX5-1023" fmla="*/ 1303099 w 1306267"/>
                  <a:gd name="connsiteY5-1024" fmla="*/ 495558 h 1424419"/>
                  <a:gd name="connsiteX6-1025" fmla="*/ 1303099 w 1306267"/>
                  <a:gd name="connsiteY6-1026" fmla="*/ 952393 h 1424419"/>
                  <a:gd name="connsiteX7-1027" fmla="*/ 1305306 w 1306267"/>
                  <a:gd name="connsiteY7-1028" fmla="*/ 990115 h 1424419"/>
                  <a:gd name="connsiteX8-1029" fmla="*/ 1255800 w 1306267"/>
                  <a:gd name="connsiteY8-1030" fmla="*/ 1142552 h 1424419"/>
                  <a:gd name="connsiteX9-1031" fmla="*/ 1172881 w 1306267"/>
                  <a:gd name="connsiteY9-1032" fmla="*/ 1179342 h 1424419"/>
                  <a:gd name="connsiteX10-1033" fmla="*/ 792288 w 1306267"/>
                  <a:gd name="connsiteY10-1034" fmla="*/ 1385653 h 1424419"/>
                  <a:gd name="connsiteX11-1035" fmla="*/ 522686 w 1306267"/>
                  <a:gd name="connsiteY11-1036" fmla="*/ 1384922 h 1424419"/>
                  <a:gd name="connsiteX12-1037" fmla="*/ 90241 w 1306267"/>
                  <a:gd name="connsiteY12-1038" fmla="*/ 1150634 h 1424419"/>
                  <a:gd name="connsiteX13-1039" fmla="*/ 55672 w 1306267"/>
                  <a:gd name="connsiteY13-1040" fmla="*/ 1124403 h 1424419"/>
                  <a:gd name="connsiteX14-1041" fmla="*/ 667 w 1306267"/>
                  <a:gd name="connsiteY14-1042" fmla="*/ 999105 h 1424419"/>
                  <a:gd name="connsiteX15-1043" fmla="*/ 0 w 1306267"/>
                  <a:gd name="connsiteY15-1044" fmla="*/ 972364 h 1424419"/>
                  <a:gd name="connsiteX16-1045" fmla="*/ 2496 w 1306267"/>
                  <a:gd name="connsiteY16-1046" fmla="*/ 463106 h 1424419"/>
                  <a:gd name="connsiteX17-1047" fmla="*/ 2458 w 1306267"/>
                  <a:gd name="connsiteY17-1048" fmla="*/ 429563 h 1424419"/>
                  <a:gd name="connsiteX18-1049" fmla="*/ 75248 w 1306267"/>
                  <a:gd name="connsiteY18-1050" fmla="*/ 303202 h 1424419"/>
                  <a:gd name="connsiteX19-1051" fmla="*/ 106293 w 1306267"/>
                  <a:gd name="connsiteY19-1052" fmla="*/ 282597 h 1424419"/>
                  <a:gd name="connsiteX20-1053" fmla="*/ 541533 w 1306267"/>
                  <a:gd name="connsiteY20-1054" fmla="*/ 38110 h 1424419"/>
                  <a:gd name="connsiteX21-1055" fmla="*/ 653528 w 1306267"/>
                  <a:gd name="connsiteY21-1056" fmla="*/ 0 h 1424419"/>
                  <a:gd name="connsiteX0-1057" fmla="*/ 653528 w 1306267"/>
                  <a:gd name="connsiteY0-1058" fmla="*/ 0 h 1424419"/>
                  <a:gd name="connsiteX1-1059" fmla="*/ 757287 w 1306267"/>
                  <a:gd name="connsiteY1-1060" fmla="*/ 32444 h 1424419"/>
                  <a:gd name="connsiteX2-1061" fmla="*/ 1206876 w 1306267"/>
                  <a:gd name="connsiteY2-1062" fmla="*/ 284945 h 1424419"/>
                  <a:gd name="connsiteX3-1063" fmla="*/ 1237706 w 1306267"/>
                  <a:gd name="connsiteY3-1064" fmla="*/ 306775 h 1424419"/>
                  <a:gd name="connsiteX4-1065" fmla="*/ 1301712 w 1306267"/>
                  <a:gd name="connsiteY4-1066" fmla="*/ 442384 h 1424419"/>
                  <a:gd name="connsiteX5-1067" fmla="*/ 1303099 w 1306267"/>
                  <a:gd name="connsiteY5-1068" fmla="*/ 495558 h 1424419"/>
                  <a:gd name="connsiteX6-1069" fmla="*/ 1303099 w 1306267"/>
                  <a:gd name="connsiteY6-1070" fmla="*/ 952393 h 1424419"/>
                  <a:gd name="connsiteX7-1071" fmla="*/ 1305306 w 1306267"/>
                  <a:gd name="connsiteY7-1072" fmla="*/ 990115 h 1424419"/>
                  <a:gd name="connsiteX8-1073" fmla="*/ 1255800 w 1306267"/>
                  <a:gd name="connsiteY8-1074" fmla="*/ 1142552 h 1424419"/>
                  <a:gd name="connsiteX9-1075" fmla="*/ 1172881 w 1306267"/>
                  <a:gd name="connsiteY9-1076" fmla="*/ 1179342 h 1424419"/>
                  <a:gd name="connsiteX10-1077" fmla="*/ 792288 w 1306267"/>
                  <a:gd name="connsiteY10-1078" fmla="*/ 1385653 h 1424419"/>
                  <a:gd name="connsiteX11-1079" fmla="*/ 522686 w 1306267"/>
                  <a:gd name="connsiteY11-1080" fmla="*/ 1384922 h 1424419"/>
                  <a:gd name="connsiteX12-1081" fmla="*/ 90241 w 1306267"/>
                  <a:gd name="connsiteY12-1082" fmla="*/ 1150634 h 1424419"/>
                  <a:gd name="connsiteX13-1083" fmla="*/ 55672 w 1306267"/>
                  <a:gd name="connsiteY13-1084" fmla="*/ 1124403 h 1424419"/>
                  <a:gd name="connsiteX14-1085" fmla="*/ 667 w 1306267"/>
                  <a:gd name="connsiteY14-1086" fmla="*/ 999105 h 1424419"/>
                  <a:gd name="connsiteX15-1087" fmla="*/ 0 w 1306267"/>
                  <a:gd name="connsiteY15-1088" fmla="*/ 972364 h 1424419"/>
                  <a:gd name="connsiteX16-1089" fmla="*/ 2496 w 1306267"/>
                  <a:gd name="connsiteY16-1090" fmla="*/ 463106 h 1424419"/>
                  <a:gd name="connsiteX17-1091" fmla="*/ 2458 w 1306267"/>
                  <a:gd name="connsiteY17-1092" fmla="*/ 429563 h 1424419"/>
                  <a:gd name="connsiteX18-1093" fmla="*/ 75248 w 1306267"/>
                  <a:gd name="connsiteY18-1094" fmla="*/ 303202 h 1424419"/>
                  <a:gd name="connsiteX19-1095" fmla="*/ 106293 w 1306267"/>
                  <a:gd name="connsiteY19-1096" fmla="*/ 282597 h 1424419"/>
                  <a:gd name="connsiteX20-1097" fmla="*/ 541533 w 1306267"/>
                  <a:gd name="connsiteY20-1098" fmla="*/ 38110 h 1424419"/>
                  <a:gd name="connsiteX21-1099" fmla="*/ 653528 w 1306267"/>
                  <a:gd name="connsiteY21-1100" fmla="*/ 0 h 1424419"/>
                  <a:gd name="connsiteX0-1101" fmla="*/ 653528 w 1306267"/>
                  <a:gd name="connsiteY0-1102" fmla="*/ 0 h 1424419"/>
                  <a:gd name="connsiteX1-1103" fmla="*/ 757287 w 1306267"/>
                  <a:gd name="connsiteY1-1104" fmla="*/ 32444 h 1424419"/>
                  <a:gd name="connsiteX2-1105" fmla="*/ 1206876 w 1306267"/>
                  <a:gd name="connsiteY2-1106" fmla="*/ 284945 h 1424419"/>
                  <a:gd name="connsiteX3-1107" fmla="*/ 1237706 w 1306267"/>
                  <a:gd name="connsiteY3-1108" fmla="*/ 306775 h 1424419"/>
                  <a:gd name="connsiteX4-1109" fmla="*/ 1301712 w 1306267"/>
                  <a:gd name="connsiteY4-1110" fmla="*/ 442384 h 1424419"/>
                  <a:gd name="connsiteX5-1111" fmla="*/ 1303099 w 1306267"/>
                  <a:gd name="connsiteY5-1112" fmla="*/ 495558 h 1424419"/>
                  <a:gd name="connsiteX6-1113" fmla="*/ 1303099 w 1306267"/>
                  <a:gd name="connsiteY6-1114" fmla="*/ 952393 h 1424419"/>
                  <a:gd name="connsiteX7-1115" fmla="*/ 1305306 w 1306267"/>
                  <a:gd name="connsiteY7-1116" fmla="*/ 990115 h 1424419"/>
                  <a:gd name="connsiteX8-1117" fmla="*/ 1255800 w 1306267"/>
                  <a:gd name="connsiteY8-1118" fmla="*/ 1142552 h 1424419"/>
                  <a:gd name="connsiteX9-1119" fmla="*/ 1172881 w 1306267"/>
                  <a:gd name="connsiteY9-1120" fmla="*/ 1179342 h 1424419"/>
                  <a:gd name="connsiteX10-1121" fmla="*/ 792288 w 1306267"/>
                  <a:gd name="connsiteY10-1122" fmla="*/ 1385653 h 1424419"/>
                  <a:gd name="connsiteX11-1123" fmla="*/ 522686 w 1306267"/>
                  <a:gd name="connsiteY11-1124" fmla="*/ 1384922 h 1424419"/>
                  <a:gd name="connsiteX12-1125" fmla="*/ 90241 w 1306267"/>
                  <a:gd name="connsiteY12-1126" fmla="*/ 1150634 h 1424419"/>
                  <a:gd name="connsiteX13-1127" fmla="*/ 48904 w 1306267"/>
                  <a:gd name="connsiteY13-1128" fmla="*/ 1124403 h 1424419"/>
                  <a:gd name="connsiteX14-1129" fmla="*/ 667 w 1306267"/>
                  <a:gd name="connsiteY14-1130" fmla="*/ 999105 h 1424419"/>
                  <a:gd name="connsiteX15-1131" fmla="*/ 0 w 1306267"/>
                  <a:gd name="connsiteY15-1132" fmla="*/ 972364 h 1424419"/>
                  <a:gd name="connsiteX16-1133" fmla="*/ 2496 w 1306267"/>
                  <a:gd name="connsiteY16-1134" fmla="*/ 463106 h 1424419"/>
                  <a:gd name="connsiteX17-1135" fmla="*/ 2458 w 1306267"/>
                  <a:gd name="connsiteY17-1136" fmla="*/ 429563 h 1424419"/>
                  <a:gd name="connsiteX18-1137" fmla="*/ 75248 w 1306267"/>
                  <a:gd name="connsiteY18-1138" fmla="*/ 303202 h 1424419"/>
                  <a:gd name="connsiteX19-1139" fmla="*/ 106293 w 1306267"/>
                  <a:gd name="connsiteY19-1140" fmla="*/ 282597 h 1424419"/>
                  <a:gd name="connsiteX20-1141" fmla="*/ 541533 w 1306267"/>
                  <a:gd name="connsiteY20-1142" fmla="*/ 38110 h 1424419"/>
                  <a:gd name="connsiteX21-1143" fmla="*/ 653528 w 1306267"/>
                  <a:gd name="connsiteY21-1144" fmla="*/ 0 h 1424419"/>
                  <a:gd name="connsiteX0-1145" fmla="*/ 653528 w 1306267"/>
                  <a:gd name="connsiteY0-1146" fmla="*/ 0 h 1424419"/>
                  <a:gd name="connsiteX1-1147" fmla="*/ 757287 w 1306267"/>
                  <a:gd name="connsiteY1-1148" fmla="*/ 32444 h 1424419"/>
                  <a:gd name="connsiteX2-1149" fmla="*/ 1206876 w 1306267"/>
                  <a:gd name="connsiteY2-1150" fmla="*/ 284945 h 1424419"/>
                  <a:gd name="connsiteX3-1151" fmla="*/ 1237706 w 1306267"/>
                  <a:gd name="connsiteY3-1152" fmla="*/ 306775 h 1424419"/>
                  <a:gd name="connsiteX4-1153" fmla="*/ 1301712 w 1306267"/>
                  <a:gd name="connsiteY4-1154" fmla="*/ 442384 h 1424419"/>
                  <a:gd name="connsiteX5-1155" fmla="*/ 1303099 w 1306267"/>
                  <a:gd name="connsiteY5-1156" fmla="*/ 495558 h 1424419"/>
                  <a:gd name="connsiteX6-1157" fmla="*/ 1303099 w 1306267"/>
                  <a:gd name="connsiteY6-1158" fmla="*/ 952393 h 1424419"/>
                  <a:gd name="connsiteX7-1159" fmla="*/ 1305306 w 1306267"/>
                  <a:gd name="connsiteY7-1160" fmla="*/ 990115 h 1424419"/>
                  <a:gd name="connsiteX8-1161" fmla="*/ 1255800 w 1306267"/>
                  <a:gd name="connsiteY8-1162" fmla="*/ 1142552 h 1424419"/>
                  <a:gd name="connsiteX9-1163" fmla="*/ 1172881 w 1306267"/>
                  <a:gd name="connsiteY9-1164" fmla="*/ 1179342 h 1424419"/>
                  <a:gd name="connsiteX10-1165" fmla="*/ 792288 w 1306267"/>
                  <a:gd name="connsiteY10-1166" fmla="*/ 1385653 h 1424419"/>
                  <a:gd name="connsiteX11-1167" fmla="*/ 522686 w 1306267"/>
                  <a:gd name="connsiteY11-1168" fmla="*/ 1384922 h 1424419"/>
                  <a:gd name="connsiteX12-1169" fmla="*/ 90241 w 1306267"/>
                  <a:gd name="connsiteY12-1170" fmla="*/ 1150634 h 1424419"/>
                  <a:gd name="connsiteX13-1171" fmla="*/ 48904 w 1306267"/>
                  <a:gd name="connsiteY13-1172" fmla="*/ 1124403 h 1424419"/>
                  <a:gd name="connsiteX14-1173" fmla="*/ 667 w 1306267"/>
                  <a:gd name="connsiteY14-1174" fmla="*/ 999105 h 1424419"/>
                  <a:gd name="connsiteX15-1175" fmla="*/ 0 w 1306267"/>
                  <a:gd name="connsiteY15-1176" fmla="*/ 972364 h 1424419"/>
                  <a:gd name="connsiteX16-1177" fmla="*/ 2496 w 1306267"/>
                  <a:gd name="connsiteY16-1178" fmla="*/ 463106 h 1424419"/>
                  <a:gd name="connsiteX17-1179" fmla="*/ 2458 w 1306267"/>
                  <a:gd name="connsiteY17-1180" fmla="*/ 429563 h 1424419"/>
                  <a:gd name="connsiteX18-1181" fmla="*/ 75248 w 1306267"/>
                  <a:gd name="connsiteY18-1182" fmla="*/ 303202 h 1424419"/>
                  <a:gd name="connsiteX19-1183" fmla="*/ 106293 w 1306267"/>
                  <a:gd name="connsiteY19-1184" fmla="*/ 282597 h 1424419"/>
                  <a:gd name="connsiteX20-1185" fmla="*/ 541533 w 1306267"/>
                  <a:gd name="connsiteY20-1186" fmla="*/ 38110 h 1424419"/>
                  <a:gd name="connsiteX21-1187" fmla="*/ 653528 w 1306267"/>
                  <a:gd name="connsiteY21-1188" fmla="*/ 0 h 1424419"/>
                  <a:gd name="connsiteX0-1189" fmla="*/ 653528 w 1306267"/>
                  <a:gd name="connsiteY0-1190" fmla="*/ 0 h 1424419"/>
                  <a:gd name="connsiteX1-1191" fmla="*/ 757287 w 1306267"/>
                  <a:gd name="connsiteY1-1192" fmla="*/ 32444 h 1424419"/>
                  <a:gd name="connsiteX2-1193" fmla="*/ 1206876 w 1306267"/>
                  <a:gd name="connsiteY2-1194" fmla="*/ 284945 h 1424419"/>
                  <a:gd name="connsiteX3-1195" fmla="*/ 1237706 w 1306267"/>
                  <a:gd name="connsiteY3-1196" fmla="*/ 306775 h 1424419"/>
                  <a:gd name="connsiteX4-1197" fmla="*/ 1301712 w 1306267"/>
                  <a:gd name="connsiteY4-1198" fmla="*/ 442384 h 1424419"/>
                  <a:gd name="connsiteX5-1199" fmla="*/ 1303099 w 1306267"/>
                  <a:gd name="connsiteY5-1200" fmla="*/ 495558 h 1424419"/>
                  <a:gd name="connsiteX6-1201" fmla="*/ 1303099 w 1306267"/>
                  <a:gd name="connsiteY6-1202" fmla="*/ 952393 h 1424419"/>
                  <a:gd name="connsiteX7-1203" fmla="*/ 1305306 w 1306267"/>
                  <a:gd name="connsiteY7-1204" fmla="*/ 990115 h 1424419"/>
                  <a:gd name="connsiteX8-1205" fmla="*/ 1255800 w 1306267"/>
                  <a:gd name="connsiteY8-1206" fmla="*/ 1142552 h 1424419"/>
                  <a:gd name="connsiteX9-1207" fmla="*/ 1172881 w 1306267"/>
                  <a:gd name="connsiteY9-1208" fmla="*/ 1179342 h 1424419"/>
                  <a:gd name="connsiteX10-1209" fmla="*/ 792288 w 1306267"/>
                  <a:gd name="connsiteY10-1210" fmla="*/ 1385653 h 1424419"/>
                  <a:gd name="connsiteX11-1211" fmla="*/ 522686 w 1306267"/>
                  <a:gd name="connsiteY11-1212" fmla="*/ 1384922 h 1424419"/>
                  <a:gd name="connsiteX12-1213" fmla="*/ 90241 w 1306267"/>
                  <a:gd name="connsiteY12-1214" fmla="*/ 1150634 h 1424419"/>
                  <a:gd name="connsiteX13-1215" fmla="*/ 48904 w 1306267"/>
                  <a:gd name="connsiteY13-1216" fmla="*/ 1124403 h 1424419"/>
                  <a:gd name="connsiteX14-1217" fmla="*/ 667 w 1306267"/>
                  <a:gd name="connsiteY14-1218" fmla="*/ 999105 h 1424419"/>
                  <a:gd name="connsiteX15-1219" fmla="*/ 0 w 1306267"/>
                  <a:gd name="connsiteY15-1220" fmla="*/ 972364 h 1424419"/>
                  <a:gd name="connsiteX16-1221" fmla="*/ 2496 w 1306267"/>
                  <a:gd name="connsiteY16-1222" fmla="*/ 463106 h 1424419"/>
                  <a:gd name="connsiteX17-1223" fmla="*/ 2458 w 1306267"/>
                  <a:gd name="connsiteY17-1224" fmla="*/ 429563 h 1424419"/>
                  <a:gd name="connsiteX18-1225" fmla="*/ 75248 w 1306267"/>
                  <a:gd name="connsiteY18-1226" fmla="*/ 303202 h 1424419"/>
                  <a:gd name="connsiteX19-1227" fmla="*/ 106293 w 1306267"/>
                  <a:gd name="connsiteY19-1228" fmla="*/ 282597 h 1424419"/>
                  <a:gd name="connsiteX20-1229" fmla="*/ 541533 w 1306267"/>
                  <a:gd name="connsiteY20-1230" fmla="*/ 38110 h 1424419"/>
                  <a:gd name="connsiteX21-1231" fmla="*/ 653528 w 1306267"/>
                  <a:gd name="connsiteY21-1232" fmla="*/ 0 h 1424419"/>
                  <a:gd name="connsiteX0-1233" fmla="*/ 653528 w 1306267"/>
                  <a:gd name="connsiteY0-1234" fmla="*/ 0 h 1424419"/>
                  <a:gd name="connsiteX1-1235" fmla="*/ 757287 w 1306267"/>
                  <a:gd name="connsiteY1-1236" fmla="*/ 32444 h 1424419"/>
                  <a:gd name="connsiteX2-1237" fmla="*/ 1206876 w 1306267"/>
                  <a:gd name="connsiteY2-1238" fmla="*/ 284945 h 1424419"/>
                  <a:gd name="connsiteX3-1239" fmla="*/ 1237706 w 1306267"/>
                  <a:gd name="connsiteY3-1240" fmla="*/ 306775 h 1424419"/>
                  <a:gd name="connsiteX4-1241" fmla="*/ 1301712 w 1306267"/>
                  <a:gd name="connsiteY4-1242" fmla="*/ 442384 h 1424419"/>
                  <a:gd name="connsiteX5-1243" fmla="*/ 1303099 w 1306267"/>
                  <a:gd name="connsiteY5-1244" fmla="*/ 495558 h 1424419"/>
                  <a:gd name="connsiteX6-1245" fmla="*/ 1303099 w 1306267"/>
                  <a:gd name="connsiteY6-1246" fmla="*/ 952393 h 1424419"/>
                  <a:gd name="connsiteX7-1247" fmla="*/ 1305306 w 1306267"/>
                  <a:gd name="connsiteY7-1248" fmla="*/ 990115 h 1424419"/>
                  <a:gd name="connsiteX8-1249" fmla="*/ 1255800 w 1306267"/>
                  <a:gd name="connsiteY8-1250" fmla="*/ 1142552 h 1424419"/>
                  <a:gd name="connsiteX9-1251" fmla="*/ 1172881 w 1306267"/>
                  <a:gd name="connsiteY9-1252" fmla="*/ 1179342 h 1424419"/>
                  <a:gd name="connsiteX10-1253" fmla="*/ 792288 w 1306267"/>
                  <a:gd name="connsiteY10-1254" fmla="*/ 1385653 h 1424419"/>
                  <a:gd name="connsiteX11-1255" fmla="*/ 522686 w 1306267"/>
                  <a:gd name="connsiteY11-1256" fmla="*/ 1384922 h 1424419"/>
                  <a:gd name="connsiteX12-1257" fmla="*/ 90241 w 1306267"/>
                  <a:gd name="connsiteY12-1258" fmla="*/ 1150634 h 1424419"/>
                  <a:gd name="connsiteX13-1259" fmla="*/ 48904 w 1306267"/>
                  <a:gd name="connsiteY13-1260" fmla="*/ 1124403 h 1424419"/>
                  <a:gd name="connsiteX14-1261" fmla="*/ 667 w 1306267"/>
                  <a:gd name="connsiteY14-1262" fmla="*/ 999105 h 1424419"/>
                  <a:gd name="connsiteX15-1263" fmla="*/ 0 w 1306267"/>
                  <a:gd name="connsiteY15-1264" fmla="*/ 972364 h 1424419"/>
                  <a:gd name="connsiteX16-1265" fmla="*/ 2496 w 1306267"/>
                  <a:gd name="connsiteY16-1266" fmla="*/ 463106 h 1424419"/>
                  <a:gd name="connsiteX17-1267" fmla="*/ 2458 w 1306267"/>
                  <a:gd name="connsiteY17-1268" fmla="*/ 429563 h 1424419"/>
                  <a:gd name="connsiteX18-1269" fmla="*/ 75248 w 1306267"/>
                  <a:gd name="connsiteY18-1270" fmla="*/ 303202 h 1424419"/>
                  <a:gd name="connsiteX19-1271" fmla="*/ 106293 w 1306267"/>
                  <a:gd name="connsiteY19-1272" fmla="*/ 282597 h 1424419"/>
                  <a:gd name="connsiteX20-1273" fmla="*/ 541533 w 1306267"/>
                  <a:gd name="connsiteY20-1274" fmla="*/ 38110 h 1424419"/>
                  <a:gd name="connsiteX21-1275" fmla="*/ 653528 w 1306267"/>
                  <a:gd name="connsiteY21-1276" fmla="*/ 0 h 1424419"/>
                  <a:gd name="connsiteX0-1277" fmla="*/ 653528 w 1306267"/>
                  <a:gd name="connsiteY0-1278" fmla="*/ 0 h 1424419"/>
                  <a:gd name="connsiteX1-1279" fmla="*/ 757287 w 1306267"/>
                  <a:gd name="connsiteY1-1280" fmla="*/ 32444 h 1424419"/>
                  <a:gd name="connsiteX2-1281" fmla="*/ 1206876 w 1306267"/>
                  <a:gd name="connsiteY2-1282" fmla="*/ 284945 h 1424419"/>
                  <a:gd name="connsiteX3-1283" fmla="*/ 1237706 w 1306267"/>
                  <a:gd name="connsiteY3-1284" fmla="*/ 306775 h 1424419"/>
                  <a:gd name="connsiteX4-1285" fmla="*/ 1301712 w 1306267"/>
                  <a:gd name="connsiteY4-1286" fmla="*/ 442384 h 1424419"/>
                  <a:gd name="connsiteX5-1287" fmla="*/ 1303099 w 1306267"/>
                  <a:gd name="connsiteY5-1288" fmla="*/ 495558 h 1424419"/>
                  <a:gd name="connsiteX6-1289" fmla="*/ 1303099 w 1306267"/>
                  <a:gd name="connsiteY6-1290" fmla="*/ 952393 h 1424419"/>
                  <a:gd name="connsiteX7-1291" fmla="*/ 1305306 w 1306267"/>
                  <a:gd name="connsiteY7-1292" fmla="*/ 990115 h 1424419"/>
                  <a:gd name="connsiteX8-1293" fmla="*/ 1255800 w 1306267"/>
                  <a:gd name="connsiteY8-1294" fmla="*/ 1142552 h 1424419"/>
                  <a:gd name="connsiteX9-1295" fmla="*/ 1172881 w 1306267"/>
                  <a:gd name="connsiteY9-1296" fmla="*/ 1179342 h 1424419"/>
                  <a:gd name="connsiteX10-1297" fmla="*/ 792288 w 1306267"/>
                  <a:gd name="connsiteY10-1298" fmla="*/ 1385653 h 1424419"/>
                  <a:gd name="connsiteX11-1299" fmla="*/ 522686 w 1306267"/>
                  <a:gd name="connsiteY11-1300" fmla="*/ 1384922 h 1424419"/>
                  <a:gd name="connsiteX12-1301" fmla="*/ 97009 w 1306267"/>
                  <a:gd name="connsiteY12-1302" fmla="*/ 1161462 h 1424419"/>
                  <a:gd name="connsiteX13-1303" fmla="*/ 48904 w 1306267"/>
                  <a:gd name="connsiteY13-1304" fmla="*/ 1124403 h 1424419"/>
                  <a:gd name="connsiteX14-1305" fmla="*/ 667 w 1306267"/>
                  <a:gd name="connsiteY14-1306" fmla="*/ 999105 h 1424419"/>
                  <a:gd name="connsiteX15-1307" fmla="*/ 0 w 1306267"/>
                  <a:gd name="connsiteY15-1308" fmla="*/ 972364 h 1424419"/>
                  <a:gd name="connsiteX16-1309" fmla="*/ 2496 w 1306267"/>
                  <a:gd name="connsiteY16-1310" fmla="*/ 463106 h 1424419"/>
                  <a:gd name="connsiteX17-1311" fmla="*/ 2458 w 1306267"/>
                  <a:gd name="connsiteY17-1312" fmla="*/ 429563 h 1424419"/>
                  <a:gd name="connsiteX18-1313" fmla="*/ 75248 w 1306267"/>
                  <a:gd name="connsiteY18-1314" fmla="*/ 303202 h 1424419"/>
                  <a:gd name="connsiteX19-1315" fmla="*/ 106293 w 1306267"/>
                  <a:gd name="connsiteY19-1316" fmla="*/ 282597 h 1424419"/>
                  <a:gd name="connsiteX20-1317" fmla="*/ 541533 w 1306267"/>
                  <a:gd name="connsiteY20-1318" fmla="*/ 38110 h 1424419"/>
                  <a:gd name="connsiteX21-1319" fmla="*/ 653528 w 1306267"/>
                  <a:gd name="connsiteY21-1320" fmla="*/ 0 h 1424419"/>
                  <a:gd name="connsiteX0-1321" fmla="*/ 653528 w 1306267"/>
                  <a:gd name="connsiteY0-1322" fmla="*/ 0 h 1424419"/>
                  <a:gd name="connsiteX1-1323" fmla="*/ 757287 w 1306267"/>
                  <a:gd name="connsiteY1-1324" fmla="*/ 32444 h 1424419"/>
                  <a:gd name="connsiteX2-1325" fmla="*/ 1206876 w 1306267"/>
                  <a:gd name="connsiteY2-1326" fmla="*/ 284945 h 1424419"/>
                  <a:gd name="connsiteX3-1327" fmla="*/ 1237706 w 1306267"/>
                  <a:gd name="connsiteY3-1328" fmla="*/ 306775 h 1424419"/>
                  <a:gd name="connsiteX4-1329" fmla="*/ 1301712 w 1306267"/>
                  <a:gd name="connsiteY4-1330" fmla="*/ 442384 h 1424419"/>
                  <a:gd name="connsiteX5-1331" fmla="*/ 1303099 w 1306267"/>
                  <a:gd name="connsiteY5-1332" fmla="*/ 495558 h 1424419"/>
                  <a:gd name="connsiteX6-1333" fmla="*/ 1303099 w 1306267"/>
                  <a:gd name="connsiteY6-1334" fmla="*/ 952393 h 1424419"/>
                  <a:gd name="connsiteX7-1335" fmla="*/ 1305306 w 1306267"/>
                  <a:gd name="connsiteY7-1336" fmla="*/ 990115 h 1424419"/>
                  <a:gd name="connsiteX8-1337" fmla="*/ 1255800 w 1306267"/>
                  <a:gd name="connsiteY8-1338" fmla="*/ 1142552 h 1424419"/>
                  <a:gd name="connsiteX9-1339" fmla="*/ 1172881 w 1306267"/>
                  <a:gd name="connsiteY9-1340" fmla="*/ 1179342 h 1424419"/>
                  <a:gd name="connsiteX10-1341" fmla="*/ 792288 w 1306267"/>
                  <a:gd name="connsiteY10-1342" fmla="*/ 1385653 h 1424419"/>
                  <a:gd name="connsiteX11-1343" fmla="*/ 522686 w 1306267"/>
                  <a:gd name="connsiteY11-1344" fmla="*/ 1384922 h 1424419"/>
                  <a:gd name="connsiteX12-1345" fmla="*/ 97009 w 1306267"/>
                  <a:gd name="connsiteY12-1346" fmla="*/ 1161462 h 1424419"/>
                  <a:gd name="connsiteX13-1347" fmla="*/ 48904 w 1306267"/>
                  <a:gd name="connsiteY13-1348" fmla="*/ 1124403 h 1424419"/>
                  <a:gd name="connsiteX14-1349" fmla="*/ 667 w 1306267"/>
                  <a:gd name="connsiteY14-1350" fmla="*/ 999105 h 1424419"/>
                  <a:gd name="connsiteX15-1351" fmla="*/ 0 w 1306267"/>
                  <a:gd name="connsiteY15-1352" fmla="*/ 972364 h 1424419"/>
                  <a:gd name="connsiteX16-1353" fmla="*/ 2496 w 1306267"/>
                  <a:gd name="connsiteY16-1354" fmla="*/ 463106 h 1424419"/>
                  <a:gd name="connsiteX17-1355" fmla="*/ 2458 w 1306267"/>
                  <a:gd name="connsiteY17-1356" fmla="*/ 429563 h 1424419"/>
                  <a:gd name="connsiteX18-1357" fmla="*/ 75248 w 1306267"/>
                  <a:gd name="connsiteY18-1358" fmla="*/ 303202 h 1424419"/>
                  <a:gd name="connsiteX19-1359" fmla="*/ 106293 w 1306267"/>
                  <a:gd name="connsiteY19-1360" fmla="*/ 282597 h 1424419"/>
                  <a:gd name="connsiteX20-1361" fmla="*/ 541533 w 1306267"/>
                  <a:gd name="connsiteY20-1362" fmla="*/ 38110 h 1424419"/>
                  <a:gd name="connsiteX21-1363" fmla="*/ 653528 w 1306267"/>
                  <a:gd name="connsiteY21-1364" fmla="*/ 0 h 1424419"/>
                  <a:gd name="connsiteX0-1365" fmla="*/ 653528 w 1306267"/>
                  <a:gd name="connsiteY0-1366" fmla="*/ 0 h 1424419"/>
                  <a:gd name="connsiteX1-1367" fmla="*/ 757287 w 1306267"/>
                  <a:gd name="connsiteY1-1368" fmla="*/ 32444 h 1424419"/>
                  <a:gd name="connsiteX2-1369" fmla="*/ 1206876 w 1306267"/>
                  <a:gd name="connsiteY2-1370" fmla="*/ 284945 h 1424419"/>
                  <a:gd name="connsiteX3-1371" fmla="*/ 1237706 w 1306267"/>
                  <a:gd name="connsiteY3-1372" fmla="*/ 306775 h 1424419"/>
                  <a:gd name="connsiteX4-1373" fmla="*/ 1301712 w 1306267"/>
                  <a:gd name="connsiteY4-1374" fmla="*/ 442384 h 1424419"/>
                  <a:gd name="connsiteX5-1375" fmla="*/ 1303099 w 1306267"/>
                  <a:gd name="connsiteY5-1376" fmla="*/ 495558 h 1424419"/>
                  <a:gd name="connsiteX6-1377" fmla="*/ 1303099 w 1306267"/>
                  <a:gd name="connsiteY6-1378" fmla="*/ 952393 h 1424419"/>
                  <a:gd name="connsiteX7-1379" fmla="*/ 1305306 w 1306267"/>
                  <a:gd name="connsiteY7-1380" fmla="*/ 990115 h 1424419"/>
                  <a:gd name="connsiteX8-1381" fmla="*/ 1255800 w 1306267"/>
                  <a:gd name="connsiteY8-1382" fmla="*/ 1142552 h 1424419"/>
                  <a:gd name="connsiteX9-1383" fmla="*/ 1172881 w 1306267"/>
                  <a:gd name="connsiteY9-1384" fmla="*/ 1179342 h 1424419"/>
                  <a:gd name="connsiteX10-1385" fmla="*/ 792288 w 1306267"/>
                  <a:gd name="connsiteY10-1386" fmla="*/ 1385653 h 1424419"/>
                  <a:gd name="connsiteX11-1387" fmla="*/ 522686 w 1306267"/>
                  <a:gd name="connsiteY11-1388" fmla="*/ 1384922 h 1424419"/>
                  <a:gd name="connsiteX12-1389" fmla="*/ 97009 w 1306267"/>
                  <a:gd name="connsiteY12-1390" fmla="*/ 1161462 h 1424419"/>
                  <a:gd name="connsiteX13-1391" fmla="*/ 44843 w 1306267"/>
                  <a:gd name="connsiteY13-1392" fmla="*/ 1118989 h 1424419"/>
                  <a:gd name="connsiteX14-1393" fmla="*/ 667 w 1306267"/>
                  <a:gd name="connsiteY14-1394" fmla="*/ 999105 h 1424419"/>
                  <a:gd name="connsiteX15-1395" fmla="*/ 0 w 1306267"/>
                  <a:gd name="connsiteY15-1396" fmla="*/ 972364 h 1424419"/>
                  <a:gd name="connsiteX16-1397" fmla="*/ 2496 w 1306267"/>
                  <a:gd name="connsiteY16-1398" fmla="*/ 463106 h 1424419"/>
                  <a:gd name="connsiteX17-1399" fmla="*/ 2458 w 1306267"/>
                  <a:gd name="connsiteY17-1400" fmla="*/ 429563 h 1424419"/>
                  <a:gd name="connsiteX18-1401" fmla="*/ 75248 w 1306267"/>
                  <a:gd name="connsiteY18-1402" fmla="*/ 303202 h 1424419"/>
                  <a:gd name="connsiteX19-1403" fmla="*/ 106293 w 1306267"/>
                  <a:gd name="connsiteY19-1404" fmla="*/ 282597 h 1424419"/>
                  <a:gd name="connsiteX20-1405" fmla="*/ 541533 w 1306267"/>
                  <a:gd name="connsiteY20-1406" fmla="*/ 38110 h 1424419"/>
                  <a:gd name="connsiteX21-1407" fmla="*/ 653528 w 1306267"/>
                  <a:gd name="connsiteY21-1408" fmla="*/ 0 h 1424419"/>
                  <a:gd name="connsiteX0-1409" fmla="*/ 653528 w 1306267"/>
                  <a:gd name="connsiteY0-1410" fmla="*/ 0 h 1424419"/>
                  <a:gd name="connsiteX1-1411" fmla="*/ 757287 w 1306267"/>
                  <a:gd name="connsiteY1-1412" fmla="*/ 32444 h 1424419"/>
                  <a:gd name="connsiteX2-1413" fmla="*/ 1206876 w 1306267"/>
                  <a:gd name="connsiteY2-1414" fmla="*/ 284945 h 1424419"/>
                  <a:gd name="connsiteX3-1415" fmla="*/ 1237706 w 1306267"/>
                  <a:gd name="connsiteY3-1416" fmla="*/ 306775 h 1424419"/>
                  <a:gd name="connsiteX4-1417" fmla="*/ 1301712 w 1306267"/>
                  <a:gd name="connsiteY4-1418" fmla="*/ 442384 h 1424419"/>
                  <a:gd name="connsiteX5-1419" fmla="*/ 1303099 w 1306267"/>
                  <a:gd name="connsiteY5-1420" fmla="*/ 495558 h 1424419"/>
                  <a:gd name="connsiteX6-1421" fmla="*/ 1303099 w 1306267"/>
                  <a:gd name="connsiteY6-1422" fmla="*/ 952393 h 1424419"/>
                  <a:gd name="connsiteX7-1423" fmla="*/ 1305306 w 1306267"/>
                  <a:gd name="connsiteY7-1424" fmla="*/ 990115 h 1424419"/>
                  <a:gd name="connsiteX8-1425" fmla="*/ 1255800 w 1306267"/>
                  <a:gd name="connsiteY8-1426" fmla="*/ 1142552 h 1424419"/>
                  <a:gd name="connsiteX9-1427" fmla="*/ 1172881 w 1306267"/>
                  <a:gd name="connsiteY9-1428" fmla="*/ 1179342 h 1424419"/>
                  <a:gd name="connsiteX10-1429" fmla="*/ 792288 w 1306267"/>
                  <a:gd name="connsiteY10-1430" fmla="*/ 1385653 h 1424419"/>
                  <a:gd name="connsiteX11-1431" fmla="*/ 522686 w 1306267"/>
                  <a:gd name="connsiteY11-1432" fmla="*/ 1384922 h 1424419"/>
                  <a:gd name="connsiteX12-1433" fmla="*/ 97009 w 1306267"/>
                  <a:gd name="connsiteY12-1434" fmla="*/ 1161462 h 1424419"/>
                  <a:gd name="connsiteX13-1435" fmla="*/ 44843 w 1306267"/>
                  <a:gd name="connsiteY13-1436" fmla="*/ 1118989 h 1424419"/>
                  <a:gd name="connsiteX14-1437" fmla="*/ 667 w 1306267"/>
                  <a:gd name="connsiteY14-1438" fmla="*/ 999105 h 1424419"/>
                  <a:gd name="connsiteX15-1439" fmla="*/ 0 w 1306267"/>
                  <a:gd name="connsiteY15-1440" fmla="*/ 972364 h 1424419"/>
                  <a:gd name="connsiteX16-1441" fmla="*/ 2496 w 1306267"/>
                  <a:gd name="connsiteY16-1442" fmla="*/ 463106 h 1424419"/>
                  <a:gd name="connsiteX17-1443" fmla="*/ 2458 w 1306267"/>
                  <a:gd name="connsiteY17-1444" fmla="*/ 429563 h 1424419"/>
                  <a:gd name="connsiteX18-1445" fmla="*/ 75248 w 1306267"/>
                  <a:gd name="connsiteY18-1446" fmla="*/ 303202 h 1424419"/>
                  <a:gd name="connsiteX19-1447" fmla="*/ 106293 w 1306267"/>
                  <a:gd name="connsiteY19-1448" fmla="*/ 282597 h 1424419"/>
                  <a:gd name="connsiteX20-1449" fmla="*/ 541533 w 1306267"/>
                  <a:gd name="connsiteY20-1450" fmla="*/ 38110 h 1424419"/>
                  <a:gd name="connsiteX21-1451" fmla="*/ 653528 w 1306267"/>
                  <a:gd name="connsiteY21-1452" fmla="*/ 0 h 1424419"/>
                  <a:gd name="connsiteX0-1453" fmla="*/ 653528 w 1306267"/>
                  <a:gd name="connsiteY0-1454" fmla="*/ 0 h 1424419"/>
                  <a:gd name="connsiteX1-1455" fmla="*/ 757287 w 1306267"/>
                  <a:gd name="connsiteY1-1456" fmla="*/ 32444 h 1424419"/>
                  <a:gd name="connsiteX2-1457" fmla="*/ 1206876 w 1306267"/>
                  <a:gd name="connsiteY2-1458" fmla="*/ 284945 h 1424419"/>
                  <a:gd name="connsiteX3-1459" fmla="*/ 1237706 w 1306267"/>
                  <a:gd name="connsiteY3-1460" fmla="*/ 306775 h 1424419"/>
                  <a:gd name="connsiteX4-1461" fmla="*/ 1301712 w 1306267"/>
                  <a:gd name="connsiteY4-1462" fmla="*/ 442384 h 1424419"/>
                  <a:gd name="connsiteX5-1463" fmla="*/ 1303099 w 1306267"/>
                  <a:gd name="connsiteY5-1464" fmla="*/ 495558 h 1424419"/>
                  <a:gd name="connsiteX6-1465" fmla="*/ 1303099 w 1306267"/>
                  <a:gd name="connsiteY6-1466" fmla="*/ 952393 h 1424419"/>
                  <a:gd name="connsiteX7-1467" fmla="*/ 1305306 w 1306267"/>
                  <a:gd name="connsiteY7-1468" fmla="*/ 990115 h 1424419"/>
                  <a:gd name="connsiteX8-1469" fmla="*/ 1255800 w 1306267"/>
                  <a:gd name="connsiteY8-1470" fmla="*/ 1142552 h 1424419"/>
                  <a:gd name="connsiteX9-1471" fmla="*/ 1172881 w 1306267"/>
                  <a:gd name="connsiteY9-1472" fmla="*/ 1179342 h 1424419"/>
                  <a:gd name="connsiteX10-1473" fmla="*/ 792288 w 1306267"/>
                  <a:gd name="connsiteY10-1474" fmla="*/ 1385653 h 1424419"/>
                  <a:gd name="connsiteX11-1475" fmla="*/ 522686 w 1306267"/>
                  <a:gd name="connsiteY11-1476" fmla="*/ 1384922 h 1424419"/>
                  <a:gd name="connsiteX12-1477" fmla="*/ 97009 w 1306267"/>
                  <a:gd name="connsiteY12-1478" fmla="*/ 1161462 h 1424419"/>
                  <a:gd name="connsiteX13-1479" fmla="*/ 44843 w 1306267"/>
                  <a:gd name="connsiteY13-1480" fmla="*/ 1118989 h 1424419"/>
                  <a:gd name="connsiteX14-1481" fmla="*/ 667 w 1306267"/>
                  <a:gd name="connsiteY14-1482" fmla="*/ 999105 h 1424419"/>
                  <a:gd name="connsiteX15-1483" fmla="*/ 0 w 1306267"/>
                  <a:gd name="connsiteY15-1484" fmla="*/ 972364 h 1424419"/>
                  <a:gd name="connsiteX16-1485" fmla="*/ 2496 w 1306267"/>
                  <a:gd name="connsiteY16-1486" fmla="*/ 463106 h 1424419"/>
                  <a:gd name="connsiteX17-1487" fmla="*/ 2458 w 1306267"/>
                  <a:gd name="connsiteY17-1488" fmla="*/ 429563 h 1424419"/>
                  <a:gd name="connsiteX18-1489" fmla="*/ 75248 w 1306267"/>
                  <a:gd name="connsiteY18-1490" fmla="*/ 303202 h 1424419"/>
                  <a:gd name="connsiteX19-1491" fmla="*/ 106293 w 1306267"/>
                  <a:gd name="connsiteY19-1492" fmla="*/ 282597 h 1424419"/>
                  <a:gd name="connsiteX20-1493" fmla="*/ 541533 w 1306267"/>
                  <a:gd name="connsiteY20-1494" fmla="*/ 38110 h 1424419"/>
                  <a:gd name="connsiteX21-1495" fmla="*/ 653528 w 1306267"/>
                  <a:gd name="connsiteY21-1496" fmla="*/ 0 h 1424419"/>
                  <a:gd name="connsiteX0-1497" fmla="*/ 653528 w 1306267"/>
                  <a:gd name="connsiteY0-1498" fmla="*/ 0 h 1424419"/>
                  <a:gd name="connsiteX1-1499" fmla="*/ 757287 w 1306267"/>
                  <a:gd name="connsiteY1-1500" fmla="*/ 32444 h 1424419"/>
                  <a:gd name="connsiteX2-1501" fmla="*/ 1206876 w 1306267"/>
                  <a:gd name="connsiteY2-1502" fmla="*/ 284945 h 1424419"/>
                  <a:gd name="connsiteX3-1503" fmla="*/ 1237706 w 1306267"/>
                  <a:gd name="connsiteY3-1504" fmla="*/ 306775 h 1424419"/>
                  <a:gd name="connsiteX4-1505" fmla="*/ 1301712 w 1306267"/>
                  <a:gd name="connsiteY4-1506" fmla="*/ 442384 h 1424419"/>
                  <a:gd name="connsiteX5-1507" fmla="*/ 1303099 w 1306267"/>
                  <a:gd name="connsiteY5-1508" fmla="*/ 495558 h 1424419"/>
                  <a:gd name="connsiteX6-1509" fmla="*/ 1303099 w 1306267"/>
                  <a:gd name="connsiteY6-1510" fmla="*/ 952393 h 1424419"/>
                  <a:gd name="connsiteX7-1511" fmla="*/ 1305306 w 1306267"/>
                  <a:gd name="connsiteY7-1512" fmla="*/ 990115 h 1424419"/>
                  <a:gd name="connsiteX8-1513" fmla="*/ 1255800 w 1306267"/>
                  <a:gd name="connsiteY8-1514" fmla="*/ 1142552 h 1424419"/>
                  <a:gd name="connsiteX9-1515" fmla="*/ 1172881 w 1306267"/>
                  <a:gd name="connsiteY9-1516" fmla="*/ 1179342 h 1424419"/>
                  <a:gd name="connsiteX10-1517" fmla="*/ 792288 w 1306267"/>
                  <a:gd name="connsiteY10-1518" fmla="*/ 1385653 h 1424419"/>
                  <a:gd name="connsiteX11-1519" fmla="*/ 522686 w 1306267"/>
                  <a:gd name="connsiteY11-1520" fmla="*/ 1384922 h 1424419"/>
                  <a:gd name="connsiteX12-1521" fmla="*/ 94302 w 1306267"/>
                  <a:gd name="connsiteY12-1522" fmla="*/ 1158755 h 1424419"/>
                  <a:gd name="connsiteX13-1523" fmla="*/ 44843 w 1306267"/>
                  <a:gd name="connsiteY13-1524" fmla="*/ 1118989 h 1424419"/>
                  <a:gd name="connsiteX14-1525" fmla="*/ 667 w 1306267"/>
                  <a:gd name="connsiteY14-1526" fmla="*/ 999105 h 1424419"/>
                  <a:gd name="connsiteX15-1527" fmla="*/ 0 w 1306267"/>
                  <a:gd name="connsiteY15-1528" fmla="*/ 972364 h 1424419"/>
                  <a:gd name="connsiteX16-1529" fmla="*/ 2496 w 1306267"/>
                  <a:gd name="connsiteY16-1530" fmla="*/ 463106 h 1424419"/>
                  <a:gd name="connsiteX17-1531" fmla="*/ 2458 w 1306267"/>
                  <a:gd name="connsiteY17-1532" fmla="*/ 429563 h 1424419"/>
                  <a:gd name="connsiteX18-1533" fmla="*/ 75248 w 1306267"/>
                  <a:gd name="connsiteY18-1534" fmla="*/ 303202 h 1424419"/>
                  <a:gd name="connsiteX19-1535" fmla="*/ 106293 w 1306267"/>
                  <a:gd name="connsiteY19-1536" fmla="*/ 282597 h 1424419"/>
                  <a:gd name="connsiteX20-1537" fmla="*/ 541533 w 1306267"/>
                  <a:gd name="connsiteY20-1538" fmla="*/ 38110 h 1424419"/>
                  <a:gd name="connsiteX21-1539" fmla="*/ 653528 w 1306267"/>
                  <a:gd name="connsiteY21-1540" fmla="*/ 0 h 1424419"/>
                  <a:gd name="connsiteX0-1541" fmla="*/ 653528 w 1306267"/>
                  <a:gd name="connsiteY0-1542" fmla="*/ 0 h 1424419"/>
                  <a:gd name="connsiteX1-1543" fmla="*/ 757287 w 1306267"/>
                  <a:gd name="connsiteY1-1544" fmla="*/ 32444 h 1424419"/>
                  <a:gd name="connsiteX2-1545" fmla="*/ 1206876 w 1306267"/>
                  <a:gd name="connsiteY2-1546" fmla="*/ 284945 h 1424419"/>
                  <a:gd name="connsiteX3-1547" fmla="*/ 1237706 w 1306267"/>
                  <a:gd name="connsiteY3-1548" fmla="*/ 306775 h 1424419"/>
                  <a:gd name="connsiteX4-1549" fmla="*/ 1301712 w 1306267"/>
                  <a:gd name="connsiteY4-1550" fmla="*/ 442384 h 1424419"/>
                  <a:gd name="connsiteX5-1551" fmla="*/ 1303099 w 1306267"/>
                  <a:gd name="connsiteY5-1552" fmla="*/ 495558 h 1424419"/>
                  <a:gd name="connsiteX6-1553" fmla="*/ 1303099 w 1306267"/>
                  <a:gd name="connsiteY6-1554" fmla="*/ 952393 h 1424419"/>
                  <a:gd name="connsiteX7-1555" fmla="*/ 1305306 w 1306267"/>
                  <a:gd name="connsiteY7-1556" fmla="*/ 990115 h 1424419"/>
                  <a:gd name="connsiteX8-1557" fmla="*/ 1255800 w 1306267"/>
                  <a:gd name="connsiteY8-1558" fmla="*/ 1142552 h 1424419"/>
                  <a:gd name="connsiteX9-1559" fmla="*/ 1172881 w 1306267"/>
                  <a:gd name="connsiteY9-1560" fmla="*/ 1179342 h 1424419"/>
                  <a:gd name="connsiteX10-1561" fmla="*/ 792288 w 1306267"/>
                  <a:gd name="connsiteY10-1562" fmla="*/ 1385653 h 1424419"/>
                  <a:gd name="connsiteX11-1563" fmla="*/ 522686 w 1306267"/>
                  <a:gd name="connsiteY11-1564" fmla="*/ 1384922 h 1424419"/>
                  <a:gd name="connsiteX12-1565" fmla="*/ 94302 w 1306267"/>
                  <a:gd name="connsiteY12-1566" fmla="*/ 1158755 h 1424419"/>
                  <a:gd name="connsiteX13-1567" fmla="*/ 39429 w 1306267"/>
                  <a:gd name="connsiteY13-1568" fmla="*/ 1117635 h 1424419"/>
                  <a:gd name="connsiteX14-1569" fmla="*/ 667 w 1306267"/>
                  <a:gd name="connsiteY14-1570" fmla="*/ 999105 h 1424419"/>
                  <a:gd name="connsiteX15-1571" fmla="*/ 0 w 1306267"/>
                  <a:gd name="connsiteY15-1572" fmla="*/ 972364 h 1424419"/>
                  <a:gd name="connsiteX16-1573" fmla="*/ 2496 w 1306267"/>
                  <a:gd name="connsiteY16-1574" fmla="*/ 463106 h 1424419"/>
                  <a:gd name="connsiteX17-1575" fmla="*/ 2458 w 1306267"/>
                  <a:gd name="connsiteY17-1576" fmla="*/ 429563 h 1424419"/>
                  <a:gd name="connsiteX18-1577" fmla="*/ 75248 w 1306267"/>
                  <a:gd name="connsiteY18-1578" fmla="*/ 303202 h 1424419"/>
                  <a:gd name="connsiteX19-1579" fmla="*/ 106293 w 1306267"/>
                  <a:gd name="connsiteY19-1580" fmla="*/ 282597 h 1424419"/>
                  <a:gd name="connsiteX20-1581" fmla="*/ 541533 w 1306267"/>
                  <a:gd name="connsiteY20-1582" fmla="*/ 38110 h 1424419"/>
                  <a:gd name="connsiteX21-1583" fmla="*/ 653528 w 1306267"/>
                  <a:gd name="connsiteY21-1584" fmla="*/ 0 h 1424419"/>
                  <a:gd name="connsiteX0-1585" fmla="*/ 653528 w 1305333"/>
                  <a:gd name="connsiteY0-1586" fmla="*/ 0 h 1424419"/>
                  <a:gd name="connsiteX1-1587" fmla="*/ 757287 w 1305333"/>
                  <a:gd name="connsiteY1-1588" fmla="*/ 32444 h 1424419"/>
                  <a:gd name="connsiteX2-1589" fmla="*/ 1206876 w 1305333"/>
                  <a:gd name="connsiteY2-1590" fmla="*/ 284945 h 1424419"/>
                  <a:gd name="connsiteX3-1591" fmla="*/ 1237706 w 1305333"/>
                  <a:gd name="connsiteY3-1592" fmla="*/ 306775 h 1424419"/>
                  <a:gd name="connsiteX4-1593" fmla="*/ 1301712 w 1305333"/>
                  <a:gd name="connsiteY4-1594" fmla="*/ 442384 h 1424419"/>
                  <a:gd name="connsiteX5-1595" fmla="*/ 1303099 w 1305333"/>
                  <a:gd name="connsiteY5-1596" fmla="*/ 495558 h 1424419"/>
                  <a:gd name="connsiteX6-1597" fmla="*/ 1303099 w 1305333"/>
                  <a:gd name="connsiteY6-1598" fmla="*/ 952393 h 1424419"/>
                  <a:gd name="connsiteX7-1599" fmla="*/ 1305306 w 1305333"/>
                  <a:gd name="connsiteY7-1600" fmla="*/ 990115 h 1424419"/>
                  <a:gd name="connsiteX8-1601" fmla="*/ 1227376 w 1305333"/>
                  <a:gd name="connsiteY8-1602" fmla="*/ 1152027 h 1424419"/>
                  <a:gd name="connsiteX9-1603" fmla="*/ 1172881 w 1305333"/>
                  <a:gd name="connsiteY9-1604" fmla="*/ 1179342 h 1424419"/>
                  <a:gd name="connsiteX10-1605" fmla="*/ 792288 w 1305333"/>
                  <a:gd name="connsiteY10-1606" fmla="*/ 1385653 h 1424419"/>
                  <a:gd name="connsiteX11-1607" fmla="*/ 522686 w 1305333"/>
                  <a:gd name="connsiteY11-1608" fmla="*/ 1384922 h 1424419"/>
                  <a:gd name="connsiteX12-1609" fmla="*/ 94302 w 1305333"/>
                  <a:gd name="connsiteY12-1610" fmla="*/ 1158755 h 1424419"/>
                  <a:gd name="connsiteX13-1611" fmla="*/ 39429 w 1305333"/>
                  <a:gd name="connsiteY13-1612" fmla="*/ 1117635 h 1424419"/>
                  <a:gd name="connsiteX14-1613" fmla="*/ 667 w 1305333"/>
                  <a:gd name="connsiteY14-1614" fmla="*/ 999105 h 1424419"/>
                  <a:gd name="connsiteX15-1615" fmla="*/ 0 w 1305333"/>
                  <a:gd name="connsiteY15-1616" fmla="*/ 972364 h 1424419"/>
                  <a:gd name="connsiteX16-1617" fmla="*/ 2496 w 1305333"/>
                  <a:gd name="connsiteY16-1618" fmla="*/ 463106 h 1424419"/>
                  <a:gd name="connsiteX17-1619" fmla="*/ 2458 w 1305333"/>
                  <a:gd name="connsiteY17-1620" fmla="*/ 429563 h 1424419"/>
                  <a:gd name="connsiteX18-1621" fmla="*/ 75248 w 1305333"/>
                  <a:gd name="connsiteY18-1622" fmla="*/ 303202 h 1424419"/>
                  <a:gd name="connsiteX19-1623" fmla="*/ 106293 w 1305333"/>
                  <a:gd name="connsiteY19-1624" fmla="*/ 282597 h 1424419"/>
                  <a:gd name="connsiteX20-1625" fmla="*/ 541533 w 1305333"/>
                  <a:gd name="connsiteY20-1626" fmla="*/ 38110 h 1424419"/>
                  <a:gd name="connsiteX21-1627" fmla="*/ 653528 w 1305333"/>
                  <a:gd name="connsiteY21-1628" fmla="*/ 0 h 1424419"/>
                  <a:gd name="connsiteX0-1629" fmla="*/ 653528 w 1305333"/>
                  <a:gd name="connsiteY0-1630" fmla="*/ 0 h 1424419"/>
                  <a:gd name="connsiteX1-1631" fmla="*/ 757287 w 1305333"/>
                  <a:gd name="connsiteY1-1632" fmla="*/ 32444 h 1424419"/>
                  <a:gd name="connsiteX2-1633" fmla="*/ 1206876 w 1305333"/>
                  <a:gd name="connsiteY2-1634" fmla="*/ 284945 h 1424419"/>
                  <a:gd name="connsiteX3-1635" fmla="*/ 1237706 w 1305333"/>
                  <a:gd name="connsiteY3-1636" fmla="*/ 306775 h 1424419"/>
                  <a:gd name="connsiteX4-1637" fmla="*/ 1301712 w 1305333"/>
                  <a:gd name="connsiteY4-1638" fmla="*/ 442384 h 1424419"/>
                  <a:gd name="connsiteX5-1639" fmla="*/ 1303099 w 1305333"/>
                  <a:gd name="connsiteY5-1640" fmla="*/ 495558 h 1424419"/>
                  <a:gd name="connsiteX6-1641" fmla="*/ 1303099 w 1305333"/>
                  <a:gd name="connsiteY6-1642" fmla="*/ 952393 h 1424419"/>
                  <a:gd name="connsiteX7-1643" fmla="*/ 1302599 w 1305333"/>
                  <a:gd name="connsiteY7-1644" fmla="*/ 1003650 h 1424419"/>
                  <a:gd name="connsiteX8-1645" fmla="*/ 1227376 w 1305333"/>
                  <a:gd name="connsiteY8-1646" fmla="*/ 1152027 h 1424419"/>
                  <a:gd name="connsiteX9-1647" fmla="*/ 1172881 w 1305333"/>
                  <a:gd name="connsiteY9-1648" fmla="*/ 1179342 h 1424419"/>
                  <a:gd name="connsiteX10-1649" fmla="*/ 792288 w 1305333"/>
                  <a:gd name="connsiteY10-1650" fmla="*/ 1385653 h 1424419"/>
                  <a:gd name="connsiteX11-1651" fmla="*/ 522686 w 1305333"/>
                  <a:gd name="connsiteY11-1652" fmla="*/ 1384922 h 1424419"/>
                  <a:gd name="connsiteX12-1653" fmla="*/ 94302 w 1305333"/>
                  <a:gd name="connsiteY12-1654" fmla="*/ 1158755 h 1424419"/>
                  <a:gd name="connsiteX13-1655" fmla="*/ 39429 w 1305333"/>
                  <a:gd name="connsiteY13-1656" fmla="*/ 1117635 h 1424419"/>
                  <a:gd name="connsiteX14-1657" fmla="*/ 667 w 1305333"/>
                  <a:gd name="connsiteY14-1658" fmla="*/ 999105 h 1424419"/>
                  <a:gd name="connsiteX15-1659" fmla="*/ 0 w 1305333"/>
                  <a:gd name="connsiteY15-1660" fmla="*/ 972364 h 1424419"/>
                  <a:gd name="connsiteX16-1661" fmla="*/ 2496 w 1305333"/>
                  <a:gd name="connsiteY16-1662" fmla="*/ 463106 h 1424419"/>
                  <a:gd name="connsiteX17-1663" fmla="*/ 2458 w 1305333"/>
                  <a:gd name="connsiteY17-1664" fmla="*/ 429563 h 1424419"/>
                  <a:gd name="connsiteX18-1665" fmla="*/ 75248 w 1305333"/>
                  <a:gd name="connsiteY18-1666" fmla="*/ 303202 h 1424419"/>
                  <a:gd name="connsiteX19-1667" fmla="*/ 106293 w 1305333"/>
                  <a:gd name="connsiteY19-1668" fmla="*/ 282597 h 1424419"/>
                  <a:gd name="connsiteX20-1669" fmla="*/ 541533 w 1305333"/>
                  <a:gd name="connsiteY20-1670" fmla="*/ 38110 h 1424419"/>
                  <a:gd name="connsiteX21-1671" fmla="*/ 653528 w 1305333"/>
                  <a:gd name="connsiteY21-1672" fmla="*/ 0 h 1424419"/>
                  <a:gd name="connsiteX0-1673" fmla="*/ 653528 w 1305080"/>
                  <a:gd name="connsiteY0-1674" fmla="*/ 0 h 1424419"/>
                  <a:gd name="connsiteX1-1675" fmla="*/ 757287 w 1305080"/>
                  <a:gd name="connsiteY1-1676" fmla="*/ 32444 h 1424419"/>
                  <a:gd name="connsiteX2-1677" fmla="*/ 1206876 w 1305080"/>
                  <a:gd name="connsiteY2-1678" fmla="*/ 284945 h 1424419"/>
                  <a:gd name="connsiteX3-1679" fmla="*/ 1237706 w 1305080"/>
                  <a:gd name="connsiteY3-1680" fmla="*/ 306775 h 1424419"/>
                  <a:gd name="connsiteX4-1681" fmla="*/ 1301712 w 1305080"/>
                  <a:gd name="connsiteY4-1682" fmla="*/ 442384 h 1424419"/>
                  <a:gd name="connsiteX5-1683" fmla="*/ 1303099 w 1305080"/>
                  <a:gd name="connsiteY5-1684" fmla="*/ 495558 h 1424419"/>
                  <a:gd name="connsiteX6-1685" fmla="*/ 1301746 w 1305080"/>
                  <a:gd name="connsiteY6-1686" fmla="*/ 953747 h 1424419"/>
                  <a:gd name="connsiteX7-1687" fmla="*/ 1302599 w 1305080"/>
                  <a:gd name="connsiteY7-1688" fmla="*/ 1003650 h 1424419"/>
                  <a:gd name="connsiteX8-1689" fmla="*/ 1227376 w 1305080"/>
                  <a:gd name="connsiteY8-1690" fmla="*/ 1152027 h 1424419"/>
                  <a:gd name="connsiteX9-1691" fmla="*/ 1172881 w 1305080"/>
                  <a:gd name="connsiteY9-1692" fmla="*/ 1179342 h 1424419"/>
                  <a:gd name="connsiteX10-1693" fmla="*/ 792288 w 1305080"/>
                  <a:gd name="connsiteY10-1694" fmla="*/ 1385653 h 1424419"/>
                  <a:gd name="connsiteX11-1695" fmla="*/ 522686 w 1305080"/>
                  <a:gd name="connsiteY11-1696" fmla="*/ 1384922 h 1424419"/>
                  <a:gd name="connsiteX12-1697" fmla="*/ 94302 w 1305080"/>
                  <a:gd name="connsiteY12-1698" fmla="*/ 1158755 h 1424419"/>
                  <a:gd name="connsiteX13-1699" fmla="*/ 39429 w 1305080"/>
                  <a:gd name="connsiteY13-1700" fmla="*/ 1117635 h 1424419"/>
                  <a:gd name="connsiteX14-1701" fmla="*/ 667 w 1305080"/>
                  <a:gd name="connsiteY14-1702" fmla="*/ 999105 h 1424419"/>
                  <a:gd name="connsiteX15-1703" fmla="*/ 0 w 1305080"/>
                  <a:gd name="connsiteY15-1704" fmla="*/ 972364 h 1424419"/>
                  <a:gd name="connsiteX16-1705" fmla="*/ 2496 w 1305080"/>
                  <a:gd name="connsiteY16-1706" fmla="*/ 463106 h 1424419"/>
                  <a:gd name="connsiteX17-1707" fmla="*/ 2458 w 1305080"/>
                  <a:gd name="connsiteY17-1708" fmla="*/ 429563 h 1424419"/>
                  <a:gd name="connsiteX18-1709" fmla="*/ 75248 w 1305080"/>
                  <a:gd name="connsiteY18-1710" fmla="*/ 303202 h 1424419"/>
                  <a:gd name="connsiteX19-1711" fmla="*/ 106293 w 1305080"/>
                  <a:gd name="connsiteY19-1712" fmla="*/ 282597 h 1424419"/>
                  <a:gd name="connsiteX20-1713" fmla="*/ 541533 w 1305080"/>
                  <a:gd name="connsiteY20-1714" fmla="*/ 38110 h 1424419"/>
                  <a:gd name="connsiteX21-1715" fmla="*/ 653528 w 1305080"/>
                  <a:gd name="connsiteY21-1716" fmla="*/ 0 h 1424419"/>
                  <a:gd name="connsiteX0-1717" fmla="*/ 653528 w 1305299"/>
                  <a:gd name="connsiteY0-1718" fmla="*/ 0 h 1424419"/>
                  <a:gd name="connsiteX1-1719" fmla="*/ 757287 w 1305299"/>
                  <a:gd name="connsiteY1-1720" fmla="*/ 32444 h 1424419"/>
                  <a:gd name="connsiteX2-1721" fmla="*/ 1206876 w 1305299"/>
                  <a:gd name="connsiteY2-1722" fmla="*/ 284945 h 1424419"/>
                  <a:gd name="connsiteX3-1723" fmla="*/ 1237706 w 1305299"/>
                  <a:gd name="connsiteY3-1724" fmla="*/ 306775 h 1424419"/>
                  <a:gd name="connsiteX4-1725" fmla="*/ 1301712 w 1305299"/>
                  <a:gd name="connsiteY4-1726" fmla="*/ 442384 h 1424419"/>
                  <a:gd name="connsiteX5-1727" fmla="*/ 1303099 w 1305299"/>
                  <a:gd name="connsiteY5-1728" fmla="*/ 495558 h 1424419"/>
                  <a:gd name="connsiteX6-1729" fmla="*/ 1301746 w 1305299"/>
                  <a:gd name="connsiteY6-1730" fmla="*/ 953747 h 1424419"/>
                  <a:gd name="connsiteX7-1731" fmla="*/ 1302599 w 1305299"/>
                  <a:gd name="connsiteY7-1732" fmla="*/ 1003650 h 1424419"/>
                  <a:gd name="connsiteX8-1733" fmla="*/ 1227376 w 1305299"/>
                  <a:gd name="connsiteY8-1734" fmla="*/ 1152027 h 1424419"/>
                  <a:gd name="connsiteX9-1735" fmla="*/ 1172881 w 1305299"/>
                  <a:gd name="connsiteY9-1736" fmla="*/ 1179342 h 1424419"/>
                  <a:gd name="connsiteX10-1737" fmla="*/ 792288 w 1305299"/>
                  <a:gd name="connsiteY10-1738" fmla="*/ 1385653 h 1424419"/>
                  <a:gd name="connsiteX11-1739" fmla="*/ 522686 w 1305299"/>
                  <a:gd name="connsiteY11-1740" fmla="*/ 1384922 h 1424419"/>
                  <a:gd name="connsiteX12-1741" fmla="*/ 94302 w 1305299"/>
                  <a:gd name="connsiteY12-1742" fmla="*/ 1158755 h 1424419"/>
                  <a:gd name="connsiteX13-1743" fmla="*/ 39429 w 1305299"/>
                  <a:gd name="connsiteY13-1744" fmla="*/ 1117635 h 1424419"/>
                  <a:gd name="connsiteX14-1745" fmla="*/ 667 w 1305299"/>
                  <a:gd name="connsiteY14-1746" fmla="*/ 999105 h 1424419"/>
                  <a:gd name="connsiteX15-1747" fmla="*/ 0 w 1305299"/>
                  <a:gd name="connsiteY15-1748" fmla="*/ 972364 h 1424419"/>
                  <a:gd name="connsiteX16-1749" fmla="*/ 2496 w 1305299"/>
                  <a:gd name="connsiteY16-1750" fmla="*/ 463106 h 1424419"/>
                  <a:gd name="connsiteX17-1751" fmla="*/ 2458 w 1305299"/>
                  <a:gd name="connsiteY17-1752" fmla="*/ 429563 h 1424419"/>
                  <a:gd name="connsiteX18-1753" fmla="*/ 75248 w 1305299"/>
                  <a:gd name="connsiteY18-1754" fmla="*/ 303202 h 1424419"/>
                  <a:gd name="connsiteX19-1755" fmla="*/ 106293 w 1305299"/>
                  <a:gd name="connsiteY19-1756" fmla="*/ 282597 h 1424419"/>
                  <a:gd name="connsiteX20-1757" fmla="*/ 541533 w 1305299"/>
                  <a:gd name="connsiteY20-1758" fmla="*/ 38110 h 1424419"/>
                  <a:gd name="connsiteX21-1759" fmla="*/ 653528 w 1305299"/>
                  <a:gd name="connsiteY21-1760" fmla="*/ 0 h 1424419"/>
                  <a:gd name="connsiteX0-1761" fmla="*/ 653528 w 1306646"/>
                  <a:gd name="connsiteY0-1762" fmla="*/ 0 h 1424419"/>
                  <a:gd name="connsiteX1-1763" fmla="*/ 757287 w 1306646"/>
                  <a:gd name="connsiteY1-1764" fmla="*/ 32444 h 1424419"/>
                  <a:gd name="connsiteX2-1765" fmla="*/ 1206876 w 1306646"/>
                  <a:gd name="connsiteY2-1766" fmla="*/ 284945 h 1424419"/>
                  <a:gd name="connsiteX3-1767" fmla="*/ 1237706 w 1306646"/>
                  <a:gd name="connsiteY3-1768" fmla="*/ 306775 h 1424419"/>
                  <a:gd name="connsiteX4-1769" fmla="*/ 1301712 w 1306646"/>
                  <a:gd name="connsiteY4-1770" fmla="*/ 442384 h 1424419"/>
                  <a:gd name="connsiteX5-1771" fmla="*/ 1303099 w 1306646"/>
                  <a:gd name="connsiteY5-1772" fmla="*/ 495558 h 1424419"/>
                  <a:gd name="connsiteX6-1773" fmla="*/ 1301746 w 1306646"/>
                  <a:gd name="connsiteY6-1774" fmla="*/ 953747 h 1424419"/>
                  <a:gd name="connsiteX7-1775" fmla="*/ 1302599 w 1306646"/>
                  <a:gd name="connsiteY7-1776" fmla="*/ 1003650 h 1424419"/>
                  <a:gd name="connsiteX8-1777" fmla="*/ 1227376 w 1306646"/>
                  <a:gd name="connsiteY8-1778" fmla="*/ 1152027 h 1424419"/>
                  <a:gd name="connsiteX9-1779" fmla="*/ 1172881 w 1306646"/>
                  <a:gd name="connsiteY9-1780" fmla="*/ 1179342 h 1424419"/>
                  <a:gd name="connsiteX10-1781" fmla="*/ 792288 w 1306646"/>
                  <a:gd name="connsiteY10-1782" fmla="*/ 1385653 h 1424419"/>
                  <a:gd name="connsiteX11-1783" fmla="*/ 522686 w 1306646"/>
                  <a:gd name="connsiteY11-1784" fmla="*/ 1384922 h 1424419"/>
                  <a:gd name="connsiteX12-1785" fmla="*/ 94302 w 1306646"/>
                  <a:gd name="connsiteY12-1786" fmla="*/ 1158755 h 1424419"/>
                  <a:gd name="connsiteX13-1787" fmla="*/ 39429 w 1306646"/>
                  <a:gd name="connsiteY13-1788" fmla="*/ 1117635 h 1424419"/>
                  <a:gd name="connsiteX14-1789" fmla="*/ 667 w 1306646"/>
                  <a:gd name="connsiteY14-1790" fmla="*/ 999105 h 1424419"/>
                  <a:gd name="connsiteX15-1791" fmla="*/ 0 w 1306646"/>
                  <a:gd name="connsiteY15-1792" fmla="*/ 972364 h 1424419"/>
                  <a:gd name="connsiteX16-1793" fmla="*/ 2496 w 1306646"/>
                  <a:gd name="connsiteY16-1794" fmla="*/ 463106 h 1424419"/>
                  <a:gd name="connsiteX17-1795" fmla="*/ 2458 w 1306646"/>
                  <a:gd name="connsiteY17-1796" fmla="*/ 429563 h 1424419"/>
                  <a:gd name="connsiteX18-1797" fmla="*/ 75248 w 1306646"/>
                  <a:gd name="connsiteY18-1798" fmla="*/ 303202 h 1424419"/>
                  <a:gd name="connsiteX19-1799" fmla="*/ 106293 w 1306646"/>
                  <a:gd name="connsiteY19-1800" fmla="*/ 282597 h 1424419"/>
                  <a:gd name="connsiteX20-1801" fmla="*/ 541533 w 1306646"/>
                  <a:gd name="connsiteY20-1802" fmla="*/ 38110 h 1424419"/>
                  <a:gd name="connsiteX21-1803" fmla="*/ 653528 w 1306646"/>
                  <a:gd name="connsiteY21-1804" fmla="*/ 0 h 1424419"/>
                  <a:gd name="connsiteX0-1805" fmla="*/ 653528 w 1305299"/>
                  <a:gd name="connsiteY0-1806" fmla="*/ 0 h 1424419"/>
                  <a:gd name="connsiteX1-1807" fmla="*/ 757287 w 1305299"/>
                  <a:gd name="connsiteY1-1808" fmla="*/ 32444 h 1424419"/>
                  <a:gd name="connsiteX2-1809" fmla="*/ 1206876 w 1305299"/>
                  <a:gd name="connsiteY2-1810" fmla="*/ 284945 h 1424419"/>
                  <a:gd name="connsiteX3-1811" fmla="*/ 1237706 w 1305299"/>
                  <a:gd name="connsiteY3-1812" fmla="*/ 306775 h 1424419"/>
                  <a:gd name="connsiteX4-1813" fmla="*/ 1301712 w 1305299"/>
                  <a:gd name="connsiteY4-1814" fmla="*/ 442384 h 1424419"/>
                  <a:gd name="connsiteX5-1815" fmla="*/ 1303099 w 1305299"/>
                  <a:gd name="connsiteY5-1816" fmla="*/ 495558 h 1424419"/>
                  <a:gd name="connsiteX6-1817" fmla="*/ 1301746 w 1305299"/>
                  <a:gd name="connsiteY6-1818" fmla="*/ 953747 h 1424419"/>
                  <a:gd name="connsiteX7-1819" fmla="*/ 1302599 w 1305299"/>
                  <a:gd name="connsiteY7-1820" fmla="*/ 1003650 h 1424419"/>
                  <a:gd name="connsiteX8-1821" fmla="*/ 1227376 w 1305299"/>
                  <a:gd name="connsiteY8-1822" fmla="*/ 1152027 h 1424419"/>
                  <a:gd name="connsiteX9-1823" fmla="*/ 1172881 w 1305299"/>
                  <a:gd name="connsiteY9-1824" fmla="*/ 1179342 h 1424419"/>
                  <a:gd name="connsiteX10-1825" fmla="*/ 792288 w 1305299"/>
                  <a:gd name="connsiteY10-1826" fmla="*/ 1385653 h 1424419"/>
                  <a:gd name="connsiteX11-1827" fmla="*/ 522686 w 1305299"/>
                  <a:gd name="connsiteY11-1828" fmla="*/ 1384922 h 1424419"/>
                  <a:gd name="connsiteX12-1829" fmla="*/ 94302 w 1305299"/>
                  <a:gd name="connsiteY12-1830" fmla="*/ 1158755 h 1424419"/>
                  <a:gd name="connsiteX13-1831" fmla="*/ 39429 w 1305299"/>
                  <a:gd name="connsiteY13-1832" fmla="*/ 1117635 h 1424419"/>
                  <a:gd name="connsiteX14-1833" fmla="*/ 667 w 1305299"/>
                  <a:gd name="connsiteY14-1834" fmla="*/ 999105 h 1424419"/>
                  <a:gd name="connsiteX15-1835" fmla="*/ 0 w 1305299"/>
                  <a:gd name="connsiteY15-1836" fmla="*/ 972364 h 1424419"/>
                  <a:gd name="connsiteX16-1837" fmla="*/ 2496 w 1305299"/>
                  <a:gd name="connsiteY16-1838" fmla="*/ 463106 h 1424419"/>
                  <a:gd name="connsiteX17-1839" fmla="*/ 2458 w 1305299"/>
                  <a:gd name="connsiteY17-1840" fmla="*/ 429563 h 1424419"/>
                  <a:gd name="connsiteX18-1841" fmla="*/ 75248 w 1305299"/>
                  <a:gd name="connsiteY18-1842" fmla="*/ 303202 h 1424419"/>
                  <a:gd name="connsiteX19-1843" fmla="*/ 106293 w 1305299"/>
                  <a:gd name="connsiteY19-1844" fmla="*/ 282597 h 1424419"/>
                  <a:gd name="connsiteX20-1845" fmla="*/ 541533 w 1305299"/>
                  <a:gd name="connsiteY20-1846" fmla="*/ 38110 h 1424419"/>
                  <a:gd name="connsiteX21-1847" fmla="*/ 653528 w 1305299"/>
                  <a:gd name="connsiteY21-1848" fmla="*/ 0 h 1424419"/>
                  <a:gd name="connsiteX0-1849" fmla="*/ 653528 w 1304127"/>
                  <a:gd name="connsiteY0-1850" fmla="*/ 0 h 1424419"/>
                  <a:gd name="connsiteX1-1851" fmla="*/ 757287 w 1304127"/>
                  <a:gd name="connsiteY1-1852" fmla="*/ 32444 h 1424419"/>
                  <a:gd name="connsiteX2-1853" fmla="*/ 1206876 w 1304127"/>
                  <a:gd name="connsiteY2-1854" fmla="*/ 284945 h 1424419"/>
                  <a:gd name="connsiteX3-1855" fmla="*/ 1237706 w 1304127"/>
                  <a:gd name="connsiteY3-1856" fmla="*/ 306775 h 1424419"/>
                  <a:gd name="connsiteX4-1857" fmla="*/ 1301712 w 1304127"/>
                  <a:gd name="connsiteY4-1858" fmla="*/ 442384 h 1424419"/>
                  <a:gd name="connsiteX5-1859" fmla="*/ 1303099 w 1304127"/>
                  <a:gd name="connsiteY5-1860" fmla="*/ 495558 h 1424419"/>
                  <a:gd name="connsiteX6-1861" fmla="*/ 1301746 w 1304127"/>
                  <a:gd name="connsiteY6-1862" fmla="*/ 953747 h 1424419"/>
                  <a:gd name="connsiteX7-1863" fmla="*/ 1302599 w 1304127"/>
                  <a:gd name="connsiteY7-1864" fmla="*/ 1003650 h 1424419"/>
                  <a:gd name="connsiteX8-1865" fmla="*/ 1227376 w 1304127"/>
                  <a:gd name="connsiteY8-1866" fmla="*/ 1152027 h 1424419"/>
                  <a:gd name="connsiteX9-1867" fmla="*/ 1172881 w 1304127"/>
                  <a:gd name="connsiteY9-1868" fmla="*/ 1179342 h 1424419"/>
                  <a:gd name="connsiteX10-1869" fmla="*/ 792288 w 1304127"/>
                  <a:gd name="connsiteY10-1870" fmla="*/ 1385653 h 1424419"/>
                  <a:gd name="connsiteX11-1871" fmla="*/ 522686 w 1304127"/>
                  <a:gd name="connsiteY11-1872" fmla="*/ 1384922 h 1424419"/>
                  <a:gd name="connsiteX12-1873" fmla="*/ 94302 w 1304127"/>
                  <a:gd name="connsiteY12-1874" fmla="*/ 1158755 h 1424419"/>
                  <a:gd name="connsiteX13-1875" fmla="*/ 39429 w 1304127"/>
                  <a:gd name="connsiteY13-1876" fmla="*/ 1117635 h 1424419"/>
                  <a:gd name="connsiteX14-1877" fmla="*/ 667 w 1304127"/>
                  <a:gd name="connsiteY14-1878" fmla="*/ 999105 h 1424419"/>
                  <a:gd name="connsiteX15-1879" fmla="*/ 0 w 1304127"/>
                  <a:gd name="connsiteY15-1880" fmla="*/ 972364 h 1424419"/>
                  <a:gd name="connsiteX16-1881" fmla="*/ 2496 w 1304127"/>
                  <a:gd name="connsiteY16-1882" fmla="*/ 463106 h 1424419"/>
                  <a:gd name="connsiteX17-1883" fmla="*/ 2458 w 1304127"/>
                  <a:gd name="connsiteY17-1884" fmla="*/ 429563 h 1424419"/>
                  <a:gd name="connsiteX18-1885" fmla="*/ 75248 w 1304127"/>
                  <a:gd name="connsiteY18-1886" fmla="*/ 303202 h 1424419"/>
                  <a:gd name="connsiteX19-1887" fmla="*/ 106293 w 1304127"/>
                  <a:gd name="connsiteY19-1888" fmla="*/ 282597 h 1424419"/>
                  <a:gd name="connsiteX20-1889" fmla="*/ 541533 w 1304127"/>
                  <a:gd name="connsiteY20-1890" fmla="*/ 38110 h 1424419"/>
                  <a:gd name="connsiteX21-1891" fmla="*/ 653528 w 1304127"/>
                  <a:gd name="connsiteY21-1892" fmla="*/ 0 h 1424419"/>
                  <a:gd name="connsiteX0-1893" fmla="*/ 653528 w 1306101"/>
                  <a:gd name="connsiteY0-1894" fmla="*/ 0 h 1424419"/>
                  <a:gd name="connsiteX1-1895" fmla="*/ 757287 w 1306101"/>
                  <a:gd name="connsiteY1-1896" fmla="*/ 32444 h 1424419"/>
                  <a:gd name="connsiteX2-1897" fmla="*/ 1206876 w 1306101"/>
                  <a:gd name="connsiteY2-1898" fmla="*/ 284945 h 1424419"/>
                  <a:gd name="connsiteX3-1899" fmla="*/ 1237706 w 1306101"/>
                  <a:gd name="connsiteY3-1900" fmla="*/ 306775 h 1424419"/>
                  <a:gd name="connsiteX4-1901" fmla="*/ 1305773 w 1306101"/>
                  <a:gd name="connsiteY4-1902" fmla="*/ 442384 h 1424419"/>
                  <a:gd name="connsiteX5-1903" fmla="*/ 1303099 w 1306101"/>
                  <a:gd name="connsiteY5-1904" fmla="*/ 495558 h 1424419"/>
                  <a:gd name="connsiteX6-1905" fmla="*/ 1301746 w 1306101"/>
                  <a:gd name="connsiteY6-1906" fmla="*/ 953747 h 1424419"/>
                  <a:gd name="connsiteX7-1907" fmla="*/ 1302599 w 1306101"/>
                  <a:gd name="connsiteY7-1908" fmla="*/ 1003650 h 1424419"/>
                  <a:gd name="connsiteX8-1909" fmla="*/ 1227376 w 1306101"/>
                  <a:gd name="connsiteY8-1910" fmla="*/ 1152027 h 1424419"/>
                  <a:gd name="connsiteX9-1911" fmla="*/ 1172881 w 1306101"/>
                  <a:gd name="connsiteY9-1912" fmla="*/ 1179342 h 1424419"/>
                  <a:gd name="connsiteX10-1913" fmla="*/ 792288 w 1306101"/>
                  <a:gd name="connsiteY10-1914" fmla="*/ 1385653 h 1424419"/>
                  <a:gd name="connsiteX11-1915" fmla="*/ 522686 w 1306101"/>
                  <a:gd name="connsiteY11-1916" fmla="*/ 1384922 h 1424419"/>
                  <a:gd name="connsiteX12-1917" fmla="*/ 94302 w 1306101"/>
                  <a:gd name="connsiteY12-1918" fmla="*/ 1158755 h 1424419"/>
                  <a:gd name="connsiteX13-1919" fmla="*/ 39429 w 1306101"/>
                  <a:gd name="connsiteY13-1920" fmla="*/ 1117635 h 1424419"/>
                  <a:gd name="connsiteX14-1921" fmla="*/ 667 w 1306101"/>
                  <a:gd name="connsiteY14-1922" fmla="*/ 999105 h 1424419"/>
                  <a:gd name="connsiteX15-1923" fmla="*/ 0 w 1306101"/>
                  <a:gd name="connsiteY15-1924" fmla="*/ 972364 h 1424419"/>
                  <a:gd name="connsiteX16-1925" fmla="*/ 2496 w 1306101"/>
                  <a:gd name="connsiteY16-1926" fmla="*/ 463106 h 1424419"/>
                  <a:gd name="connsiteX17-1927" fmla="*/ 2458 w 1306101"/>
                  <a:gd name="connsiteY17-1928" fmla="*/ 429563 h 1424419"/>
                  <a:gd name="connsiteX18-1929" fmla="*/ 75248 w 1306101"/>
                  <a:gd name="connsiteY18-1930" fmla="*/ 303202 h 1424419"/>
                  <a:gd name="connsiteX19-1931" fmla="*/ 106293 w 1306101"/>
                  <a:gd name="connsiteY19-1932" fmla="*/ 282597 h 1424419"/>
                  <a:gd name="connsiteX20-1933" fmla="*/ 541533 w 1306101"/>
                  <a:gd name="connsiteY20-1934" fmla="*/ 38110 h 1424419"/>
                  <a:gd name="connsiteX21-1935" fmla="*/ 653528 w 1306101"/>
                  <a:gd name="connsiteY21-1936" fmla="*/ 0 h 1424419"/>
                  <a:gd name="connsiteX0-1937" fmla="*/ 653528 w 1304819"/>
                  <a:gd name="connsiteY0-1938" fmla="*/ 0 h 1424419"/>
                  <a:gd name="connsiteX1-1939" fmla="*/ 757287 w 1304819"/>
                  <a:gd name="connsiteY1-1940" fmla="*/ 32444 h 1424419"/>
                  <a:gd name="connsiteX2-1941" fmla="*/ 1206876 w 1304819"/>
                  <a:gd name="connsiteY2-1942" fmla="*/ 284945 h 1424419"/>
                  <a:gd name="connsiteX3-1943" fmla="*/ 1237706 w 1304819"/>
                  <a:gd name="connsiteY3-1944" fmla="*/ 306775 h 1424419"/>
                  <a:gd name="connsiteX4-1945" fmla="*/ 1304420 w 1304819"/>
                  <a:gd name="connsiteY4-1946" fmla="*/ 434263 h 1424419"/>
                  <a:gd name="connsiteX5-1947" fmla="*/ 1303099 w 1304819"/>
                  <a:gd name="connsiteY5-1948" fmla="*/ 495558 h 1424419"/>
                  <a:gd name="connsiteX6-1949" fmla="*/ 1301746 w 1304819"/>
                  <a:gd name="connsiteY6-1950" fmla="*/ 953747 h 1424419"/>
                  <a:gd name="connsiteX7-1951" fmla="*/ 1302599 w 1304819"/>
                  <a:gd name="connsiteY7-1952" fmla="*/ 1003650 h 1424419"/>
                  <a:gd name="connsiteX8-1953" fmla="*/ 1227376 w 1304819"/>
                  <a:gd name="connsiteY8-1954" fmla="*/ 1152027 h 1424419"/>
                  <a:gd name="connsiteX9-1955" fmla="*/ 1172881 w 1304819"/>
                  <a:gd name="connsiteY9-1956" fmla="*/ 1179342 h 1424419"/>
                  <a:gd name="connsiteX10-1957" fmla="*/ 792288 w 1304819"/>
                  <a:gd name="connsiteY10-1958" fmla="*/ 1385653 h 1424419"/>
                  <a:gd name="connsiteX11-1959" fmla="*/ 522686 w 1304819"/>
                  <a:gd name="connsiteY11-1960" fmla="*/ 1384922 h 1424419"/>
                  <a:gd name="connsiteX12-1961" fmla="*/ 94302 w 1304819"/>
                  <a:gd name="connsiteY12-1962" fmla="*/ 1158755 h 1424419"/>
                  <a:gd name="connsiteX13-1963" fmla="*/ 39429 w 1304819"/>
                  <a:gd name="connsiteY13-1964" fmla="*/ 1117635 h 1424419"/>
                  <a:gd name="connsiteX14-1965" fmla="*/ 667 w 1304819"/>
                  <a:gd name="connsiteY14-1966" fmla="*/ 999105 h 1424419"/>
                  <a:gd name="connsiteX15-1967" fmla="*/ 0 w 1304819"/>
                  <a:gd name="connsiteY15-1968" fmla="*/ 972364 h 1424419"/>
                  <a:gd name="connsiteX16-1969" fmla="*/ 2496 w 1304819"/>
                  <a:gd name="connsiteY16-1970" fmla="*/ 463106 h 1424419"/>
                  <a:gd name="connsiteX17-1971" fmla="*/ 2458 w 1304819"/>
                  <a:gd name="connsiteY17-1972" fmla="*/ 429563 h 1424419"/>
                  <a:gd name="connsiteX18-1973" fmla="*/ 75248 w 1304819"/>
                  <a:gd name="connsiteY18-1974" fmla="*/ 303202 h 1424419"/>
                  <a:gd name="connsiteX19-1975" fmla="*/ 106293 w 1304819"/>
                  <a:gd name="connsiteY19-1976" fmla="*/ 282597 h 1424419"/>
                  <a:gd name="connsiteX20-1977" fmla="*/ 541533 w 1304819"/>
                  <a:gd name="connsiteY20-1978" fmla="*/ 38110 h 1424419"/>
                  <a:gd name="connsiteX21-1979" fmla="*/ 653528 w 1304819"/>
                  <a:gd name="connsiteY21-1980" fmla="*/ 0 h 1424419"/>
                  <a:gd name="connsiteX0-1981" fmla="*/ 653528 w 1306525"/>
                  <a:gd name="connsiteY0-1982" fmla="*/ 0 h 1424419"/>
                  <a:gd name="connsiteX1-1983" fmla="*/ 757287 w 1306525"/>
                  <a:gd name="connsiteY1-1984" fmla="*/ 32444 h 1424419"/>
                  <a:gd name="connsiteX2-1985" fmla="*/ 1206876 w 1306525"/>
                  <a:gd name="connsiteY2-1986" fmla="*/ 284945 h 1424419"/>
                  <a:gd name="connsiteX3-1987" fmla="*/ 1237706 w 1306525"/>
                  <a:gd name="connsiteY3-1988" fmla="*/ 306775 h 1424419"/>
                  <a:gd name="connsiteX4-1989" fmla="*/ 1304420 w 1306525"/>
                  <a:gd name="connsiteY4-1990" fmla="*/ 434263 h 1424419"/>
                  <a:gd name="connsiteX5-1991" fmla="*/ 1305806 w 1306525"/>
                  <a:gd name="connsiteY5-1992" fmla="*/ 519922 h 1424419"/>
                  <a:gd name="connsiteX6-1993" fmla="*/ 1301746 w 1306525"/>
                  <a:gd name="connsiteY6-1994" fmla="*/ 953747 h 1424419"/>
                  <a:gd name="connsiteX7-1995" fmla="*/ 1302599 w 1306525"/>
                  <a:gd name="connsiteY7-1996" fmla="*/ 1003650 h 1424419"/>
                  <a:gd name="connsiteX8-1997" fmla="*/ 1227376 w 1306525"/>
                  <a:gd name="connsiteY8-1998" fmla="*/ 1152027 h 1424419"/>
                  <a:gd name="connsiteX9-1999" fmla="*/ 1172881 w 1306525"/>
                  <a:gd name="connsiteY9-2000" fmla="*/ 1179342 h 1424419"/>
                  <a:gd name="connsiteX10-2001" fmla="*/ 792288 w 1306525"/>
                  <a:gd name="connsiteY10-2002" fmla="*/ 1385653 h 1424419"/>
                  <a:gd name="connsiteX11-2003" fmla="*/ 522686 w 1306525"/>
                  <a:gd name="connsiteY11-2004" fmla="*/ 1384922 h 1424419"/>
                  <a:gd name="connsiteX12-2005" fmla="*/ 94302 w 1306525"/>
                  <a:gd name="connsiteY12-2006" fmla="*/ 1158755 h 1424419"/>
                  <a:gd name="connsiteX13-2007" fmla="*/ 39429 w 1306525"/>
                  <a:gd name="connsiteY13-2008" fmla="*/ 1117635 h 1424419"/>
                  <a:gd name="connsiteX14-2009" fmla="*/ 667 w 1306525"/>
                  <a:gd name="connsiteY14-2010" fmla="*/ 999105 h 1424419"/>
                  <a:gd name="connsiteX15-2011" fmla="*/ 0 w 1306525"/>
                  <a:gd name="connsiteY15-2012" fmla="*/ 972364 h 1424419"/>
                  <a:gd name="connsiteX16-2013" fmla="*/ 2496 w 1306525"/>
                  <a:gd name="connsiteY16-2014" fmla="*/ 463106 h 1424419"/>
                  <a:gd name="connsiteX17-2015" fmla="*/ 2458 w 1306525"/>
                  <a:gd name="connsiteY17-2016" fmla="*/ 429563 h 1424419"/>
                  <a:gd name="connsiteX18-2017" fmla="*/ 75248 w 1306525"/>
                  <a:gd name="connsiteY18-2018" fmla="*/ 303202 h 1424419"/>
                  <a:gd name="connsiteX19-2019" fmla="*/ 106293 w 1306525"/>
                  <a:gd name="connsiteY19-2020" fmla="*/ 282597 h 1424419"/>
                  <a:gd name="connsiteX20-2021" fmla="*/ 541533 w 1306525"/>
                  <a:gd name="connsiteY20-2022" fmla="*/ 38110 h 1424419"/>
                  <a:gd name="connsiteX21-2023" fmla="*/ 653528 w 1306525"/>
                  <a:gd name="connsiteY21-2024" fmla="*/ 0 h 1424419"/>
                  <a:gd name="connsiteX0-2025" fmla="*/ 653528 w 1305814"/>
                  <a:gd name="connsiteY0-2026" fmla="*/ 0 h 1424419"/>
                  <a:gd name="connsiteX1-2027" fmla="*/ 757287 w 1305814"/>
                  <a:gd name="connsiteY1-2028" fmla="*/ 32444 h 1424419"/>
                  <a:gd name="connsiteX2-2029" fmla="*/ 1206876 w 1305814"/>
                  <a:gd name="connsiteY2-2030" fmla="*/ 284945 h 1424419"/>
                  <a:gd name="connsiteX3-2031" fmla="*/ 1237706 w 1305814"/>
                  <a:gd name="connsiteY3-2032" fmla="*/ 306775 h 1424419"/>
                  <a:gd name="connsiteX4-2033" fmla="*/ 1304420 w 1305814"/>
                  <a:gd name="connsiteY4-2034" fmla="*/ 434263 h 1424419"/>
                  <a:gd name="connsiteX5-2035" fmla="*/ 1305806 w 1305814"/>
                  <a:gd name="connsiteY5-2036" fmla="*/ 519922 h 1424419"/>
                  <a:gd name="connsiteX6-2037" fmla="*/ 1301746 w 1305814"/>
                  <a:gd name="connsiteY6-2038" fmla="*/ 953747 h 1424419"/>
                  <a:gd name="connsiteX7-2039" fmla="*/ 1302599 w 1305814"/>
                  <a:gd name="connsiteY7-2040" fmla="*/ 1003650 h 1424419"/>
                  <a:gd name="connsiteX8-2041" fmla="*/ 1227376 w 1305814"/>
                  <a:gd name="connsiteY8-2042" fmla="*/ 1152027 h 1424419"/>
                  <a:gd name="connsiteX9-2043" fmla="*/ 1172881 w 1305814"/>
                  <a:gd name="connsiteY9-2044" fmla="*/ 1179342 h 1424419"/>
                  <a:gd name="connsiteX10-2045" fmla="*/ 792288 w 1305814"/>
                  <a:gd name="connsiteY10-2046" fmla="*/ 1385653 h 1424419"/>
                  <a:gd name="connsiteX11-2047" fmla="*/ 522686 w 1305814"/>
                  <a:gd name="connsiteY11-2048" fmla="*/ 1384922 h 1424419"/>
                  <a:gd name="connsiteX12-2049" fmla="*/ 94302 w 1305814"/>
                  <a:gd name="connsiteY12-2050" fmla="*/ 1158755 h 1424419"/>
                  <a:gd name="connsiteX13-2051" fmla="*/ 39429 w 1305814"/>
                  <a:gd name="connsiteY13-2052" fmla="*/ 1117635 h 1424419"/>
                  <a:gd name="connsiteX14-2053" fmla="*/ 667 w 1305814"/>
                  <a:gd name="connsiteY14-2054" fmla="*/ 999105 h 1424419"/>
                  <a:gd name="connsiteX15-2055" fmla="*/ 0 w 1305814"/>
                  <a:gd name="connsiteY15-2056" fmla="*/ 972364 h 1424419"/>
                  <a:gd name="connsiteX16-2057" fmla="*/ 2496 w 1305814"/>
                  <a:gd name="connsiteY16-2058" fmla="*/ 463106 h 1424419"/>
                  <a:gd name="connsiteX17-2059" fmla="*/ 2458 w 1305814"/>
                  <a:gd name="connsiteY17-2060" fmla="*/ 429563 h 1424419"/>
                  <a:gd name="connsiteX18-2061" fmla="*/ 75248 w 1305814"/>
                  <a:gd name="connsiteY18-2062" fmla="*/ 303202 h 1424419"/>
                  <a:gd name="connsiteX19-2063" fmla="*/ 106293 w 1305814"/>
                  <a:gd name="connsiteY19-2064" fmla="*/ 282597 h 1424419"/>
                  <a:gd name="connsiteX20-2065" fmla="*/ 541533 w 1305814"/>
                  <a:gd name="connsiteY20-2066" fmla="*/ 38110 h 1424419"/>
                  <a:gd name="connsiteX21-2067" fmla="*/ 653528 w 1305814"/>
                  <a:gd name="connsiteY21-2068" fmla="*/ 0 h 1424419"/>
                  <a:gd name="connsiteX0-2069" fmla="*/ 653528 w 1305814"/>
                  <a:gd name="connsiteY0-2070" fmla="*/ 0 h 1424419"/>
                  <a:gd name="connsiteX1-2071" fmla="*/ 757287 w 1305814"/>
                  <a:gd name="connsiteY1-2072" fmla="*/ 32444 h 1424419"/>
                  <a:gd name="connsiteX2-2073" fmla="*/ 1206876 w 1305814"/>
                  <a:gd name="connsiteY2-2074" fmla="*/ 284945 h 1424419"/>
                  <a:gd name="connsiteX3-2075" fmla="*/ 1237706 w 1305814"/>
                  <a:gd name="connsiteY3-2076" fmla="*/ 306775 h 1424419"/>
                  <a:gd name="connsiteX4-2077" fmla="*/ 1304420 w 1305814"/>
                  <a:gd name="connsiteY4-2078" fmla="*/ 434263 h 1424419"/>
                  <a:gd name="connsiteX5-2079" fmla="*/ 1305806 w 1305814"/>
                  <a:gd name="connsiteY5-2080" fmla="*/ 519922 h 1424419"/>
                  <a:gd name="connsiteX6-2081" fmla="*/ 1301746 w 1305814"/>
                  <a:gd name="connsiteY6-2082" fmla="*/ 953747 h 1424419"/>
                  <a:gd name="connsiteX7-2083" fmla="*/ 1302599 w 1305814"/>
                  <a:gd name="connsiteY7-2084" fmla="*/ 1003650 h 1424419"/>
                  <a:gd name="connsiteX8-2085" fmla="*/ 1227376 w 1305814"/>
                  <a:gd name="connsiteY8-2086" fmla="*/ 1152027 h 1424419"/>
                  <a:gd name="connsiteX9-2087" fmla="*/ 1172881 w 1305814"/>
                  <a:gd name="connsiteY9-2088" fmla="*/ 1179342 h 1424419"/>
                  <a:gd name="connsiteX10-2089" fmla="*/ 792288 w 1305814"/>
                  <a:gd name="connsiteY10-2090" fmla="*/ 1385653 h 1424419"/>
                  <a:gd name="connsiteX11-2091" fmla="*/ 522686 w 1305814"/>
                  <a:gd name="connsiteY11-2092" fmla="*/ 1384922 h 1424419"/>
                  <a:gd name="connsiteX12-2093" fmla="*/ 94302 w 1305814"/>
                  <a:gd name="connsiteY12-2094" fmla="*/ 1158755 h 1424419"/>
                  <a:gd name="connsiteX13-2095" fmla="*/ 39429 w 1305814"/>
                  <a:gd name="connsiteY13-2096" fmla="*/ 1117635 h 1424419"/>
                  <a:gd name="connsiteX14-2097" fmla="*/ 667 w 1305814"/>
                  <a:gd name="connsiteY14-2098" fmla="*/ 999105 h 1424419"/>
                  <a:gd name="connsiteX15-2099" fmla="*/ 0 w 1305814"/>
                  <a:gd name="connsiteY15-2100" fmla="*/ 972364 h 1424419"/>
                  <a:gd name="connsiteX16-2101" fmla="*/ 2496 w 1305814"/>
                  <a:gd name="connsiteY16-2102" fmla="*/ 463106 h 1424419"/>
                  <a:gd name="connsiteX17-2103" fmla="*/ 2458 w 1305814"/>
                  <a:gd name="connsiteY17-2104" fmla="*/ 429563 h 1424419"/>
                  <a:gd name="connsiteX18-2105" fmla="*/ 75248 w 1305814"/>
                  <a:gd name="connsiteY18-2106" fmla="*/ 303202 h 1424419"/>
                  <a:gd name="connsiteX19-2107" fmla="*/ 106293 w 1305814"/>
                  <a:gd name="connsiteY19-2108" fmla="*/ 282597 h 1424419"/>
                  <a:gd name="connsiteX20-2109" fmla="*/ 541533 w 1305814"/>
                  <a:gd name="connsiteY20-2110" fmla="*/ 38110 h 1424419"/>
                  <a:gd name="connsiteX21-2111" fmla="*/ 653528 w 1305814"/>
                  <a:gd name="connsiteY21-2112" fmla="*/ 0 h 1424419"/>
                  <a:gd name="connsiteX0-2113" fmla="*/ 653528 w 1305814"/>
                  <a:gd name="connsiteY0-2114" fmla="*/ 0 h 1424419"/>
                  <a:gd name="connsiteX1-2115" fmla="*/ 757287 w 1305814"/>
                  <a:gd name="connsiteY1-2116" fmla="*/ 32444 h 1424419"/>
                  <a:gd name="connsiteX2-2117" fmla="*/ 1206876 w 1305814"/>
                  <a:gd name="connsiteY2-2118" fmla="*/ 284945 h 1424419"/>
                  <a:gd name="connsiteX3-2119" fmla="*/ 1237706 w 1305814"/>
                  <a:gd name="connsiteY3-2120" fmla="*/ 306775 h 1424419"/>
                  <a:gd name="connsiteX4-2121" fmla="*/ 1304420 w 1305814"/>
                  <a:gd name="connsiteY4-2122" fmla="*/ 434263 h 1424419"/>
                  <a:gd name="connsiteX5-2123" fmla="*/ 1305806 w 1305814"/>
                  <a:gd name="connsiteY5-2124" fmla="*/ 519922 h 1424419"/>
                  <a:gd name="connsiteX6-2125" fmla="*/ 1301746 w 1305814"/>
                  <a:gd name="connsiteY6-2126" fmla="*/ 953747 h 1424419"/>
                  <a:gd name="connsiteX7-2127" fmla="*/ 1302599 w 1305814"/>
                  <a:gd name="connsiteY7-2128" fmla="*/ 1003650 h 1424419"/>
                  <a:gd name="connsiteX8-2129" fmla="*/ 1227376 w 1305814"/>
                  <a:gd name="connsiteY8-2130" fmla="*/ 1152027 h 1424419"/>
                  <a:gd name="connsiteX9-2131" fmla="*/ 1174235 w 1305814"/>
                  <a:gd name="connsiteY9-2132" fmla="*/ 1184756 h 1424419"/>
                  <a:gd name="connsiteX10-2133" fmla="*/ 792288 w 1305814"/>
                  <a:gd name="connsiteY10-2134" fmla="*/ 1385653 h 1424419"/>
                  <a:gd name="connsiteX11-2135" fmla="*/ 522686 w 1305814"/>
                  <a:gd name="connsiteY11-2136" fmla="*/ 1384922 h 1424419"/>
                  <a:gd name="connsiteX12-2137" fmla="*/ 94302 w 1305814"/>
                  <a:gd name="connsiteY12-2138" fmla="*/ 1158755 h 1424419"/>
                  <a:gd name="connsiteX13-2139" fmla="*/ 39429 w 1305814"/>
                  <a:gd name="connsiteY13-2140" fmla="*/ 1117635 h 1424419"/>
                  <a:gd name="connsiteX14-2141" fmla="*/ 667 w 1305814"/>
                  <a:gd name="connsiteY14-2142" fmla="*/ 999105 h 1424419"/>
                  <a:gd name="connsiteX15-2143" fmla="*/ 0 w 1305814"/>
                  <a:gd name="connsiteY15-2144" fmla="*/ 972364 h 1424419"/>
                  <a:gd name="connsiteX16-2145" fmla="*/ 2496 w 1305814"/>
                  <a:gd name="connsiteY16-2146" fmla="*/ 463106 h 1424419"/>
                  <a:gd name="connsiteX17-2147" fmla="*/ 2458 w 1305814"/>
                  <a:gd name="connsiteY17-2148" fmla="*/ 429563 h 1424419"/>
                  <a:gd name="connsiteX18-2149" fmla="*/ 75248 w 1305814"/>
                  <a:gd name="connsiteY18-2150" fmla="*/ 303202 h 1424419"/>
                  <a:gd name="connsiteX19-2151" fmla="*/ 106293 w 1305814"/>
                  <a:gd name="connsiteY19-2152" fmla="*/ 282597 h 1424419"/>
                  <a:gd name="connsiteX20-2153" fmla="*/ 541533 w 1305814"/>
                  <a:gd name="connsiteY20-2154" fmla="*/ 38110 h 1424419"/>
                  <a:gd name="connsiteX21-2155" fmla="*/ 653528 w 1305814"/>
                  <a:gd name="connsiteY21-2156" fmla="*/ 0 h 1424419"/>
                  <a:gd name="connsiteX0-2157" fmla="*/ 653528 w 1305814"/>
                  <a:gd name="connsiteY0-2158" fmla="*/ 0 h 1424419"/>
                  <a:gd name="connsiteX1-2159" fmla="*/ 757287 w 1305814"/>
                  <a:gd name="connsiteY1-2160" fmla="*/ 32444 h 1424419"/>
                  <a:gd name="connsiteX2-2161" fmla="*/ 1206876 w 1305814"/>
                  <a:gd name="connsiteY2-2162" fmla="*/ 284945 h 1424419"/>
                  <a:gd name="connsiteX3-2163" fmla="*/ 1237706 w 1305814"/>
                  <a:gd name="connsiteY3-2164" fmla="*/ 306775 h 1424419"/>
                  <a:gd name="connsiteX4-2165" fmla="*/ 1304420 w 1305814"/>
                  <a:gd name="connsiteY4-2166" fmla="*/ 434263 h 1424419"/>
                  <a:gd name="connsiteX5-2167" fmla="*/ 1305806 w 1305814"/>
                  <a:gd name="connsiteY5-2168" fmla="*/ 519922 h 1424419"/>
                  <a:gd name="connsiteX6-2169" fmla="*/ 1301746 w 1305814"/>
                  <a:gd name="connsiteY6-2170" fmla="*/ 953747 h 1424419"/>
                  <a:gd name="connsiteX7-2171" fmla="*/ 1302599 w 1305814"/>
                  <a:gd name="connsiteY7-2172" fmla="*/ 1003650 h 1424419"/>
                  <a:gd name="connsiteX8-2173" fmla="*/ 1227376 w 1305814"/>
                  <a:gd name="connsiteY8-2174" fmla="*/ 1152027 h 1424419"/>
                  <a:gd name="connsiteX9-2175" fmla="*/ 1174235 w 1305814"/>
                  <a:gd name="connsiteY9-2176" fmla="*/ 1184756 h 1424419"/>
                  <a:gd name="connsiteX10-2177" fmla="*/ 792288 w 1305814"/>
                  <a:gd name="connsiteY10-2178" fmla="*/ 1385653 h 1424419"/>
                  <a:gd name="connsiteX11-2179" fmla="*/ 522686 w 1305814"/>
                  <a:gd name="connsiteY11-2180" fmla="*/ 1384922 h 1424419"/>
                  <a:gd name="connsiteX12-2181" fmla="*/ 94302 w 1305814"/>
                  <a:gd name="connsiteY12-2182" fmla="*/ 1158755 h 1424419"/>
                  <a:gd name="connsiteX13-2183" fmla="*/ 39429 w 1305814"/>
                  <a:gd name="connsiteY13-2184" fmla="*/ 1117635 h 1424419"/>
                  <a:gd name="connsiteX14-2185" fmla="*/ 667 w 1305814"/>
                  <a:gd name="connsiteY14-2186" fmla="*/ 999105 h 1424419"/>
                  <a:gd name="connsiteX15-2187" fmla="*/ 0 w 1305814"/>
                  <a:gd name="connsiteY15-2188" fmla="*/ 972364 h 1424419"/>
                  <a:gd name="connsiteX16-2189" fmla="*/ 2496 w 1305814"/>
                  <a:gd name="connsiteY16-2190" fmla="*/ 463106 h 1424419"/>
                  <a:gd name="connsiteX17-2191" fmla="*/ 2458 w 1305814"/>
                  <a:gd name="connsiteY17-2192" fmla="*/ 429563 h 1424419"/>
                  <a:gd name="connsiteX18-2193" fmla="*/ 75248 w 1305814"/>
                  <a:gd name="connsiteY18-2194" fmla="*/ 303202 h 1424419"/>
                  <a:gd name="connsiteX19-2195" fmla="*/ 106293 w 1305814"/>
                  <a:gd name="connsiteY19-2196" fmla="*/ 282597 h 1424419"/>
                  <a:gd name="connsiteX20-2197" fmla="*/ 541533 w 1305814"/>
                  <a:gd name="connsiteY20-2198" fmla="*/ 38110 h 1424419"/>
                  <a:gd name="connsiteX21-2199" fmla="*/ 653528 w 1305814"/>
                  <a:gd name="connsiteY21-2200" fmla="*/ 0 h 1424419"/>
                  <a:gd name="connsiteX0-2201" fmla="*/ 653528 w 1305814"/>
                  <a:gd name="connsiteY0-2202" fmla="*/ 0 h 1427408"/>
                  <a:gd name="connsiteX1-2203" fmla="*/ 757287 w 1305814"/>
                  <a:gd name="connsiteY1-2204" fmla="*/ 32444 h 1427408"/>
                  <a:gd name="connsiteX2-2205" fmla="*/ 1206876 w 1305814"/>
                  <a:gd name="connsiteY2-2206" fmla="*/ 284945 h 1427408"/>
                  <a:gd name="connsiteX3-2207" fmla="*/ 1237706 w 1305814"/>
                  <a:gd name="connsiteY3-2208" fmla="*/ 306775 h 1427408"/>
                  <a:gd name="connsiteX4-2209" fmla="*/ 1304420 w 1305814"/>
                  <a:gd name="connsiteY4-2210" fmla="*/ 434263 h 1427408"/>
                  <a:gd name="connsiteX5-2211" fmla="*/ 1305806 w 1305814"/>
                  <a:gd name="connsiteY5-2212" fmla="*/ 519922 h 1427408"/>
                  <a:gd name="connsiteX6-2213" fmla="*/ 1301746 w 1305814"/>
                  <a:gd name="connsiteY6-2214" fmla="*/ 953747 h 1427408"/>
                  <a:gd name="connsiteX7-2215" fmla="*/ 1302599 w 1305814"/>
                  <a:gd name="connsiteY7-2216" fmla="*/ 1003650 h 1427408"/>
                  <a:gd name="connsiteX8-2217" fmla="*/ 1227376 w 1305814"/>
                  <a:gd name="connsiteY8-2218" fmla="*/ 1152027 h 1427408"/>
                  <a:gd name="connsiteX9-2219" fmla="*/ 1174235 w 1305814"/>
                  <a:gd name="connsiteY9-2220" fmla="*/ 1184756 h 1427408"/>
                  <a:gd name="connsiteX10-2221" fmla="*/ 792288 w 1305814"/>
                  <a:gd name="connsiteY10-2222" fmla="*/ 1385653 h 1427408"/>
                  <a:gd name="connsiteX11-2223" fmla="*/ 517719 w 1305814"/>
                  <a:gd name="connsiteY11-2224" fmla="*/ 1389889 h 1427408"/>
                  <a:gd name="connsiteX12-2225" fmla="*/ 94302 w 1305814"/>
                  <a:gd name="connsiteY12-2226" fmla="*/ 1158755 h 1427408"/>
                  <a:gd name="connsiteX13-2227" fmla="*/ 39429 w 1305814"/>
                  <a:gd name="connsiteY13-2228" fmla="*/ 1117635 h 1427408"/>
                  <a:gd name="connsiteX14-2229" fmla="*/ 667 w 1305814"/>
                  <a:gd name="connsiteY14-2230" fmla="*/ 999105 h 1427408"/>
                  <a:gd name="connsiteX15-2231" fmla="*/ 0 w 1305814"/>
                  <a:gd name="connsiteY15-2232" fmla="*/ 972364 h 1427408"/>
                  <a:gd name="connsiteX16-2233" fmla="*/ 2496 w 1305814"/>
                  <a:gd name="connsiteY16-2234" fmla="*/ 463106 h 1427408"/>
                  <a:gd name="connsiteX17-2235" fmla="*/ 2458 w 1305814"/>
                  <a:gd name="connsiteY17-2236" fmla="*/ 429563 h 1427408"/>
                  <a:gd name="connsiteX18-2237" fmla="*/ 75248 w 1305814"/>
                  <a:gd name="connsiteY18-2238" fmla="*/ 303202 h 1427408"/>
                  <a:gd name="connsiteX19-2239" fmla="*/ 106293 w 1305814"/>
                  <a:gd name="connsiteY19-2240" fmla="*/ 282597 h 1427408"/>
                  <a:gd name="connsiteX20-2241" fmla="*/ 541533 w 1305814"/>
                  <a:gd name="connsiteY20-2242" fmla="*/ 38110 h 1427408"/>
                  <a:gd name="connsiteX21-2243" fmla="*/ 653528 w 1305814"/>
                  <a:gd name="connsiteY21-2244" fmla="*/ 0 h 1427408"/>
                  <a:gd name="connsiteX0-2245" fmla="*/ 653528 w 1305814"/>
                  <a:gd name="connsiteY0-2246" fmla="*/ 0 h 1427408"/>
                  <a:gd name="connsiteX1-2247" fmla="*/ 757287 w 1305814"/>
                  <a:gd name="connsiteY1-2248" fmla="*/ 32444 h 1427408"/>
                  <a:gd name="connsiteX2-2249" fmla="*/ 1206876 w 1305814"/>
                  <a:gd name="connsiteY2-2250" fmla="*/ 284945 h 1427408"/>
                  <a:gd name="connsiteX3-2251" fmla="*/ 1237706 w 1305814"/>
                  <a:gd name="connsiteY3-2252" fmla="*/ 306775 h 1427408"/>
                  <a:gd name="connsiteX4-2253" fmla="*/ 1304420 w 1305814"/>
                  <a:gd name="connsiteY4-2254" fmla="*/ 434263 h 1427408"/>
                  <a:gd name="connsiteX5-2255" fmla="*/ 1305806 w 1305814"/>
                  <a:gd name="connsiteY5-2256" fmla="*/ 519922 h 1427408"/>
                  <a:gd name="connsiteX6-2257" fmla="*/ 1301746 w 1305814"/>
                  <a:gd name="connsiteY6-2258" fmla="*/ 953747 h 1427408"/>
                  <a:gd name="connsiteX7-2259" fmla="*/ 1302599 w 1305814"/>
                  <a:gd name="connsiteY7-2260" fmla="*/ 1003650 h 1427408"/>
                  <a:gd name="connsiteX8-2261" fmla="*/ 1227376 w 1305814"/>
                  <a:gd name="connsiteY8-2262" fmla="*/ 1152027 h 1427408"/>
                  <a:gd name="connsiteX9-2263" fmla="*/ 1174235 w 1305814"/>
                  <a:gd name="connsiteY9-2264" fmla="*/ 1184756 h 1427408"/>
                  <a:gd name="connsiteX10-2265" fmla="*/ 792288 w 1305814"/>
                  <a:gd name="connsiteY10-2266" fmla="*/ 1385653 h 1427408"/>
                  <a:gd name="connsiteX11-2267" fmla="*/ 517719 w 1305814"/>
                  <a:gd name="connsiteY11-2268" fmla="*/ 1389889 h 1427408"/>
                  <a:gd name="connsiteX12-2269" fmla="*/ 94302 w 1305814"/>
                  <a:gd name="connsiteY12-2270" fmla="*/ 1158755 h 1427408"/>
                  <a:gd name="connsiteX13-2271" fmla="*/ 39429 w 1305814"/>
                  <a:gd name="connsiteY13-2272" fmla="*/ 1117635 h 1427408"/>
                  <a:gd name="connsiteX14-2273" fmla="*/ 667 w 1305814"/>
                  <a:gd name="connsiteY14-2274" fmla="*/ 999105 h 1427408"/>
                  <a:gd name="connsiteX15-2275" fmla="*/ 0 w 1305814"/>
                  <a:gd name="connsiteY15-2276" fmla="*/ 972364 h 1427408"/>
                  <a:gd name="connsiteX16-2277" fmla="*/ 2496 w 1305814"/>
                  <a:gd name="connsiteY16-2278" fmla="*/ 463106 h 1427408"/>
                  <a:gd name="connsiteX17-2279" fmla="*/ 2458 w 1305814"/>
                  <a:gd name="connsiteY17-2280" fmla="*/ 429563 h 1427408"/>
                  <a:gd name="connsiteX18-2281" fmla="*/ 75248 w 1305814"/>
                  <a:gd name="connsiteY18-2282" fmla="*/ 303202 h 1427408"/>
                  <a:gd name="connsiteX19-2283" fmla="*/ 106293 w 1305814"/>
                  <a:gd name="connsiteY19-2284" fmla="*/ 282597 h 1427408"/>
                  <a:gd name="connsiteX20-2285" fmla="*/ 541533 w 1305814"/>
                  <a:gd name="connsiteY20-2286" fmla="*/ 38110 h 1427408"/>
                  <a:gd name="connsiteX21-2287" fmla="*/ 653528 w 1305814"/>
                  <a:gd name="connsiteY21-2288" fmla="*/ 0 h 1427408"/>
                  <a:gd name="connsiteX0-2289" fmla="*/ 653528 w 1305814"/>
                  <a:gd name="connsiteY0-2290" fmla="*/ 0 h 1421591"/>
                  <a:gd name="connsiteX1-2291" fmla="*/ 757287 w 1305814"/>
                  <a:gd name="connsiteY1-2292" fmla="*/ 32444 h 1421591"/>
                  <a:gd name="connsiteX2-2293" fmla="*/ 1206876 w 1305814"/>
                  <a:gd name="connsiteY2-2294" fmla="*/ 284945 h 1421591"/>
                  <a:gd name="connsiteX3-2295" fmla="*/ 1237706 w 1305814"/>
                  <a:gd name="connsiteY3-2296" fmla="*/ 306775 h 1421591"/>
                  <a:gd name="connsiteX4-2297" fmla="*/ 1304420 w 1305814"/>
                  <a:gd name="connsiteY4-2298" fmla="*/ 434263 h 1421591"/>
                  <a:gd name="connsiteX5-2299" fmla="*/ 1305806 w 1305814"/>
                  <a:gd name="connsiteY5-2300" fmla="*/ 519922 h 1421591"/>
                  <a:gd name="connsiteX6-2301" fmla="*/ 1301746 w 1305814"/>
                  <a:gd name="connsiteY6-2302" fmla="*/ 953747 h 1421591"/>
                  <a:gd name="connsiteX7-2303" fmla="*/ 1302599 w 1305814"/>
                  <a:gd name="connsiteY7-2304" fmla="*/ 1003650 h 1421591"/>
                  <a:gd name="connsiteX8-2305" fmla="*/ 1227376 w 1305814"/>
                  <a:gd name="connsiteY8-2306" fmla="*/ 1152027 h 1421591"/>
                  <a:gd name="connsiteX9-2307" fmla="*/ 1174235 w 1305814"/>
                  <a:gd name="connsiteY9-2308" fmla="*/ 1184756 h 1421591"/>
                  <a:gd name="connsiteX10-2309" fmla="*/ 792288 w 1305814"/>
                  <a:gd name="connsiteY10-2310" fmla="*/ 1385653 h 1421591"/>
                  <a:gd name="connsiteX11-2311" fmla="*/ 502818 w 1305814"/>
                  <a:gd name="connsiteY11-2312" fmla="*/ 1379955 h 1421591"/>
                  <a:gd name="connsiteX12-2313" fmla="*/ 94302 w 1305814"/>
                  <a:gd name="connsiteY12-2314" fmla="*/ 1158755 h 1421591"/>
                  <a:gd name="connsiteX13-2315" fmla="*/ 39429 w 1305814"/>
                  <a:gd name="connsiteY13-2316" fmla="*/ 1117635 h 1421591"/>
                  <a:gd name="connsiteX14-2317" fmla="*/ 667 w 1305814"/>
                  <a:gd name="connsiteY14-2318" fmla="*/ 999105 h 1421591"/>
                  <a:gd name="connsiteX15-2319" fmla="*/ 0 w 1305814"/>
                  <a:gd name="connsiteY15-2320" fmla="*/ 972364 h 1421591"/>
                  <a:gd name="connsiteX16-2321" fmla="*/ 2496 w 1305814"/>
                  <a:gd name="connsiteY16-2322" fmla="*/ 463106 h 1421591"/>
                  <a:gd name="connsiteX17-2323" fmla="*/ 2458 w 1305814"/>
                  <a:gd name="connsiteY17-2324" fmla="*/ 429563 h 1421591"/>
                  <a:gd name="connsiteX18-2325" fmla="*/ 75248 w 1305814"/>
                  <a:gd name="connsiteY18-2326" fmla="*/ 303202 h 1421591"/>
                  <a:gd name="connsiteX19-2327" fmla="*/ 106293 w 1305814"/>
                  <a:gd name="connsiteY19-2328" fmla="*/ 282597 h 1421591"/>
                  <a:gd name="connsiteX20-2329" fmla="*/ 541533 w 1305814"/>
                  <a:gd name="connsiteY20-2330" fmla="*/ 38110 h 1421591"/>
                  <a:gd name="connsiteX21-2331" fmla="*/ 653528 w 1305814"/>
                  <a:gd name="connsiteY21-2332" fmla="*/ 0 h 1421591"/>
                  <a:gd name="connsiteX0-2333" fmla="*/ 653528 w 1305814"/>
                  <a:gd name="connsiteY0-2334" fmla="*/ 0 h 1423589"/>
                  <a:gd name="connsiteX1-2335" fmla="*/ 757287 w 1305814"/>
                  <a:gd name="connsiteY1-2336" fmla="*/ 32444 h 1423589"/>
                  <a:gd name="connsiteX2-2337" fmla="*/ 1206876 w 1305814"/>
                  <a:gd name="connsiteY2-2338" fmla="*/ 284945 h 1423589"/>
                  <a:gd name="connsiteX3-2339" fmla="*/ 1237706 w 1305814"/>
                  <a:gd name="connsiteY3-2340" fmla="*/ 306775 h 1423589"/>
                  <a:gd name="connsiteX4-2341" fmla="*/ 1304420 w 1305814"/>
                  <a:gd name="connsiteY4-2342" fmla="*/ 434263 h 1423589"/>
                  <a:gd name="connsiteX5-2343" fmla="*/ 1305806 w 1305814"/>
                  <a:gd name="connsiteY5-2344" fmla="*/ 519922 h 1423589"/>
                  <a:gd name="connsiteX6-2345" fmla="*/ 1301746 w 1305814"/>
                  <a:gd name="connsiteY6-2346" fmla="*/ 953747 h 1423589"/>
                  <a:gd name="connsiteX7-2347" fmla="*/ 1302599 w 1305814"/>
                  <a:gd name="connsiteY7-2348" fmla="*/ 1003650 h 1423589"/>
                  <a:gd name="connsiteX8-2349" fmla="*/ 1227376 w 1305814"/>
                  <a:gd name="connsiteY8-2350" fmla="*/ 1152027 h 1423589"/>
                  <a:gd name="connsiteX9-2351" fmla="*/ 1174235 w 1305814"/>
                  <a:gd name="connsiteY9-2352" fmla="*/ 1184756 h 1423589"/>
                  <a:gd name="connsiteX10-2353" fmla="*/ 792288 w 1305814"/>
                  <a:gd name="connsiteY10-2354" fmla="*/ 1385653 h 1423589"/>
                  <a:gd name="connsiteX11-2355" fmla="*/ 502818 w 1305814"/>
                  <a:gd name="connsiteY11-2356" fmla="*/ 1379955 h 1423589"/>
                  <a:gd name="connsiteX12-2357" fmla="*/ 94302 w 1305814"/>
                  <a:gd name="connsiteY12-2358" fmla="*/ 1158755 h 1423589"/>
                  <a:gd name="connsiteX13-2359" fmla="*/ 39429 w 1305814"/>
                  <a:gd name="connsiteY13-2360" fmla="*/ 1117635 h 1423589"/>
                  <a:gd name="connsiteX14-2361" fmla="*/ 667 w 1305814"/>
                  <a:gd name="connsiteY14-2362" fmla="*/ 999105 h 1423589"/>
                  <a:gd name="connsiteX15-2363" fmla="*/ 0 w 1305814"/>
                  <a:gd name="connsiteY15-2364" fmla="*/ 972364 h 1423589"/>
                  <a:gd name="connsiteX16-2365" fmla="*/ 2496 w 1305814"/>
                  <a:gd name="connsiteY16-2366" fmla="*/ 463106 h 1423589"/>
                  <a:gd name="connsiteX17-2367" fmla="*/ 2458 w 1305814"/>
                  <a:gd name="connsiteY17-2368" fmla="*/ 429563 h 1423589"/>
                  <a:gd name="connsiteX18-2369" fmla="*/ 75248 w 1305814"/>
                  <a:gd name="connsiteY18-2370" fmla="*/ 303202 h 1423589"/>
                  <a:gd name="connsiteX19-2371" fmla="*/ 106293 w 1305814"/>
                  <a:gd name="connsiteY19-2372" fmla="*/ 282597 h 1423589"/>
                  <a:gd name="connsiteX20-2373" fmla="*/ 541533 w 1305814"/>
                  <a:gd name="connsiteY20-2374" fmla="*/ 38110 h 1423589"/>
                  <a:gd name="connsiteX21-2375" fmla="*/ 653528 w 1305814"/>
                  <a:gd name="connsiteY21-2376" fmla="*/ 0 h 14235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18900000" scaled="0"/>
                <a:tileRect/>
              </a:gradFill>
              <a:ln w="158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矩形 10"/>
              <p:cNvSpPr/>
              <p:nvPr/>
            </p:nvSpPr>
            <p:spPr>
              <a:xfrm>
                <a:off x="3172837" y="638647"/>
                <a:ext cx="651815" cy="711235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-1" fmla="*/ 653528 w 1305333"/>
                  <a:gd name="connsiteY0-2" fmla="*/ 0 h 1424419"/>
                  <a:gd name="connsiteX1-3" fmla="*/ 757287 w 1305333"/>
                  <a:gd name="connsiteY1-4" fmla="*/ 32444 h 1424419"/>
                  <a:gd name="connsiteX2-5" fmla="*/ 1206876 w 1305333"/>
                  <a:gd name="connsiteY2-6" fmla="*/ 284945 h 1424419"/>
                  <a:gd name="connsiteX3-7" fmla="*/ 1233464 w 1305333"/>
                  <a:gd name="connsiteY3-8" fmla="*/ 306775 h 1424419"/>
                  <a:gd name="connsiteX4-9" fmla="*/ 1301712 w 1305333"/>
                  <a:gd name="connsiteY4-10" fmla="*/ 442384 h 1424419"/>
                  <a:gd name="connsiteX5-11" fmla="*/ 1303099 w 1305333"/>
                  <a:gd name="connsiteY5-12" fmla="*/ 495558 h 1424419"/>
                  <a:gd name="connsiteX6-13" fmla="*/ 1303099 w 1305333"/>
                  <a:gd name="connsiteY6-14" fmla="*/ 952393 h 1424419"/>
                  <a:gd name="connsiteX7-15" fmla="*/ 1299356 w 1305333"/>
                  <a:gd name="connsiteY7-16" fmla="*/ 974248 h 1424419"/>
                  <a:gd name="connsiteX8-17" fmla="*/ 1193590 w 1305333"/>
                  <a:gd name="connsiteY8-18" fmla="*/ 1159518 h 1424419"/>
                  <a:gd name="connsiteX9-19" fmla="*/ 1188747 w 1305333"/>
                  <a:gd name="connsiteY9-20" fmla="*/ 1163476 h 1424419"/>
                  <a:gd name="connsiteX10-21" fmla="*/ 792288 w 1305333"/>
                  <a:gd name="connsiteY10-22" fmla="*/ 1385653 h 1424419"/>
                  <a:gd name="connsiteX11-23" fmla="*/ 522686 w 1305333"/>
                  <a:gd name="connsiteY11-24" fmla="*/ 1384922 h 1424419"/>
                  <a:gd name="connsiteX12-25" fmla="*/ 80344 w 1305333"/>
                  <a:gd name="connsiteY12-26" fmla="*/ 1139323 h 1424419"/>
                  <a:gd name="connsiteX13-27" fmla="*/ 68397 w 1305333"/>
                  <a:gd name="connsiteY13-28" fmla="*/ 1130059 h 1424419"/>
                  <a:gd name="connsiteX14-29" fmla="*/ 667 w 1305333"/>
                  <a:gd name="connsiteY14-30" fmla="*/ 999105 h 1424419"/>
                  <a:gd name="connsiteX15-31" fmla="*/ 0 w 1305333"/>
                  <a:gd name="connsiteY15-32" fmla="*/ 972364 h 1424419"/>
                  <a:gd name="connsiteX16-33" fmla="*/ 2496 w 1305333"/>
                  <a:gd name="connsiteY16-34" fmla="*/ 463106 h 1424419"/>
                  <a:gd name="connsiteX17-35" fmla="*/ 2458 w 1305333"/>
                  <a:gd name="connsiteY17-36" fmla="*/ 429563 h 1424419"/>
                  <a:gd name="connsiteX18-37" fmla="*/ 75248 w 1305333"/>
                  <a:gd name="connsiteY18-38" fmla="*/ 303202 h 1424419"/>
                  <a:gd name="connsiteX19-39" fmla="*/ 103465 w 1305333"/>
                  <a:gd name="connsiteY19-40" fmla="*/ 288252 h 1424419"/>
                  <a:gd name="connsiteX20-41" fmla="*/ 541533 w 1305333"/>
                  <a:gd name="connsiteY20-42" fmla="*/ 38110 h 1424419"/>
                  <a:gd name="connsiteX21-43" fmla="*/ 653528 w 1305333"/>
                  <a:gd name="connsiteY21-44" fmla="*/ 0 h 1424419"/>
                  <a:gd name="connsiteX0-45" fmla="*/ 653528 w 1305333"/>
                  <a:gd name="connsiteY0-46" fmla="*/ 0 h 1424419"/>
                  <a:gd name="connsiteX1-47" fmla="*/ 757287 w 1305333"/>
                  <a:gd name="connsiteY1-48" fmla="*/ 32444 h 1424419"/>
                  <a:gd name="connsiteX2-49" fmla="*/ 1206876 w 1305333"/>
                  <a:gd name="connsiteY2-50" fmla="*/ 284945 h 1424419"/>
                  <a:gd name="connsiteX3-51" fmla="*/ 1233464 w 1305333"/>
                  <a:gd name="connsiteY3-52" fmla="*/ 306775 h 1424419"/>
                  <a:gd name="connsiteX4-53" fmla="*/ 1301712 w 1305333"/>
                  <a:gd name="connsiteY4-54" fmla="*/ 442384 h 1424419"/>
                  <a:gd name="connsiteX5-55" fmla="*/ 1303099 w 1305333"/>
                  <a:gd name="connsiteY5-56" fmla="*/ 495558 h 1424419"/>
                  <a:gd name="connsiteX6-57" fmla="*/ 1303099 w 1305333"/>
                  <a:gd name="connsiteY6-58" fmla="*/ 952393 h 1424419"/>
                  <a:gd name="connsiteX7-59" fmla="*/ 1299356 w 1305333"/>
                  <a:gd name="connsiteY7-60" fmla="*/ 974248 h 1424419"/>
                  <a:gd name="connsiteX8-61" fmla="*/ 1193590 w 1305333"/>
                  <a:gd name="connsiteY8-62" fmla="*/ 1159518 h 1424419"/>
                  <a:gd name="connsiteX9-63" fmla="*/ 1188747 w 1305333"/>
                  <a:gd name="connsiteY9-64" fmla="*/ 1163476 h 1424419"/>
                  <a:gd name="connsiteX10-65" fmla="*/ 792288 w 1305333"/>
                  <a:gd name="connsiteY10-66" fmla="*/ 1385653 h 1424419"/>
                  <a:gd name="connsiteX11-67" fmla="*/ 522686 w 1305333"/>
                  <a:gd name="connsiteY11-68" fmla="*/ 1384922 h 1424419"/>
                  <a:gd name="connsiteX12-69" fmla="*/ 80344 w 1305333"/>
                  <a:gd name="connsiteY12-70" fmla="*/ 1139323 h 1424419"/>
                  <a:gd name="connsiteX13-71" fmla="*/ 68397 w 1305333"/>
                  <a:gd name="connsiteY13-72" fmla="*/ 1130059 h 1424419"/>
                  <a:gd name="connsiteX14-73" fmla="*/ 667 w 1305333"/>
                  <a:gd name="connsiteY14-74" fmla="*/ 999105 h 1424419"/>
                  <a:gd name="connsiteX15-75" fmla="*/ 0 w 1305333"/>
                  <a:gd name="connsiteY15-76" fmla="*/ 972364 h 1424419"/>
                  <a:gd name="connsiteX16-77" fmla="*/ 2496 w 1305333"/>
                  <a:gd name="connsiteY16-78" fmla="*/ 463106 h 1424419"/>
                  <a:gd name="connsiteX17-79" fmla="*/ 2458 w 1305333"/>
                  <a:gd name="connsiteY17-80" fmla="*/ 429563 h 1424419"/>
                  <a:gd name="connsiteX18-81" fmla="*/ 75248 w 1305333"/>
                  <a:gd name="connsiteY18-82" fmla="*/ 303202 h 1424419"/>
                  <a:gd name="connsiteX19-83" fmla="*/ 103465 w 1305333"/>
                  <a:gd name="connsiteY19-84" fmla="*/ 288252 h 1424419"/>
                  <a:gd name="connsiteX20-85" fmla="*/ 541533 w 1305333"/>
                  <a:gd name="connsiteY20-86" fmla="*/ 38110 h 1424419"/>
                  <a:gd name="connsiteX21-87" fmla="*/ 653528 w 1305333"/>
                  <a:gd name="connsiteY21-88" fmla="*/ 0 h 1424419"/>
                  <a:gd name="connsiteX0-89" fmla="*/ 653528 w 1306046"/>
                  <a:gd name="connsiteY0-90" fmla="*/ 0 h 1424419"/>
                  <a:gd name="connsiteX1-91" fmla="*/ 757287 w 1306046"/>
                  <a:gd name="connsiteY1-92" fmla="*/ 32444 h 1424419"/>
                  <a:gd name="connsiteX2-93" fmla="*/ 1206876 w 1306046"/>
                  <a:gd name="connsiteY2-94" fmla="*/ 284945 h 1424419"/>
                  <a:gd name="connsiteX3-95" fmla="*/ 1233464 w 1306046"/>
                  <a:gd name="connsiteY3-96" fmla="*/ 306775 h 1424419"/>
                  <a:gd name="connsiteX4-97" fmla="*/ 1301712 w 1306046"/>
                  <a:gd name="connsiteY4-98" fmla="*/ 442384 h 1424419"/>
                  <a:gd name="connsiteX5-99" fmla="*/ 1303099 w 1306046"/>
                  <a:gd name="connsiteY5-100" fmla="*/ 495558 h 1424419"/>
                  <a:gd name="connsiteX6-101" fmla="*/ 1303099 w 1306046"/>
                  <a:gd name="connsiteY6-102" fmla="*/ 952393 h 1424419"/>
                  <a:gd name="connsiteX7-103" fmla="*/ 1305306 w 1306046"/>
                  <a:gd name="connsiteY7-104" fmla="*/ 990115 h 1424419"/>
                  <a:gd name="connsiteX8-105" fmla="*/ 1193590 w 1306046"/>
                  <a:gd name="connsiteY8-106" fmla="*/ 1159518 h 1424419"/>
                  <a:gd name="connsiteX9-107" fmla="*/ 1188747 w 1306046"/>
                  <a:gd name="connsiteY9-108" fmla="*/ 1163476 h 1424419"/>
                  <a:gd name="connsiteX10-109" fmla="*/ 792288 w 1306046"/>
                  <a:gd name="connsiteY10-110" fmla="*/ 1385653 h 1424419"/>
                  <a:gd name="connsiteX11-111" fmla="*/ 522686 w 1306046"/>
                  <a:gd name="connsiteY11-112" fmla="*/ 1384922 h 1424419"/>
                  <a:gd name="connsiteX12-113" fmla="*/ 80344 w 1306046"/>
                  <a:gd name="connsiteY12-114" fmla="*/ 1139323 h 1424419"/>
                  <a:gd name="connsiteX13-115" fmla="*/ 68397 w 1306046"/>
                  <a:gd name="connsiteY13-116" fmla="*/ 1130059 h 1424419"/>
                  <a:gd name="connsiteX14-117" fmla="*/ 667 w 1306046"/>
                  <a:gd name="connsiteY14-118" fmla="*/ 999105 h 1424419"/>
                  <a:gd name="connsiteX15-119" fmla="*/ 0 w 1306046"/>
                  <a:gd name="connsiteY15-120" fmla="*/ 972364 h 1424419"/>
                  <a:gd name="connsiteX16-121" fmla="*/ 2496 w 1306046"/>
                  <a:gd name="connsiteY16-122" fmla="*/ 463106 h 1424419"/>
                  <a:gd name="connsiteX17-123" fmla="*/ 2458 w 1306046"/>
                  <a:gd name="connsiteY17-124" fmla="*/ 429563 h 1424419"/>
                  <a:gd name="connsiteX18-125" fmla="*/ 75248 w 1306046"/>
                  <a:gd name="connsiteY18-126" fmla="*/ 303202 h 1424419"/>
                  <a:gd name="connsiteX19-127" fmla="*/ 103465 w 1306046"/>
                  <a:gd name="connsiteY19-128" fmla="*/ 288252 h 1424419"/>
                  <a:gd name="connsiteX20-129" fmla="*/ 541533 w 1306046"/>
                  <a:gd name="connsiteY20-130" fmla="*/ 38110 h 1424419"/>
                  <a:gd name="connsiteX21-131" fmla="*/ 653528 w 1306046"/>
                  <a:gd name="connsiteY21-132" fmla="*/ 0 h 1424419"/>
                  <a:gd name="connsiteX0-133" fmla="*/ 653528 w 1305333"/>
                  <a:gd name="connsiteY0-134" fmla="*/ 0 h 1424419"/>
                  <a:gd name="connsiteX1-135" fmla="*/ 757287 w 1305333"/>
                  <a:gd name="connsiteY1-136" fmla="*/ 32444 h 1424419"/>
                  <a:gd name="connsiteX2-137" fmla="*/ 1206876 w 1305333"/>
                  <a:gd name="connsiteY2-138" fmla="*/ 284945 h 1424419"/>
                  <a:gd name="connsiteX3-139" fmla="*/ 1233464 w 1305333"/>
                  <a:gd name="connsiteY3-140" fmla="*/ 306775 h 1424419"/>
                  <a:gd name="connsiteX4-141" fmla="*/ 1301712 w 1305333"/>
                  <a:gd name="connsiteY4-142" fmla="*/ 442384 h 1424419"/>
                  <a:gd name="connsiteX5-143" fmla="*/ 1303099 w 1305333"/>
                  <a:gd name="connsiteY5-144" fmla="*/ 495558 h 1424419"/>
                  <a:gd name="connsiteX6-145" fmla="*/ 1303099 w 1305333"/>
                  <a:gd name="connsiteY6-146" fmla="*/ 952393 h 1424419"/>
                  <a:gd name="connsiteX7-147" fmla="*/ 1305306 w 1305333"/>
                  <a:gd name="connsiteY7-148" fmla="*/ 990115 h 1424419"/>
                  <a:gd name="connsiteX8-149" fmla="*/ 1193590 w 1305333"/>
                  <a:gd name="connsiteY8-150" fmla="*/ 1159518 h 1424419"/>
                  <a:gd name="connsiteX9-151" fmla="*/ 1188747 w 1305333"/>
                  <a:gd name="connsiteY9-152" fmla="*/ 1163476 h 1424419"/>
                  <a:gd name="connsiteX10-153" fmla="*/ 792288 w 1305333"/>
                  <a:gd name="connsiteY10-154" fmla="*/ 1385653 h 1424419"/>
                  <a:gd name="connsiteX11-155" fmla="*/ 522686 w 1305333"/>
                  <a:gd name="connsiteY11-156" fmla="*/ 1384922 h 1424419"/>
                  <a:gd name="connsiteX12-157" fmla="*/ 80344 w 1305333"/>
                  <a:gd name="connsiteY12-158" fmla="*/ 1139323 h 1424419"/>
                  <a:gd name="connsiteX13-159" fmla="*/ 68397 w 1305333"/>
                  <a:gd name="connsiteY13-160" fmla="*/ 1130059 h 1424419"/>
                  <a:gd name="connsiteX14-161" fmla="*/ 667 w 1305333"/>
                  <a:gd name="connsiteY14-162" fmla="*/ 999105 h 1424419"/>
                  <a:gd name="connsiteX15-163" fmla="*/ 0 w 1305333"/>
                  <a:gd name="connsiteY15-164" fmla="*/ 972364 h 1424419"/>
                  <a:gd name="connsiteX16-165" fmla="*/ 2496 w 1305333"/>
                  <a:gd name="connsiteY16-166" fmla="*/ 463106 h 1424419"/>
                  <a:gd name="connsiteX17-167" fmla="*/ 2458 w 1305333"/>
                  <a:gd name="connsiteY17-168" fmla="*/ 429563 h 1424419"/>
                  <a:gd name="connsiteX18-169" fmla="*/ 75248 w 1305333"/>
                  <a:gd name="connsiteY18-170" fmla="*/ 303202 h 1424419"/>
                  <a:gd name="connsiteX19-171" fmla="*/ 103465 w 1305333"/>
                  <a:gd name="connsiteY19-172" fmla="*/ 288252 h 1424419"/>
                  <a:gd name="connsiteX20-173" fmla="*/ 541533 w 1305333"/>
                  <a:gd name="connsiteY20-174" fmla="*/ 38110 h 1424419"/>
                  <a:gd name="connsiteX21-175" fmla="*/ 653528 w 1305333"/>
                  <a:gd name="connsiteY21-176" fmla="*/ 0 h 1424419"/>
                  <a:gd name="connsiteX0-177" fmla="*/ 653528 w 1305333"/>
                  <a:gd name="connsiteY0-178" fmla="*/ 0 h 1424419"/>
                  <a:gd name="connsiteX1-179" fmla="*/ 757287 w 1305333"/>
                  <a:gd name="connsiteY1-180" fmla="*/ 32444 h 1424419"/>
                  <a:gd name="connsiteX2-181" fmla="*/ 1206876 w 1305333"/>
                  <a:gd name="connsiteY2-182" fmla="*/ 284945 h 1424419"/>
                  <a:gd name="connsiteX3-183" fmla="*/ 1233464 w 1305333"/>
                  <a:gd name="connsiteY3-184" fmla="*/ 306775 h 1424419"/>
                  <a:gd name="connsiteX4-185" fmla="*/ 1301712 w 1305333"/>
                  <a:gd name="connsiteY4-186" fmla="*/ 442384 h 1424419"/>
                  <a:gd name="connsiteX5-187" fmla="*/ 1303099 w 1305333"/>
                  <a:gd name="connsiteY5-188" fmla="*/ 495558 h 1424419"/>
                  <a:gd name="connsiteX6-189" fmla="*/ 1303099 w 1305333"/>
                  <a:gd name="connsiteY6-190" fmla="*/ 952393 h 1424419"/>
                  <a:gd name="connsiteX7-191" fmla="*/ 1305306 w 1305333"/>
                  <a:gd name="connsiteY7-192" fmla="*/ 990115 h 1424419"/>
                  <a:gd name="connsiteX8-193" fmla="*/ 1193590 w 1305333"/>
                  <a:gd name="connsiteY8-194" fmla="*/ 1159518 h 1424419"/>
                  <a:gd name="connsiteX9-195" fmla="*/ 1172881 w 1305333"/>
                  <a:gd name="connsiteY9-196" fmla="*/ 1179342 h 1424419"/>
                  <a:gd name="connsiteX10-197" fmla="*/ 792288 w 1305333"/>
                  <a:gd name="connsiteY10-198" fmla="*/ 1385653 h 1424419"/>
                  <a:gd name="connsiteX11-199" fmla="*/ 522686 w 1305333"/>
                  <a:gd name="connsiteY11-200" fmla="*/ 1384922 h 1424419"/>
                  <a:gd name="connsiteX12-201" fmla="*/ 80344 w 1305333"/>
                  <a:gd name="connsiteY12-202" fmla="*/ 1139323 h 1424419"/>
                  <a:gd name="connsiteX13-203" fmla="*/ 68397 w 1305333"/>
                  <a:gd name="connsiteY13-204" fmla="*/ 1130059 h 1424419"/>
                  <a:gd name="connsiteX14-205" fmla="*/ 667 w 1305333"/>
                  <a:gd name="connsiteY14-206" fmla="*/ 999105 h 1424419"/>
                  <a:gd name="connsiteX15-207" fmla="*/ 0 w 1305333"/>
                  <a:gd name="connsiteY15-208" fmla="*/ 972364 h 1424419"/>
                  <a:gd name="connsiteX16-209" fmla="*/ 2496 w 1305333"/>
                  <a:gd name="connsiteY16-210" fmla="*/ 463106 h 1424419"/>
                  <a:gd name="connsiteX17-211" fmla="*/ 2458 w 1305333"/>
                  <a:gd name="connsiteY17-212" fmla="*/ 429563 h 1424419"/>
                  <a:gd name="connsiteX18-213" fmla="*/ 75248 w 1305333"/>
                  <a:gd name="connsiteY18-214" fmla="*/ 303202 h 1424419"/>
                  <a:gd name="connsiteX19-215" fmla="*/ 103465 w 1305333"/>
                  <a:gd name="connsiteY19-216" fmla="*/ 288252 h 1424419"/>
                  <a:gd name="connsiteX20-217" fmla="*/ 541533 w 1305333"/>
                  <a:gd name="connsiteY20-218" fmla="*/ 38110 h 1424419"/>
                  <a:gd name="connsiteX21-219" fmla="*/ 653528 w 1305333"/>
                  <a:gd name="connsiteY21-220" fmla="*/ 0 h 1424419"/>
                  <a:gd name="connsiteX0-221" fmla="*/ 653528 w 1305333"/>
                  <a:gd name="connsiteY0-222" fmla="*/ 0 h 1424419"/>
                  <a:gd name="connsiteX1-223" fmla="*/ 757287 w 1305333"/>
                  <a:gd name="connsiteY1-224" fmla="*/ 32444 h 1424419"/>
                  <a:gd name="connsiteX2-225" fmla="*/ 1206876 w 1305333"/>
                  <a:gd name="connsiteY2-226" fmla="*/ 284945 h 1424419"/>
                  <a:gd name="connsiteX3-227" fmla="*/ 1233464 w 1305333"/>
                  <a:gd name="connsiteY3-228" fmla="*/ 306775 h 1424419"/>
                  <a:gd name="connsiteX4-229" fmla="*/ 1301712 w 1305333"/>
                  <a:gd name="connsiteY4-230" fmla="*/ 442384 h 1424419"/>
                  <a:gd name="connsiteX5-231" fmla="*/ 1303099 w 1305333"/>
                  <a:gd name="connsiteY5-232" fmla="*/ 495558 h 1424419"/>
                  <a:gd name="connsiteX6-233" fmla="*/ 1303099 w 1305333"/>
                  <a:gd name="connsiteY6-234" fmla="*/ 952393 h 1424419"/>
                  <a:gd name="connsiteX7-235" fmla="*/ 1305306 w 1305333"/>
                  <a:gd name="connsiteY7-236" fmla="*/ 990115 h 1424419"/>
                  <a:gd name="connsiteX8-237" fmla="*/ 1193590 w 1305333"/>
                  <a:gd name="connsiteY8-238" fmla="*/ 1159518 h 1424419"/>
                  <a:gd name="connsiteX9-239" fmla="*/ 1172881 w 1305333"/>
                  <a:gd name="connsiteY9-240" fmla="*/ 1179342 h 1424419"/>
                  <a:gd name="connsiteX10-241" fmla="*/ 792288 w 1305333"/>
                  <a:gd name="connsiteY10-242" fmla="*/ 1385653 h 1424419"/>
                  <a:gd name="connsiteX11-243" fmla="*/ 522686 w 1305333"/>
                  <a:gd name="connsiteY11-244" fmla="*/ 1384922 h 1424419"/>
                  <a:gd name="connsiteX12-245" fmla="*/ 80344 w 1305333"/>
                  <a:gd name="connsiteY12-246" fmla="*/ 1139323 h 1424419"/>
                  <a:gd name="connsiteX13-247" fmla="*/ 68397 w 1305333"/>
                  <a:gd name="connsiteY13-248" fmla="*/ 1130059 h 1424419"/>
                  <a:gd name="connsiteX14-249" fmla="*/ 667 w 1305333"/>
                  <a:gd name="connsiteY14-250" fmla="*/ 999105 h 1424419"/>
                  <a:gd name="connsiteX15-251" fmla="*/ 0 w 1305333"/>
                  <a:gd name="connsiteY15-252" fmla="*/ 972364 h 1424419"/>
                  <a:gd name="connsiteX16-253" fmla="*/ 2496 w 1305333"/>
                  <a:gd name="connsiteY16-254" fmla="*/ 463106 h 1424419"/>
                  <a:gd name="connsiteX17-255" fmla="*/ 2458 w 1305333"/>
                  <a:gd name="connsiteY17-256" fmla="*/ 429563 h 1424419"/>
                  <a:gd name="connsiteX18-257" fmla="*/ 75248 w 1305333"/>
                  <a:gd name="connsiteY18-258" fmla="*/ 303202 h 1424419"/>
                  <a:gd name="connsiteX19-259" fmla="*/ 103465 w 1305333"/>
                  <a:gd name="connsiteY19-260" fmla="*/ 288252 h 1424419"/>
                  <a:gd name="connsiteX20-261" fmla="*/ 541533 w 1305333"/>
                  <a:gd name="connsiteY20-262" fmla="*/ 38110 h 1424419"/>
                  <a:gd name="connsiteX21-263" fmla="*/ 653528 w 1305333"/>
                  <a:gd name="connsiteY21-264" fmla="*/ 0 h 1424419"/>
                  <a:gd name="connsiteX0-265" fmla="*/ 653528 w 1305333"/>
                  <a:gd name="connsiteY0-266" fmla="*/ 0 h 1424419"/>
                  <a:gd name="connsiteX1-267" fmla="*/ 757287 w 1305333"/>
                  <a:gd name="connsiteY1-268" fmla="*/ 32444 h 1424419"/>
                  <a:gd name="connsiteX2-269" fmla="*/ 1206876 w 1305333"/>
                  <a:gd name="connsiteY2-270" fmla="*/ 284945 h 1424419"/>
                  <a:gd name="connsiteX3-271" fmla="*/ 1233464 w 1305333"/>
                  <a:gd name="connsiteY3-272" fmla="*/ 306775 h 1424419"/>
                  <a:gd name="connsiteX4-273" fmla="*/ 1301712 w 1305333"/>
                  <a:gd name="connsiteY4-274" fmla="*/ 442384 h 1424419"/>
                  <a:gd name="connsiteX5-275" fmla="*/ 1303099 w 1305333"/>
                  <a:gd name="connsiteY5-276" fmla="*/ 495558 h 1424419"/>
                  <a:gd name="connsiteX6-277" fmla="*/ 1303099 w 1305333"/>
                  <a:gd name="connsiteY6-278" fmla="*/ 952393 h 1424419"/>
                  <a:gd name="connsiteX7-279" fmla="*/ 1305306 w 1305333"/>
                  <a:gd name="connsiteY7-280" fmla="*/ 990115 h 1424419"/>
                  <a:gd name="connsiteX8-281" fmla="*/ 1193590 w 1305333"/>
                  <a:gd name="connsiteY8-282" fmla="*/ 1159518 h 1424419"/>
                  <a:gd name="connsiteX9-283" fmla="*/ 1172881 w 1305333"/>
                  <a:gd name="connsiteY9-284" fmla="*/ 1179342 h 1424419"/>
                  <a:gd name="connsiteX10-285" fmla="*/ 792288 w 1305333"/>
                  <a:gd name="connsiteY10-286" fmla="*/ 1385653 h 1424419"/>
                  <a:gd name="connsiteX11-287" fmla="*/ 522686 w 1305333"/>
                  <a:gd name="connsiteY11-288" fmla="*/ 1384922 h 1424419"/>
                  <a:gd name="connsiteX12-289" fmla="*/ 80344 w 1305333"/>
                  <a:gd name="connsiteY12-290" fmla="*/ 1139323 h 1424419"/>
                  <a:gd name="connsiteX13-291" fmla="*/ 68397 w 1305333"/>
                  <a:gd name="connsiteY13-292" fmla="*/ 1130059 h 1424419"/>
                  <a:gd name="connsiteX14-293" fmla="*/ 667 w 1305333"/>
                  <a:gd name="connsiteY14-294" fmla="*/ 999105 h 1424419"/>
                  <a:gd name="connsiteX15-295" fmla="*/ 0 w 1305333"/>
                  <a:gd name="connsiteY15-296" fmla="*/ 972364 h 1424419"/>
                  <a:gd name="connsiteX16-297" fmla="*/ 2496 w 1305333"/>
                  <a:gd name="connsiteY16-298" fmla="*/ 463106 h 1424419"/>
                  <a:gd name="connsiteX17-299" fmla="*/ 2458 w 1305333"/>
                  <a:gd name="connsiteY17-300" fmla="*/ 429563 h 1424419"/>
                  <a:gd name="connsiteX18-301" fmla="*/ 75248 w 1305333"/>
                  <a:gd name="connsiteY18-302" fmla="*/ 303202 h 1424419"/>
                  <a:gd name="connsiteX19-303" fmla="*/ 103465 w 1305333"/>
                  <a:gd name="connsiteY19-304" fmla="*/ 288252 h 1424419"/>
                  <a:gd name="connsiteX20-305" fmla="*/ 541533 w 1305333"/>
                  <a:gd name="connsiteY20-306" fmla="*/ 38110 h 1424419"/>
                  <a:gd name="connsiteX21-307" fmla="*/ 653528 w 1305333"/>
                  <a:gd name="connsiteY21-308" fmla="*/ 0 h 1424419"/>
                  <a:gd name="connsiteX0-309" fmla="*/ 653528 w 1305333"/>
                  <a:gd name="connsiteY0-310" fmla="*/ 0 h 1424419"/>
                  <a:gd name="connsiteX1-311" fmla="*/ 757287 w 1305333"/>
                  <a:gd name="connsiteY1-312" fmla="*/ 32444 h 1424419"/>
                  <a:gd name="connsiteX2-313" fmla="*/ 1206876 w 1305333"/>
                  <a:gd name="connsiteY2-314" fmla="*/ 284945 h 1424419"/>
                  <a:gd name="connsiteX3-315" fmla="*/ 1233464 w 1305333"/>
                  <a:gd name="connsiteY3-316" fmla="*/ 306775 h 1424419"/>
                  <a:gd name="connsiteX4-317" fmla="*/ 1301712 w 1305333"/>
                  <a:gd name="connsiteY4-318" fmla="*/ 442384 h 1424419"/>
                  <a:gd name="connsiteX5-319" fmla="*/ 1303099 w 1305333"/>
                  <a:gd name="connsiteY5-320" fmla="*/ 495558 h 1424419"/>
                  <a:gd name="connsiteX6-321" fmla="*/ 1303099 w 1305333"/>
                  <a:gd name="connsiteY6-322" fmla="*/ 952393 h 1424419"/>
                  <a:gd name="connsiteX7-323" fmla="*/ 1305306 w 1305333"/>
                  <a:gd name="connsiteY7-324" fmla="*/ 990115 h 1424419"/>
                  <a:gd name="connsiteX8-325" fmla="*/ 1193590 w 1305333"/>
                  <a:gd name="connsiteY8-326" fmla="*/ 1159518 h 1424419"/>
                  <a:gd name="connsiteX9-327" fmla="*/ 1172881 w 1305333"/>
                  <a:gd name="connsiteY9-328" fmla="*/ 1179342 h 1424419"/>
                  <a:gd name="connsiteX10-329" fmla="*/ 792288 w 1305333"/>
                  <a:gd name="connsiteY10-330" fmla="*/ 1385653 h 1424419"/>
                  <a:gd name="connsiteX11-331" fmla="*/ 522686 w 1305333"/>
                  <a:gd name="connsiteY11-332" fmla="*/ 1384922 h 1424419"/>
                  <a:gd name="connsiteX12-333" fmla="*/ 80344 w 1305333"/>
                  <a:gd name="connsiteY12-334" fmla="*/ 1139323 h 1424419"/>
                  <a:gd name="connsiteX13-335" fmla="*/ 68397 w 1305333"/>
                  <a:gd name="connsiteY13-336" fmla="*/ 1130059 h 1424419"/>
                  <a:gd name="connsiteX14-337" fmla="*/ 667 w 1305333"/>
                  <a:gd name="connsiteY14-338" fmla="*/ 999105 h 1424419"/>
                  <a:gd name="connsiteX15-339" fmla="*/ 0 w 1305333"/>
                  <a:gd name="connsiteY15-340" fmla="*/ 972364 h 1424419"/>
                  <a:gd name="connsiteX16-341" fmla="*/ 2496 w 1305333"/>
                  <a:gd name="connsiteY16-342" fmla="*/ 463106 h 1424419"/>
                  <a:gd name="connsiteX17-343" fmla="*/ 2458 w 1305333"/>
                  <a:gd name="connsiteY17-344" fmla="*/ 429563 h 1424419"/>
                  <a:gd name="connsiteX18-345" fmla="*/ 75248 w 1305333"/>
                  <a:gd name="connsiteY18-346" fmla="*/ 303202 h 1424419"/>
                  <a:gd name="connsiteX19-347" fmla="*/ 103465 w 1305333"/>
                  <a:gd name="connsiteY19-348" fmla="*/ 288252 h 1424419"/>
                  <a:gd name="connsiteX20-349" fmla="*/ 541533 w 1305333"/>
                  <a:gd name="connsiteY20-350" fmla="*/ 38110 h 1424419"/>
                  <a:gd name="connsiteX21-351" fmla="*/ 653528 w 1305333"/>
                  <a:gd name="connsiteY21-352" fmla="*/ 0 h 1424419"/>
                  <a:gd name="connsiteX0-353" fmla="*/ 653528 w 1305333"/>
                  <a:gd name="connsiteY0-354" fmla="*/ 0 h 1424419"/>
                  <a:gd name="connsiteX1-355" fmla="*/ 757287 w 1305333"/>
                  <a:gd name="connsiteY1-356" fmla="*/ 32444 h 1424419"/>
                  <a:gd name="connsiteX2-357" fmla="*/ 1206876 w 1305333"/>
                  <a:gd name="connsiteY2-358" fmla="*/ 284945 h 1424419"/>
                  <a:gd name="connsiteX3-359" fmla="*/ 1233464 w 1305333"/>
                  <a:gd name="connsiteY3-360" fmla="*/ 306775 h 1424419"/>
                  <a:gd name="connsiteX4-361" fmla="*/ 1301712 w 1305333"/>
                  <a:gd name="connsiteY4-362" fmla="*/ 442384 h 1424419"/>
                  <a:gd name="connsiteX5-363" fmla="*/ 1303099 w 1305333"/>
                  <a:gd name="connsiteY5-364" fmla="*/ 495558 h 1424419"/>
                  <a:gd name="connsiteX6-365" fmla="*/ 1303099 w 1305333"/>
                  <a:gd name="connsiteY6-366" fmla="*/ 952393 h 1424419"/>
                  <a:gd name="connsiteX7-367" fmla="*/ 1305306 w 1305333"/>
                  <a:gd name="connsiteY7-368" fmla="*/ 990115 h 1424419"/>
                  <a:gd name="connsiteX8-369" fmla="*/ 1193590 w 1305333"/>
                  <a:gd name="connsiteY8-370" fmla="*/ 1159518 h 1424419"/>
                  <a:gd name="connsiteX9-371" fmla="*/ 1172881 w 1305333"/>
                  <a:gd name="connsiteY9-372" fmla="*/ 1179342 h 1424419"/>
                  <a:gd name="connsiteX10-373" fmla="*/ 792288 w 1305333"/>
                  <a:gd name="connsiteY10-374" fmla="*/ 1385653 h 1424419"/>
                  <a:gd name="connsiteX11-375" fmla="*/ 522686 w 1305333"/>
                  <a:gd name="connsiteY11-376" fmla="*/ 1384922 h 1424419"/>
                  <a:gd name="connsiteX12-377" fmla="*/ 80344 w 1305333"/>
                  <a:gd name="connsiteY12-378" fmla="*/ 1139323 h 1424419"/>
                  <a:gd name="connsiteX13-379" fmla="*/ 68397 w 1305333"/>
                  <a:gd name="connsiteY13-380" fmla="*/ 1130059 h 1424419"/>
                  <a:gd name="connsiteX14-381" fmla="*/ 667 w 1305333"/>
                  <a:gd name="connsiteY14-382" fmla="*/ 999105 h 1424419"/>
                  <a:gd name="connsiteX15-383" fmla="*/ 0 w 1305333"/>
                  <a:gd name="connsiteY15-384" fmla="*/ 972364 h 1424419"/>
                  <a:gd name="connsiteX16-385" fmla="*/ 2496 w 1305333"/>
                  <a:gd name="connsiteY16-386" fmla="*/ 463106 h 1424419"/>
                  <a:gd name="connsiteX17-387" fmla="*/ 2458 w 1305333"/>
                  <a:gd name="connsiteY17-388" fmla="*/ 429563 h 1424419"/>
                  <a:gd name="connsiteX18-389" fmla="*/ 75248 w 1305333"/>
                  <a:gd name="connsiteY18-390" fmla="*/ 303202 h 1424419"/>
                  <a:gd name="connsiteX19-391" fmla="*/ 106293 w 1305333"/>
                  <a:gd name="connsiteY19-392" fmla="*/ 282597 h 1424419"/>
                  <a:gd name="connsiteX20-393" fmla="*/ 541533 w 1305333"/>
                  <a:gd name="connsiteY20-394" fmla="*/ 38110 h 1424419"/>
                  <a:gd name="connsiteX21-395" fmla="*/ 653528 w 1305333"/>
                  <a:gd name="connsiteY21-396" fmla="*/ 0 h 1424419"/>
                  <a:gd name="connsiteX0-397" fmla="*/ 653528 w 1305333"/>
                  <a:gd name="connsiteY0-398" fmla="*/ 0 h 1424419"/>
                  <a:gd name="connsiteX1-399" fmla="*/ 757287 w 1305333"/>
                  <a:gd name="connsiteY1-400" fmla="*/ 32444 h 1424419"/>
                  <a:gd name="connsiteX2-401" fmla="*/ 1206876 w 1305333"/>
                  <a:gd name="connsiteY2-402" fmla="*/ 284945 h 1424419"/>
                  <a:gd name="connsiteX3-403" fmla="*/ 1237706 w 1305333"/>
                  <a:gd name="connsiteY3-404" fmla="*/ 306775 h 1424419"/>
                  <a:gd name="connsiteX4-405" fmla="*/ 1301712 w 1305333"/>
                  <a:gd name="connsiteY4-406" fmla="*/ 442384 h 1424419"/>
                  <a:gd name="connsiteX5-407" fmla="*/ 1303099 w 1305333"/>
                  <a:gd name="connsiteY5-408" fmla="*/ 495558 h 1424419"/>
                  <a:gd name="connsiteX6-409" fmla="*/ 1303099 w 1305333"/>
                  <a:gd name="connsiteY6-410" fmla="*/ 952393 h 1424419"/>
                  <a:gd name="connsiteX7-411" fmla="*/ 1305306 w 1305333"/>
                  <a:gd name="connsiteY7-412" fmla="*/ 990115 h 1424419"/>
                  <a:gd name="connsiteX8-413" fmla="*/ 1193590 w 1305333"/>
                  <a:gd name="connsiteY8-414" fmla="*/ 1159518 h 1424419"/>
                  <a:gd name="connsiteX9-415" fmla="*/ 1172881 w 1305333"/>
                  <a:gd name="connsiteY9-416" fmla="*/ 1179342 h 1424419"/>
                  <a:gd name="connsiteX10-417" fmla="*/ 792288 w 1305333"/>
                  <a:gd name="connsiteY10-418" fmla="*/ 1385653 h 1424419"/>
                  <a:gd name="connsiteX11-419" fmla="*/ 522686 w 1305333"/>
                  <a:gd name="connsiteY11-420" fmla="*/ 1384922 h 1424419"/>
                  <a:gd name="connsiteX12-421" fmla="*/ 80344 w 1305333"/>
                  <a:gd name="connsiteY12-422" fmla="*/ 1139323 h 1424419"/>
                  <a:gd name="connsiteX13-423" fmla="*/ 68397 w 1305333"/>
                  <a:gd name="connsiteY13-424" fmla="*/ 1130059 h 1424419"/>
                  <a:gd name="connsiteX14-425" fmla="*/ 667 w 1305333"/>
                  <a:gd name="connsiteY14-426" fmla="*/ 999105 h 1424419"/>
                  <a:gd name="connsiteX15-427" fmla="*/ 0 w 1305333"/>
                  <a:gd name="connsiteY15-428" fmla="*/ 972364 h 1424419"/>
                  <a:gd name="connsiteX16-429" fmla="*/ 2496 w 1305333"/>
                  <a:gd name="connsiteY16-430" fmla="*/ 463106 h 1424419"/>
                  <a:gd name="connsiteX17-431" fmla="*/ 2458 w 1305333"/>
                  <a:gd name="connsiteY17-432" fmla="*/ 429563 h 1424419"/>
                  <a:gd name="connsiteX18-433" fmla="*/ 75248 w 1305333"/>
                  <a:gd name="connsiteY18-434" fmla="*/ 303202 h 1424419"/>
                  <a:gd name="connsiteX19-435" fmla="*/ 106293 w 1305333"/>
                  <a:gd name="connsiteY19-436" fmla="*/ 282597 h 1424419"/>
                  <a:gd name="connsiteX20-437" fmla="*/ 541533 w 1305333"/>
                  <a:gd name="connsiteY20-438" fmla="*/ 38110 h 1424419"/>
                  <a:gd name="connsiteX21-439" fmla="*/ 653528 w 1305333"/>
                  <a:gd name="connsiteY21-440" fmla="*/ 0 h 1424419"/>
                  <a:gd name="connsiteX0-441" fmla="*/ 653528 w 1305333"/>
                  <a:gd name="connsiteY0-442" fmla="*/ 0 h 1424419"/>
                  <a:gd name="connsiteX1-443" fmla="*/ 757287 w 1305333"/>
                  <a:gd name="connsiteY1-444" fmla="*/ 32444 h 1424419"/>
                  <a:gd name="connsiteX2-445" fmla="*/ 1206876 w 1305333"/>
                  <a:gd name="connsiteY2-446" fmla="*/ 284945 h 1424419"/>
                  <a:gd name="connsiteX3-447" fmla="*/ 1237706 w 1305333"/>
                  <a:gd name="connsiteY3-448" fmla="*/ 306775 h 1424419"/>
                  <a:gd name="connsiteX4-449" fmla="*/ 1301712 w 1305333"/>
                  <a:gd name="connsiteY4-450" fmla="*/ 442384 h 1424419"/>
                  <a:gd name="connsiteX5-451" fmla="*/ 1303099 w 1305333"/>
                  <a:gd name="connsiteY5-452" fmla="*/ 495558 h 1424419"/>
                  <a:gd name="connsiteX6-453" fmla="*/ 1303099 w 1305333"/>
                  <a:gd name="connsiteY6-454" fmla="*/ 952393 h 1424419"/>
                  <a:gd name="connsiteX7-455" fmla="*/ 1305306 w 1305333"/>
                  <a:gd name="connsiteY7-456" fmla="*/ 990115 h 1424419"/>
                  <a:gd name="connsiteX8-457" fmla="*/ 1211970 w 1305333"/>
                  <a:gd name="connsiteY8-458" fmla="*/ 1149621 h 1424419"/>
                  <a:gd name="connsiteX9-459" fmla="*/ 1172881 w 1305333"/>
                  <a:gd name="connsiteY9-460" fmla="*/ 1179342 h 1424419"/>
                  <a:gd name="connsiteX10-461" fmla="*/ 792288 w 1305333"/>
                  <a:gd name="connsiteY10-462" fmla="*/ 1385653 h 1424419"/>
                  <a:gd name="connsiteX11-463" fmla="*/ 522686 w 1305333"/>
                  <a:gd name="connsiteY11-464" fmla="*/ 1384922 h 1424419"/>
                  <a:gd name="connsiteX12-465" fmla="*/ 80344 w 1305333"/>
                  <a:gd name="connsiteY12-466" fmla="*/ 1139323 h 1424419"/>
                  <a:gd name="connsiteX13-467" fmla="*/ 68397 w 1305333"/>
                  <a:gd name="connsiteY13-468" fmla="*/ 1130059 h 1424419"/>
                  <a:gd name="connsiteX14-469" fmla="*/ 667 w 1305333"/>
                  <a:gd name="connsiteY14-470" fmla="*/ 999105 h 1424419"/>
                  <a:gd name="connsiteX15-471" fmla="*/ 0 w 1305333"/>
                  <a:gd name="connsiteY15-472" fmla="*/ 972364 h 1424419"/>
                  <a:gd name="connsiteX16-473" fmla="*/ 2496 w 1305333"/>
                  <a:gd name="connsiteY16-474" fmla="*/ 463106 h 1424419"/>
                  <a:gd name="connsiteX17-475" fmla="*/ 2458 w 1305333"/>
                  <a:gd name="connsiteY17-476" fmla="*/ 429563 h 1424419"/>
                  <a:gd name="connsiteX18-477" fmla="*/ 75248 w 1305333"/>
                  <a:gd name="connsiteY18-478" fmla="*/ 303202 h 1424419"/>
                  <a:gd name="connsiteX19-479" fmla="*/ 106293 w 1305333"/>
                  <a:gd name="connsiteY19-480" fmla="*/ 282597 h 1424419"/>
                  <a:gd name="connsiteX20-481" fmla="*/ 541533 w 1305333"/>
                  <a:gd name="connsiteY20-482" fmla="*/ 38110 h 1424419"/>
                  <a:gd name="connsiteX21-483" fmla="*/ 653528 w 1305333"/>
                  <a:gd name="connsiteY21-484" fmla="*/ 0 h 1424419"/>
                  <a:gd name="connsiteX0-485" fmla="*/ 653528 w 1305333"/>
                  <a:gd name="connsiteY0-486" fmla="*/ 0 h 1424419"/>
                  <a:gd name="connsiteX1-487" fmla="*/ 757287 w 1305333"/>
                  <a:gd name="connsiteY1-488" fmla="*/ 32444 h 1424419"/>
                  <a:gd name="connsiteX2-489" fmla="*/ 1206876 w 1305333"/>
                  <a:gd name="connsiteY2-490" fmla="*/ 284945 h 1424419"/>
                  <a:gd name="connsiteX3-491" fmla="*/ 1237706 w 1305333"/>
                  <a:gd name="connsiteY3-492" fmla="*/ 306775 h 1424419"/>
                  <a:gd name="connsiteX4-493" fmla="*/ 1301712 w 1305333"/>
                  <a:gd name="connsiteY4-494" fmla="*/ 442384 h 1424419"/>
                  <a:gd name="connsiteX5-495" fmla="*/ 1303099 w 1305333"/>
                  <a:gd name="connsiteY5-496" fmla="*/ 495558 h 1424419"/>
                  <a:gd name="connsiteX6-497" fmla="*/ 1303099 w 1305333"/>
                  <a:gd name="connsiteY6-498" fmla="*/ 952393 h 1424419"/>
                  <a:gd name="connsiteX7-499" fmla="*/ 1305306 w 1305333"/>
                  <a:gd name="connsiteY7-500" fmla="*/ 990115 h 1424419"/>
                  <a:gd name="connsiteX8-501" fmla="*/ 1236006 w 1305333"/>
                  <a:gd name="connsiteY8-502" fmla="*/ 1160932 h 1424419"/>
                  <a:gd name="connsiteX9-503" fmla="*/ 1172881 w 1305333"/>
                  <a:gd name="connsiteY9-504" fmla="*/ 1179342 h 1424419"/>
                  <a:gd name="connsiteX10-505" fmla="*/ 792288 w 1305333"/>
                  <a:gd name="connsiteY10-506" fmla="*/ 1385653 h 1424419"/>
                  <a:gd name="connsiteX11-507" fmla="*/ 522686 w 1305333"/>
                  <a:gd name="connsiteY11-508" fmla="*/ 1384922 h 1424419"/>
                  <a:gd name="connsiteX12-509" fmla="*/ 80344 w 1305333"/>
                  <a:gd name="connsiteY12-510" fmla="*/ 1139323 h 1424419"/>
                  <a:gd name="connsiteX13-511" fmla="*/ 68397 w 1305333"/>
                  <a:gd name="connsiteY13-512" fmla="*/ 1130059 h 1424419"/>
                  <a:gd name="connsiteX14-513" fmla="*/ 667 w 1305333"/>
                  <a:gd name="connsiteY14-514" fmla="*/ 999105 h 1424419"/>
                  <a:gd name="connsiteX15-515" fmla="*/ 0 w 1305333"/>
                  <a:gd name="connsiteY15-516" fmla="*/ 972364 h 1424419"/>
                  <a:gd name="connsiteX16-517" fmla="*/ 2496 w 1305333"/>
                  <a:gd name="connsiteY16-518" fmla="*/ 463106 h 1424419"/>
                  <a:gd name="connsiteX17-519" fmla="*/ 2458 w 1305333"/>
                  <a:gd name="connsiteY17-520" fmla="*/ 429563 h 1424419"/>
                  <a:gd name="connsiteX18-521" fmla="*/ 75248 w 1305333"/>
                  <a:gd name="connsiteY18-522" fmla="*/ 303202 h 1424419"/>
                  <a:gd name="connsiteX19-523" fmla="*/ 106293 w 1305333"/>
                  <a:gd name="connsiteY19-524" fmla="*/ 282597 h 1424419"/>
                  <a:gd name="connsiteX20-525" fmla="*/ 541533 w 1305333"/>
                  <a:gd name="connsiteY20-526" fmla="*/ 38110 h 1424419"/>
                  <a:gd name="connsiteX21-527" fmla="*/ 653528 w 1305333"/>
                  <a:gd name="connsiteY21-528" fmla="*/ 0 h 1424419"/>
                  <a:gd name="connsiteX0-529" fmla="*/ 653528 w 1313169"/>
                  <a:gd name="connsiteY0-530" fmla="*/ 0 h 1424419"/>
                  <a:gd name="connsiteX1-531" fmla="*/ 757287 w 1313169"/>
                  <a:gd name="connsiteY1-532" fmla="*/ 32444 h 1424419"/>
                  <a:gd name="connsiteX2-533" fmla="*/ 1206876 w 1313169"/>
                  <a:gd name="connsiteY2-534" fmla="*/ 284945 h 1424419"/>
                  <a:gd name="connsiteX3-535" fmla="*/ 1237706 w 1313169"/>
                  <a:gd name="connsiteY3-536" fmla="*/ 306775 h 1424419"/>
                  <a:gd name="connsiteX4-537" fmla="*/ 1301712 w 1313169"/>
                  <a:gd name="connsiteY4-538" fmla="*/ 442384 h 1424419"/>
                  <a:gd name="connsiteX5-539" fmla="*/ 1303099 w 1313169"/>
                  <a:gd name="connsiteY5-540" fmla="*/ 495558 h 1424419"/>
                  <a:gd name="connsiteX6-541" fmla="*/ 1303099 w 1313169"/>
                  <a:gd name="connsiteY6-542" fmla="*/ 952393 h 1424419"/>
                  <a:gd name="connsiteX7-543" fmla="*/ 1305306 w 1313169"/>
                  <a:gd name="connsiteY7-544" fmla="*/ 990115 h 1424419"/>
                  <a:gd name="connsiteX8-545" fmla="*/ 1271352 w 1313169"/>
                  <a:gd name="connsiteY8-546" fmla="*/ 1142552 h 1424419"/>
                  <a:gd name="connsiteX9-547" fmla="*/ 1172881 w 1313169"/>
                  <a:gd name="connsiteY9-548" fmla="*/ 1179342 h 1424419"/>
                  <a:gd name="connsiteX10-549" fmla="*/ 792288 w 1313169"/>
                  <a:gd name="connsiteY10-550" fmla="*/ 1385653 h 1424419"/>
                  <a:gd name="connsiteX11-551" fmla="*/ 522686 w 1313169"/>
                  <a:gd name="connsiteY11-552" fmla="*/ 1384922 h 1424419"/>
                  <a:gd name="connsiteX12-553" fmla="*/ 80344 w 1313169"/>
                  <a:gd name="connsiteY12-554" fmla="*/ 1139323 h 1424419"/>
                  <a:gd name="connsiteX13-555" fmla="*/ 68397 w 1313169"/>
                  <a:gd name="connsiteY13-556" fmla="*/ 1130059 h 1424419"/>
                  <a:gd name="connsiteX14-557" fmla="*/ 667 w 1313169"/>
                  <a:gd name="connsiteY14-558" fmla="*/ 999105 h 1424419"/>
                  <a:gd name="connsiteX15-559" fmla="*/ 0 w 1313169"/>
                  <a:gd name="connsiteY15-560" fmla="*/ 972364 h 1424419"/>
                  <a:gd name="connsiteX16-561" fmla="*/ 2496 w 1313169"/>
                  <a:gd name="connsiteY16-562" fmla="*/ 463106 h 1424419"/>
                  <a:gd name="connsiteX17-563" fmla="*/ 2458 w 1313169"/>
                  <a:gd name="connsiteY17-564" fmla="*/ 429563 h 1424419"/>
                  <a:gd name="connsiteX18-565" fmla="*/ 75248 w 1313169"/>
                  <a:gd name="connsiteY18-566" fmla="*/ 303202 h 1424419"/>
                  <a:gd name="connsiteX19-567" fmla="*/ 106293 w 1313169"/>
                  <a:gd name="connsiteY19-568" fmla="*/ 282597 h 1424419"/>
                  <a:gd name="connsiteX20-569" fmla="*/ 541533 w 1313169"/>
                  <a:gd name="connsiteY20-570" fmla="*/ 38110 h 1424419"/>
                  <a:gd name="connsiteX21-571" fmla="*/ 653528 w 1313169"/>
                  <a:gd name="connsiteY21-572" fmla="*/ 0 h 1424419"/>
                  <a:gd name="connsiteX0-573" fmla="*/ 653528 w 1306267"/>
                  <a:gd name="connsiteY0-574" fmla="*/ 0 h 1424419"/>
                  <a:gd name="connsiteX1-575" fmla="*/ 757287 w 1306267"/>
                  <a:gd name="connsiteY1-576" fmla="*/ 32444 h 1424419"/>
                  <a:gd name="connsiteX2-577" fmla="*/ 1206876 w 1306267"/>
                  <a:gd name="connsiteY2-578" fmla="*/ 284945 h 1424419"/>
                  <a:gd name="connsiteX3-579" fmla="*/ 1237706 w 1306267"/>
                  <a:gd name="connsiteY3-580" fmla="*/ 306775 h 1424419"/>
                  <a:gd name="connsiteX4-581" fmla="*/ 1301712 w 1306267"/>
                  <a:gd name="connsiteY4-582" fmla="*/ 442384 h 1424419"/>
                  <a:gd name="connsiteX5-583" fmla="*/ 1303099 w 1306267"/>
                  <a:gd name="connsiteY5-584" fmla="*/ 495558 h 1424419"/>
                  <a:gd name="connsiteX6-585" fmla="*/ 1303099 w 1306267"/>
                  <a:gd name="connsiteY6-586" fmla="*/ 952393 h 1424419"/>
                  <a:gd name="connsiteX7-587" fmla="*/ 1305306 w 1306267"/>
                  <a:gd name="connsiteY7-588" fmla="*/ 990115 h 1424419"/>
                  <a:gd name="connsiteX8-589" fmla="*/ 1255800 w 1306267"/>
                  <a:gd name="connsiteY8-590" fmla="*/ 1142552 h 1424419"/>
                  <a:gd name="connsiteX9-591" fmla="*/ 1172881 w 1306267"/>
                  <a:gd name="connsiteY9-592" fmla="*/ 1179342 h 1424419"/>
                  <a:gd name="connsiteX10-593" fmla="*/ 792288 w 1306267"/>
                  <a:gd name="connsiteY10-594" fmla="*/ 1385653 h 1424419"/>
                  <a:gd name="connsiteX11-595" fmla="*/ 522686 w 1306267"/>
                  <a:gd name="connsiteY11-596" fmla="*/ 1384922 h 1424419"/>
                  <a:gd name="connsiteX12-597" fmla="*/ 80344 w 1306267"/>
                  <a:gd name="connsiteY12-598" fmla="*/ 1139323 h 1424419"/>
                  <a:gd name="connsiteX13-599" fmla="*/ 68397 w 1306267"/>
                  <a:gd name="connsiteY13-600" fmla="*/ 1130059 h 1424419"/>
                  <a:gd name="connsiteX14-601" fmla="*/ 667 w 1306267"/>
                  <a:gd name="connsiteY14-602" fmla="*/ 999105 h 1424419"/>
                  <a:gd name="connsiteX15-603" fmla="*/ 0 w 1306267"/>
                  <a:gd name="connsiteY15-604" fmla="*/ 972364 h 1424419"/>
                  <a:gd name="connsiteX16-605" fmla="*/ 2496 w 1306267"/>
                  <a:gd name="connsiteY16-606" fmla="*/ 463106 h 1424419"/>
                  <a:gd name="connsiteX17-607" fmla="*/ 2458 w 1306267"/>
                  <a:gd name="connsiteY17-608" fmla="*/ 429563 h 1424419"/>
                  <a:gd name="connsiteX18-609" fmla="*/ 75248 w 1306267"/>
                  <a:gd name="connsiteY18-610" fmla="*/ 303202 h 1424419"/>
                  <a:gd name="connsiteX19-611" fmla="*/ 106293 w 1306267"/>
                  <a:gd name="connsiteY19-612" fmla="*/ 282597 h 1424419"/>
                  <a:gd name="connsiteX20-613" fmla="*/ 541533 w 1306267"/>
                  <a:gd name="connsiteY20-614" fmla="*/ 38110 h 1424419"/>
                  <a:gd name="connsiteX21-615" fmla="*/ 653528 w 1306267"/>
                  <a:gd name="connsiteY21-616" fmla="*/ 0 h 1424419"/>
                  <a:gd name="connsiteX0-617" fmla="*/ 653528 w 1306267"/>
                  <a:gd name="connsiteY0-618" fmla="*/ 0 h 1424419"/>
                  <a:gd name="connsiteX1-619" fmla="*/ 757287 w 1306267"/>
                  <a:gd name="connsiteY1-620" fmla="*/ 32444 h 1424419"/>
                  <a:gd name="connsiteX2-621" fmla="*/ 1206876 w 1306267"/>
                  <a:gd name="connsiteY2-622" fmla="*/ 284945 h 1424419"/>
                  <a:gd name="connsiteX3-623" fmla="*/ 1237706 w 1306267"/>
                  <a:gd name="connsiteY3-624" fmla="*/ 306775 h 1424419"/>
                  <a:gd name="connsiteX4-625" fmla="*/ 1301712 w 1306267"/>
                  <a:gd name="connsiteY4-626" fmla="*/ 442384 h 1424419"/>
                  <a:gd name="connsiteX5-627" fmla="*/ 1303099 w 1306267"/>
                  <a:gd name="connsiteY5-628" fmla="*/ 495558 h 1424419"/>
                  <a:gd name="connsiteX6-629" fmla="*/ 1303099 w 1306267"/>
                  <a:gd name="connsiteY6-630" fmla="*/ 952393 h 1424419"/>
                  <a:gd name="connsiteX7-631" fmla="*/ 1305306 w 1306267"/>
                  <a:gd name="connsiteY7-632" fmla="*/ 990115 h 1424419"/>
                  <a:gd name="connsiteX8-633" fmla="*/ 1255800 w 1306267"/>
                  <a:gd name="connsiteY8-634" fmla="*/ 1142552 h 1424419"/>
                  <a:gd name="connsiteX9-635" fmla="*/ 1172881 w 1306267"/>
                  <a:gd name="connsiteY9-636" fmla="*/ 1179342 h 1424419"/>
                  <a:gd name="connsiteX10-637" fmla="*/ 792288 w 1306267"/>
                  <a:gd name="connsiteY10-638" fmla="*/ 1385653 h 1424419"/>
                  <a:gd name="connsiteX11-639" fmla="*/ 522686 w 1306267"/>
                  <a:gd name="connsiteY11-640" fmla="*/ 1384922 h 1424419"/>
                  <a:gd name="connsiteX12-641" fmla="*/ 80344 w 1306267"/>
                  <a:gd name="connsiteY12-642" fmla="*/ 1139323 h 1424419"/>
                  <a:gd name="connsiteX13-643" fmla="*/ 61328 w 1306267"/>
                  <a:gd name="connsiteY13-644" fmla="*/ 1127231 h 1424419"/>
                  <a:gd name="connsiteX14-645" fmla="*/ 667 w 1306267"/>
                  <a:gd name="connsiteY14-646" fmla="*/ 999105 h 1424419"/>
                  <a:gd name="connsiteX15-647" fmla="*/ 0 w 1306267"/>
                  <a:gd name="connsiteY15-648" fmla="*/ 972364 h 1424419"/>
                  <a:gd name="connsiteX16-649" fmla="*/ 2496 w 1306267"/>
                  <a:gd name="connsiteY16-650" fmla="*/ 463106 h 1424419"/>
                  <a:gd name="connsiteX17-651" fmla="*/ 2458 w 1306267"/>
                  <a:gd name="connsiteY17-652" fmla="*/ 429563 h 1424419"/>
                  <a:gd name="connsiteX18-653" fmla="*/ 75248 w 1306267"/>
                  <a:gd name="connsiteY18-654" fmla="*/ 303202 h 1424419"/>
                  <a:gd name="connsiteX19-655" fmla="*/ 106293 w 1306267"/>
                  <a:gd name="connsiteY19-656" fmla="*/ 282597 h 1424419"/>
                  <a:gd name="connsiteX20-657" fmla="*/ 541533 w 1306267"/>
                  <a:gd name="connsiteY20-658" fmla="*/ 38110 h 1424419"/>
                  <a:gd name="connsiteX21-659" fmla="*/ 653528 w 1306267"/>
                  <a:gd name="connsiteY21-660" fmla="*/ 0 h 1424419"/>
                  <a:gd name="connsiteX0-661" fmla="*/ 653528 w 1306267"/>
                  <a:gd name="connsiteY0-662" fmla="*/ 0 h 1424419"/>
                  <a:gd name="connsiteX1-663" fmla="*/ 757287 w 1306267"/>
                  <a:gd name="connsiteY1-664" fmla="*/ 32444 h 1424419"/>
                  <a:gd name="connsiteX2-665" fmla="*/ 1206876 w 1306267"/>
                  <a:gd name="connsiteY2-666" fmla="*/ 284945 h 1424419"/>
                  <a:gd name="connsiteX3-667" fmla="*/ 1237706 w 1306267"/>
                  <a:gd name="connsiteY3-668" fmla="*/ 306775 h 1424419"/>
                  <a:gd name="connsiteX4-669" fmla="*/ 1301712 w 1306267"/>
                  <a:gd name="connsiteY4-670" fmla="*/ 442384 h 1424419"/>
                  <a:gd name="connsiteX5-671" fmla="*/ 1303099 w 1306267"/>
                  <a:gd name="connsiteY5-672" fmla="*/ 495558 h 1424419"/>
                  <a:gd name="connsiteX6-673" fmla="*/ 1303099 w 1306267"/>
                  <a:gd name="connsiteY6-674" fmla="*/ 952393 h 1424419"/>
                  <a:gd name="connsiteX7-675" fmla="*/ 1305306 w 1306267"/>
                  <a:gd name="connsiteY7-676" fmla="*/ 990115 h 1424419"/>
                  <a:gd name="connsiteX8-677" fmla="*/ 1255800 w 1306267"/>
                  <a:gd name="connsiteY8-678" fmla="*/ 1142552 h 1424419"/>
                  <a:gd name="connsiteX9-679" fmla="*/ 1172881 w 1306267"/>
                  <a:gd name="connsiteY9-680" fmla="*/ 1179342 h 1424419"/>
                  <a:gd name="connsiteX10-681" fmla="*/ 792288 w 1306267"/>
                  <a:gd name="connsiteY10-682" fmla="*/ 1385653 h 1424419"/>
                  <a:gd name="connsiteX11-683" fmla="*/ 522686 w 1306267"/>
                  <a:gd name="connsiteY11-684" fmla="*/ 1384922 h 1424419"/>
                  <a:gd name="connsiteX12-685" fmla="*/ 80344 w 1306267"/>
                  <a:gd name="connsiteY12-686" fmla="*/ 1139323 h 1424419"/>
                  <a:gd name="connsiteX13-687" fmla="*/ 61328 w 1306267"/>
                  <a:gd name="connsiteY13-688" fmla="*/ 1127231 h 1424419"/>
                  <a:gd name="connsiteX14-689" fmla="*/ 667 w 1306267"/>
                  <a:gd name="connsiteY14-690" fmla="*/ 999105 h 1424419"/>
                  <a:gd name="connsiteX15-691" fmla="*/ 0 w 1306267"/>
                  <a:gd name="connsiteY15-692" fmla="*/ 972364 h 1424419"/>
                  <a:gd name="connsiteX16-693" fmla="*/ 2496 w 1306267"/>
                  <a:gd name="connsiteY16-694" fmla="*/ 463106 h 1424419"/>
                  <a:gd name="connsiteX17-695" fmla="*/ 2458 w 1306267"/>
                  <a:gd name="connsiteY17-696" fmla="*/ 429563 h 1424419"/>
                  <a:gd name="connsiteX18-697" fmla="*/ 75248 w 1306267"/>
                  <a:gd name="connsiteY18-698" fmla="*/ 303202 h 1424419"/>
                  <a:gd name="connsiteX19-699" fmla="*/ 106293 w 1306267"/>
                  <a:gd name="connsiteY19-700" fmla="*/ 282597 h 1424419"/>
                  <a:gd name="connsiteX20-701" fmla="*/ 541533 w 1306267"/>
                  <a:gd name="connsiteY20-702" fmla="*/ 38110 h 1424419"/>
                  <a:gd name="connsiteX21-703" fmla="*/ 653528 w 1306267"/>
                  <a:gd name="connsiteY21-704" fmla="*/ 0 h 1424419"/>
                  <a:gd name="connsiteX0-705" fmla="*/ 653528 w 1306267"/>
                  <a:gd name="connsiteY0-706" fmla="*/ 0 h 1424419"/>
                  <a:gd name="connsiteX1-707" fmla="*/ 757287 w 1306267"/>
                  <a:gd name="connsiteY1-708" fmla="*/ 32444 h 1424419"/>
                  <a:gd name="connsiteX2-709" fmla="*/ 1206876 w 1306267"/>
                  <a:gd name="connsiteY2-710" fmla="*/ 284945 h 1424419"/>
                  <a:gd name="connsiteX3-711" fmla="*/ 1237706 w 1306267"/>
                  <a:gd name="connsiteY3-712" fmla="*/ 306775 h 1424419"/>
                  <a:gd name="connsiteX4-713" fmla="*/ 1301712 w 1306267"/>
                  <a:gd name="connsiteY4-714" fmla="*/ 442384 h 1424419"/>
                  <a:gd name="connsiteX5-715" fmla="*/ 1303099 w 1306267"/>
                  <a:gd name="connsiteY5-716" fmla="*/ 495558 h 1424419"/>
                  <a:gd name="connsiteX6-717" fmla="*/ 1303099 w 1306267"/>
                  <a:gd name="connsiteY6-718" fmla="*/ 952393 h 1424419"/>
                  <a:gd name="connsiteX7-719" fmla="*/ 1305306 w 1306267"/>
                  <a:gd name="connsiteY7-720" fmla="*/ 990115 h 1424419"/>
                  <a:gd name="connsiteX8-721" fmla="*/ 1255800 w 1306267"/>
                  <a:gd name="connsiteY8-722" fmla="*/ 1142552 h 1424419"/>
                  <a:gd name="connsiteX9-723" fmla="*/ 1172881 w 1306267"/>
                  <a:gd name="connsiteY9-724" fmla="*/ 1179342 h 1424419"/>
                  <a:gd name="connsiteX10-725" fmla="*/ 792288 w 1306267"/>
                  <a:gd name="connsiteY10-726" fmla="*/ 1385653 h 1424419"/>
                  <a:gd name="connsiteX11-727" fmla="*/ 522686 w 1306267"/>
                  <a:gd name="connsiteY11-728" fmla="*/ 1384922 h 1424419"/>
                  <a:gd name="connsiteX12-729" fmla="*/ 90241 w 1306267"/>
                  <a:gd name="connsiteY12-730" fmla="*/ 1150634 h 1424419"/>
                  <a:gd name="connsiteX13-731" fmla="*/ 61328 w 1306267"/>
                  <a:gd name="connsiteY13-732" fmla="*/ 1127231 h 1424419"/>
                  <a:gd name="connsiteX14-733" fmla="*/ 667 w 1306267"/>
                  <a:gd name="connsiteY14-734" fmla="*/ 999105 h 1424419"/>
                  <a:gd name="connsiteX15-735" fmla="*/ 0 w 1306267"/>
                  <a:gd name="connsiteY15-736" fmla="*/ 972364 h 1424419"/>
                  <a:gd name="connsiteX16-737" fmla="*/ 2496 w 1306267"/>
                  <a:gd name="connsiteY16-738" fmla="*/ 463106 h 1424419"/>
                  <a:gd name="connsiteX17-739" fmla="*/ 2458 w 1306267"/>
                  <a:gd name="connsiteY17-740" fmla="*/ 429563 h 1424419"/>
                  <a:gd name="connsiteX18-741" fmla="*/ 75248 w 1306267"/>
                  <a:gd name="connsiteY18-742" fmla="*/ 303202 h 1424419"/>
                  <a:gd name="connsiteX19-743" fmla="*/ 106293 w 1306267"/>
                  <a:gd name="connsiteY19-744" fmla="*/ 282597 h 1424419"/>
                  <a:gd name="connsiteX20-745" fmla="*/ 541533 w 1306267"/>
                  <a:gd name="connsiteY20-746" fmla="*/ 38110 h 1424419"/>
                  <a:gd name="connsiteX21-747" fmla="*/ 653528 w 1306267"/>
                  <a:gd name="connsiteY21-748" fmla="*/ 0 h 1424419"/>
                  <a:gd name="connsiteX0-749" fmla="*/ 653528 w 1306267"/>
                  <a:gd name="connsiteY0-750" fmla="*/ 0 h 1424419"/>
                  <a:gd name="connsiteX1-751" fmla="*/ 757287 w 1306267"/>
                  <a:gd name="connsiteY1-752" fmla="*/ 32444 h 1424419"/>
                  <a:gd name="connsiteX2-753" fmla="*/ 1206876 w 1306267"/>
                  <a:gd name="connsiteY2-754" fmla="*/ 284945 h 1424419"/>
                  <a:gd name="connsiteX3-755" fmla="*/ 1237706 w 1306267"/>
                  <a:gd name="connsiteY3-756" fmla="*/ 306775 h 1424419"/>
                  <a:gd name="connsiteX4-757" fmla="*/ 1301712 w 1306267"/>
                  <a:gd name="connsiteY4-758" fmla="*/ 442384 h 1424419"/>
                  <a:gd name="connsiteX5-759" fmla="*/ 1303099 w 1306267"/>
                  <a:gd name="connsiteY5-760" fmla="*/ 495558 h 1424419"/>
                  <a:gd name="connsiteX6-761" fmla="*/ 1303099 w 1306267"/>
                  <a:gd name="connsiteY6-762" fmla="*/ 952393 h 1424419"/>
                  <a:gd name="connsiteX7-763" fmla="*/ 1305306 w 1306267"/>
                  <a:gd name="connsiteY7-764" fmla="*/ 990115 h 1424419"/>
                  <a:gd name="connsiteX8-765" fmla="*/ 1255800 w 1306267"/>
                  <a:gd name="connsiteY8-766" fmla="*/ 1142552 h 1424419"/>
                  <a:gd name="connsiteX9-767" fmla="*/ 1172881 w 1306267"/>
                  <a:gd name="connsiteY9-768" fmla="*/ 1179342 h 1424419"/>
                  <a:gd name="connsiteX10-769" fmla="*/ 792288 w 1306267"/>
                  <a:gd name="connsiteY10-770" fmla="*/ 1385653 h 1424419"/>
                  <a:gd name="connsiteX11-771" fmla="*/ 522686 w 1306267"/>
                  <a:gd name="connsiteY11-772" fmla="*/ 1384922 h 1424419"/>
                  <a:gd name="connsiteX12-773" fmla="*/ 90241 w 1306267"/>
                  <a:gd name="connsiteY12-774" fmla="*/ 1150634 h 1424419"/>
                  <a:gd name="connsiteX13-775" fmla="*/ 61328 w 1306267"/>
                  <a:gd name="connsiteY13-776" fmla="*/ 1127231 h 1424419"/>
                  <a:gd name="connsiteX14-777" fmla="*/ 667 w 1306267"/>
                  <a:gd name="connsiteY14-778" fmla="*/ 999105 h 1424419"/>
                  <a:gd name="connsiteX15-779" fmla="*/ 0 w 1306267"/>
                  <a:gd name="connsiteY15-780" fmla="*/ 972364 h 1424419"/>
                  <a:gd name="connsiteX16-781" fmla="*/ 2496 w 1306267"/>
                  <a:gd name="connsiteY16-782" fmla="*/ 463106 h 1424419"/>
                  <a:gd name="connsiteX17-783" fmla="*/ 2458 w 1306267"/>
                  <a:gd name="connsiteY17-784" fmla="*/ 429563 h 1424419"/>
                  <a:gd name="connsiteX18-785" fmla="*/ 75248 w 1306267"/>
                  <a:gd name="connsiteY18-786" fmla="*/ 303202 h 1424419"/>
                  <a:gd name="connsiteX19-787" fmla="*/ 106293 w 1306267"/>
                  <a:gd name="connsiteY19-788" fmla="*/ 282597 h 1424419"/>
                  <a:gd name="connsiteX20-789" fmla="*/ 541533 w 1306267"/>
                  <a:gd name="connsiteY20-790" fmla="*/ 38110 h 1424419"/>
                  <a:gd name="connsiteX21-791" fmla="*/ 653528 w 1306267"/>
                  <a:gd name="connsiteY21-792" fmla="*/ 0 h 1424419"/>
                  <a:gd name="connsiteX0-793" fmla="*/ 653528 w 1306267"/>
                  <a:gd name="connsiteY0-794" fmla="*/ 0 h 1424419"/>
                  <a:gd name="connsiteX1-795" fmla="*/ 757287 w 1306267"/>
                  <a:gd name="connsiteY1-796" fmla="*/ 32444 h 1424419"/>
                  <a:gd name="connsiteX2-797" fmla="*/ 1206876 w 1306267"/>
                  <a:gd name="connsiteY2-798" fmla="*/ 284945 h 1424419"/>
                  <a:gd name="connsiteX3-799" fmla="*/ 1237706 w 1306267"/>
                  <a:gd name="connsiteY3-800" fmla="*/ 306775 h 1424419"/>
                  <a:gd name="connsiteX4-801" fmla="*/ 1301712 w 1306267"/>
                  <a:gd name="connsiteY4-802" fmla="*/ 442384 h 1424419"/>
                  <a:gd name="connsiteX5-803" fmla="*/ 1303099 w 1306267"/>
                  <a:gd name="connsiteY5-804" fmla="*/ 495558 h 1424419"/>
                  <a:gd name="connsiteX6-805" fmla="*/ 1303099 w 1306267"/>
                  <a:gd name="connsiteY6-806" fmla="*/ 952393 h 1424419"/>
                  <a:gd name="connsiteX7-807" fmla="*/ 1305306 w 1306267"/>
                  <a:gd name="connsiteY7-808" fmla="*/ 990115 h 1424419"/>
                  <a:gd name="connsiteX8-809" fmla="*/ 1255800 w 1306267"/>
                  <a:gd name="connsiteY8-810" fmla="*/ 1142552 h 1424419"/>
                  <a:gd name="connsiteX9-811" fmla="*/ 1172881 w 1306267"/>
                  <a:gd name="connsiteY9-812" fmla="*/ 1179342 h 1424419"/>
                  <a:gd name="connsiteX10-813" fmla="*/ 792288 w 1306267"/>
                  <a:gd name="connsiteY10-814" fmla="*/ 1385653 h 1424419"/>
                  <a:gd name="connsiteX11-815" fmla="*/ 522686 w 1306267"/>
                  <a:gd name="connsiteY11-816" fmla="*/ 1384922 h 1424419"/>
                  <a:gd name="connsiteX12-817" fmla="*/ 90241 w 1306267"/>
                  <a:gd name="connsiteY12-818" fmla="*/ 1150634 h 1424419"/>
                  <a:gd name="connsiteX13-819" fmla="*/ 61328 w 1306267"/>
                  <a:gd name="connsiteY13-820" fmla="*/ 1127231 h 1424419"/>
                  <a:gd name="connsiteX14-821" fmla="*/ 667 w 1306267"/>
                  <a:gd name="connsiteY14-822" fmla="*/ 999105 h 1424419"/>
                  <a:gd name="connsiteX15-823" fmla="*/ 0 w 1306267"/>
                  <a:gd name="connsiteY15-824" fmla="*/ 972364 h 1424419"/>
                  <a:gd name="connsiteX16-825" fmla="*/ 2496 w 1306267"/>
                  <a:gd name="connsiteY16-826" fmla="*/ 463106 h 1424419"/>
                  <a:gd name="connsiteX17-827" fmla="*/ 2458 w 1306267"/>
                  <a:gd name="connsiteY17-828" fmla="*/ 429563 h 1424419"/>
                  <a:gd name="connsiteX18-829" fmla="*/ 75248 w 1306267"/>
                  <a:gd name="connsiteY18-830" fmla="*/ 303202 h 1424419"/>
                  <a:gd name="connsiteX19-831" fmla="*/ 106293 w 1306267"/>
                  <a:gd name="connsiteY19-832" fmla="*/ 282597 h 1424419"/>
                  <a:gd name="connsiteX20-833" fmla="*/ 541533 w 1306267"/>
                  <a:gd name="connsiteY20-834" fmla="*/ 38110 h 1424419"/>
                  <a:gd name="connsiteX21-835" fmla="*/ 653528 w 1306267"/>
                  <a:gd name="connsiteY21-836" fmla="*/ 0 h 1424419"/>
                  <a:gd name="connsiteX0-837" fmla="*/ 653528 w 1306267"/>
                  <a:gd name="connsiteY0-838" fmla="*/ 0 h 1424419"/>
                  <a:gd name="connsiteX1-839" fmla="*/ 757287 w 1306267"/>
                  <a:gd name="connsiteY1-840" fmla="*/ 32444 h 1424419"/>
                  <a:gd name="connsiteX2-841" fmla="*/ 1206876 w 1306267"/>
                  <a:gd name="connsiteY2-842" fmla="*/ 284945 h 1424419"/>
                  <a:gd name="connsiteX3-843" fmla="*/ 1237706 w 1306267"/>
                  <a:gd name="connsiteY3-844" fmla="*/ 306775 h 1424419"/>
                  <a:gd name="connsiteX4-845" fmla="*/ 1301712 w 1306267"/>
                  <a:gd name="connsiteY4-846" fmla="*/ 442384 h 1424419"/>
                  <a:gd name="connsiteX5-847" fmla="*/ 1303099 w 1306267"/>
                  <a:gd name="connsiteY5-848" fmla="*/ 495558 h 1424419"/>
                  <a:gd name="connsiteX6-849" fmla="*/ 1303099 w 1306267"/>
                  <a:gd name="connsiteY6-850" fmla="*/ 952393 h 1424419"/>
                  <a:gd name="connsiteX7-851" fmla="*/ 1305306 w 1306267"/>
                  <a:gd name="connsiteY7-852" fmla="*/ 990115 h 1424419"/>
                  <a:gd name="connsiteX8-853" fmla="*/ 1255800 w 1306267"/>
                  <a:gd name="connsiteY8-854" fmla="*/ 1142552 h 1424419"/>
                  <a:gd name="connsiteX9-855" fmla="*/ 1172881 w 1306267"/>
                  <a:gd name="connsiteY9-856" fmla="*/ 1179342 h 1424419"/>
                  <a:gd name="connsiteX10-857" fmla="*/ 792288 w 1306267"/>
                  <a:gd name="connsiteY10-858" fmla="*/ 1385653 h 1424419"/>
                  <a:gd name="connsiteX11-859" fmla="*/ 522686 w 1306267"/>
                  <a:gd name="connsiteY11-860" fmla="*/ 1384922 h 1424419"/>
                  <a:gd name="connsiteX12-861" fmla="*/ 90241 w 1306267"/>
                  <a:gd name="connsiteY12-862" fmla="*/ 1150634 h 1424419"/>
                  <a:gd name="connsiteX13-863" fmla="*/ 61328 w 1306267"/>
                  <a:gd name="connsiteY13-864" fmla="*/ 1127231 h 1424419"/>
                  <a:gd name="connsiteX14-865" fmla="*/ 667 w 1306267"/>
                  <a:gd name="connsiteY14-866" fmla="*/ 999105 h 1424419"/>
                  <a:gd name="connsiteX15-867" fmla="*/ 0 w 1306267"/>
                  <a:gd name="connsiteY15-868" fmla="*/ 972364 h 1424419"/>
                  <a:gd name="connsiteX16-869" fmla="*/ 2496 w 1306267"/>
                  <a:gd name="connsiteY16-870" fmla="*/ 463106 h 1424419"/>
                  <a:gd name="connsiteX17-871" fmla="*/ 2458 w 1306267"/>
                  <a:gd name="connsiteY17-872" fmla="*/ 429563 h 1424419"/>
                  <a:gd name="connsiteX18-873" fmla="*/ 75248 w 1306267"/>
                  <a:gd name="connsiteY18-874" fmla="*/ 303202 h 1424419"/>
                  <a:gd name="connsiteX19-875" fmla="*/ 106293 w 1306267"/>
                  <a:gd name="connsiteY19-876" fmla="*/ 282597 h 1424419"/>
                  <a:gd name="connsiteX20-877" fmla="*/ 541533 w 1306267"/>
                  <a:gd name="connsiteY20-878" fmla="*/ 38110 h 1424419"/>
                  <a:gd name="connsiteX21-879" fmla="*/ 653528 w 1306267"/>
                  <a:gd name="connsiteY21-880" fmla="*/ 0 h 1424419"/>
                  <a:gd name="connsiteX0-881" fmla="*/ 653528 w 1306267"/>
                  <a:gd name="connsiteY0-882" fmla="*/ 0 h 1424419"/>
                  <a:gd name="connsiteX1-883" fmla="*/ 757287 w 1306267"/>
                  <a:gd name="connsiteY1-884" fmla="*/ 32444 h 1424419"/>
                  <a:gd name="connsiteX2-885" fmla="*/ 1206876 w 1306267"/>
                  <a:gd name="connsiteY2-886" fmla="*/ 284945 h 1424419"/>
                  <a:gd name="connsiteX3-887" fmla="*/ 1237706 w 1306267"/>
                  <a:gd name="connsiteY3-888" fmla="*/ 306775 h 1424419"/>
                  <a:gd name="connsiteX4-889" fmla="*/ 1301712 w 1306267"/>
                  <a:gd name="connsiteY4-890" fmla="*/ 442384 h 1424419"/>
                  <a:gd name="connsiteX5-891" fmla="*/ 1303099 w 1306267"/>
                  <a:gd name="connsiteY5-892" fmla="*/ 495558 h 1424419"/>
                  <a:gd name="connsiteX6-893" fmla="*/ 1303099 w 1306267"/>
                  <a:gd name="connsiteY6-894" fmla="*/ 952393 h 1424419"/>
                  <a:gd name="connsiteX7-895" fmla="*/ 1305306 w 1306267"/>
                  <a:gd name="connsiteY7-896" fmla="*/ 990115 h 1424419"/>
                  <a:gd name="connsiteX8-897" fmla="*/ 1255800 w 1306267"/>
                  <a:gd name="connsiteY8-898" fmla="*/ 1142552 h 1424419"/>
                  <a:gd name="connsiteX9-899" fmla="*/ 1172881 w 1306267"/>
                  <a:gd name="connsiteY9-900" fmla="*/ 1179342 h 1424419"/>
                  <a:gd name="connsiteX10-901" fmla="*/ 792288 w 1306267"/>
                  <a:gd name="connsiteY10-902" fmla="*/ 1385653 h 1424419"/>
                  <a:gd name="connsiteX11-903" fmla="*/ 522686 w 1306267"/>
                  <a:gd name="connsiteY11-904" fmla="*/ 1384922 h 1424419"/>
                  <a:gd name="connsiteX12-905" fmla="*/ 90241 w 1306267"/>
                  <a:gd name="connsiteY12-906" fmla="*/ 1150634 h 1424419"/>
                  <a:gd name="connsiteX13-907" fmla="*/ 55672 w 1306267"/>
                  <a:gd name="connsiteY13-908" fmla="*/ 1124403 h 1424419"/>
                  <a:gd name="connsiteX14-909" fmla="*/ 667 w 1306267"/>
                  <a:gd name="connsiteY14-910" fmla="*/ 999105 h 1424419"/>
                  <a:gd name="connsiteX15-911" fmla="*/ 0 w 1306267"/>
                  <a:gd name="connsiteY15-912" fmla="*/ 972364 h 1424419"/>
                  <a:gd name="connsiteX16-913" fmla="*/ 2496 w 1306267"/>
                  <a:gd name="connsiteY16-914" fmla="*/ 463106 h 1424419"/>
                  <a:gd name="connsiteX17-915" fmla="*/ 2458 w 1306267"/>
                  <a:gd name="connsiteY17-916" fmla="*/ 429563 h 1424419"/>
                  <a:gd name="connsiteX18-917" fmla="*/ 75248 w 1306267"/>
                  <a:gd name="connsiteY18-918" fmla="*/ 303202 h 1424419"/>
                  <a:gd name="connsiteX19-919" fmla="*/ 106293 w 1306267"/>
                  <a:gd name="connsiteY19-920" fmla="*/ 282597 h 1424419"/>
                  <a:gd name="connsiteX20-921" fmla="*/ 541533 w 1306267"/>
                  <a:gd name="connsiteY20-922" fmla="*/ 38110 h 1424419"/>
                  <a:gd name="connsiteX21-923" fmla="*/ 653528 w 1306267"/>
                  <a:gd name="connsiteY21-924" fmla="*/ 0 h 1424419"/>
                  <a:gd name="connsiteX0-925" fmla="*/ 653528 w 1306267"/>
                  <a:gd name="connsiteY0-926" fmla="*/ 0 h 1424419"/>
                  <a:gd name="connsiteX1-927" fmla="*/ 757287 w 1306267"/>
                  <a:gd name="connsiteY1-928" fmla="*/ 32444 h 1424419"/>
                  <a:gd name="connsiteX2-929" fmla="*/ 1206876 w 1306267"/>
                  <a:gd name="connsiteY2-930" fmla="*/ 284945 h 1424419"/>
                  <a:gd name="connsiteX3-931" fmla="*/ 1237706 w 1306267"/>
                  <a:gd name="connsiteY3-932" fmla="*/ 306775 h 1424419"/>
                  <a:gd name="connsiteX4-933" fmla="*/ 1301712 w 1306267"/>
                  <a:gd name="connsiteY4-934" fmla="*/ 442384 h 1424419"/>
                  <a:gd name="connsiteX5-935" fmla="*/ 1303099 w 1306267"/>
                  <a:gd name="connsiteY5-936" fmla="*/ 495558 h 1424419"/>
                  <a:gd name="connsiteX6-937" fmla="*/ 1303099 w 1306267"/>
                  <a:gd name="connsiteY6-938" fmla="*/ 952393 h 1424419"/>
                  <a:gd name="connsiteX7-939" fmla="*/ 1305306 w 1306267"/>
                  <a:gd name="connsiteY7-940" fmla="*/ 990115 h 1424419"/>
                  <a:gd name="connsiteX8-941" fmla="*/ 1255800 w 1306267"/>
                  <a:gd name="connsiteY8-942" fmla="*/ 1142552 h 1424419"/>
                  <a:gd name="connsiteX9-943" fmla="*/ 1172881 w 1306267"/>
                  <a:gd name="connsiteY9-944" fmla="*/ 1179342 h 1424419"/>
                  <a:gd name="connsiteX10-945" fmla="*/ 792288 w 1306267"/>
                  <a:gd name="connsiteY10-946" fmla="*/ 1385653 h 1424419"/>
                  <a:gd name="connsiteX11-947" fmla="*/ 522686 w 1306267"/>
                  <a:gd name="connsiteY11-948" fmla="*/ 1384922 h 1424419"/>
                  <a:gd name="connsiteX12-949" fmla="*/ 90241 w 1306267"/>
                  <a:gd name="connsiteY12-950" fmla="*/ 1150634 h 1424419"/>
                  <a:gd name="connsiteX13-951" fmla="*/ 55672 w 1306267"/>
                  <a:gd name="connsiteY13-952" fmla="*/ 1124403 h 1424419"/>
                  <a:gd name="connsiteX14-953" fmla="*/ 667 w 1306267"/>
                  <a:gd name="connsiteY14-954" fmla="*/ 999105 h 1424419"/>
                  <a:gd name="connsiteX15-955" fmla="*/ 0 w 1306267"/>
                  <a:gd name="connsiteY15-956" fmla="*/ 972364 h 1424419"/>
                  <a:gd name="connsiteX16-957" fmla="*/ 2496 w 1306267"/>
                  <a:gd name="connsiteY16-958" fmla="*/ 463106 h 1424419"/>
                  <a:gd name="connsiteX17-959" fmla="*/ 2458 w 1306267"/>
                  <a:gd name="connsiteY17-960" fmla="*/ 429563 h 1424419"/>
                  <a:gd name="connsiteX18-961" fmla="*/ 75248 w 1306267"/>
                  <a:gd name="connsiteY18-962" fmla="*/ 303202 h 1424419"/>
                  <a:gd name="connsiteX19-963" fmla="*/ 106293 w 1306267"/>
                  <a:gd name="connsiteY19-964" fmla="*/ 282597 h 1424419"/>
                  <a:gd name="connsiteX20-965" fmla="*/ 541533 w 1306267"/>
                  <a:gd name="connsiteY20-966" fmla="*/ 38110 h 1424419"/>
                  <a:gd name="connsiteX21-967" fmla="*/ 653528 w 1306267"/>
                  <a:gd name="connsiteY21-968" fmla="*/ 0 h 1424419"/>
                  <a:gd name="connsiteX0-969" fmla="*/ 653528 w 1306267"/>
                  <a:gd name="connsiteY0-970" fmla="*/ 0 h 1424419"/>
                  <a:gd name="connsiteX1-971" fmla="*/ 757287 w 1306267"/>
                  <a:gd name="connsiteY1-972" fmla="*/ 32444 h 1424419"/>
                  <a:gd name="connsiteX2-973" fmla="*/ 1206876 w 1306267"/>
                  <a:gd name="connsiteY2-974" fmla="*/ 284945 h 1424419"/>
                  <a:gd name="connsiteX3-975" fmla="*/ 1237706 w 1306267"/>
                  <a:gd name="connsiteY3-976" fmla="*/ 306775 h 1424419"/>
                  <a:gd name="connsiteX4-977" fmla="*/ 1301712 w 1306267"/>
                  <a:gd name="connsiteY4-978" fmla="*/ 442384 h 1424419"/>
                  <a:gd name="connsiteX5-979" fmla="*/ 1303099 w 1306267"/>
                  <a:gd name="connsiteY5-980" fmla="*/ 495558 h 1424419"/>
                  <a:gd name="connsiteX6-981" fmla="*/ 1303099 w 1306267"/>
                  <a:gd name="connsiteY6-982" fmla="*/ 952393 h 1424419"/>
                  <a:gd name="connsiteX7-983" fmla="*/ 1305306 w 1306267"/>
                  <a:gd name="connsiteY7-984" fmla="*/ 990115 h 1424419"/>
                  <a:gd name="connsiteX8-985" fmla="*/ 1255800 w 1306267"/>
                  <a:gd name="connsiteY8-986" fmla="*/ 1142552 h 1424419"/>
                  <a:gd name="connsiteX9-987" fmla="*/ 1172881 w 1306267"/>
                  <a:gd name="connsiteY9-988" fmla="*/ 1179342 h 1424419"/>
                  <a:gd name="connsiteX10-989" fmla="*/ 792288 w 1306267"/>
                  <a:gd name="connsiteY10-990" fmla="*/ 1385653 h 1424419"/>
                  <a:gd name="connsiteX11-991" fmla="*/ 522686 w 1306267"/>
                  <a:gd name="connsiteY11-992" fmla="*/ 1384922 h 1424419"/>
                  <a:gd name="connsiteX12-993" fmla="*/ 90241 w 1306267"/>
                  <a:gd name="connsiteY12-994" fmla="*/ 1150634 h 1424419"/>
                  <a:gd name="connsiteX13-995" fmla="*/ 55672 w 1306267"/>
                  <a:gd name="connsiteY13-996" fmla="*/ 1124403 h 1424419"/>
                  <a:gd name="connsiteX14-997" fmla="*/ 667 w 1306267"/>
                  <a:gd name="connsiteY14-998" fmla="*/ 999105 h 1424419"/>
                  <a:gd name="connsiteX15-999" fmla="*/ 0 w 1306267"/>
                  <a:gd name="connsiteY15-1000" fmla="*/ 972364 h 1424419"/>
                  <a:gd name="connsiteX16-1001" fmla="*/ 2496 w 1306267"/>
                  <a:gd name="connsiteY16-1002" fmla="*/ 463106 h 1424419"/>
                  <a:gd name="connsiteX17-1003" fmla="*/ 2458 w 1306267"/>
                  <a:gd name="connsiteY17-1004" fmla="*/ 429563 h 1424419"/>
                  <a:gd name="connsiteX18-1005" fmla="*/ 75248 w 1306267"/>
                  <a:gd name="connsiteY18-1006" fmla="*/ 303202 h 1424419"/>
                  <a:gd name="connsiteX19-1007" fmla="*/ 106293 w 1306267"/>
                  <a:gd name="connsiteY19-1008" fmla="*/ 282597 h 1424419"/>
                  <a:gd name="connsiteX20-1009" fmla="*/ 541533 w 1306267"/>
                  <a:gd name="connsiteY20-1010" fmla="*/ 38110 h 1424419"/>
                  <a:gd name="connsiteX21-1011" fmla="*/ 653528 w 1306267"/>
                  <a:gd name="connsiteY21-1012" fmla="*/ 0 h 1424419"/>
                  <a:gd name="connsiteX0-1013" fmla="*/ 653528 w 1306267"/>
                  <a:gd name="connsiteY0-1014" fmla="*/ 0 h 1424419"/>
                  <a:gd name="connsiteX1-1015" fmla="*/ 757287 w 1306267"/>
                  <a:gd name="connsiteY1-1016" fmla="*/ 32444 h 1424419"/>
                  <a:gd name="connsiteX2-1017" fmla="*/ 1206876 w 1306267"/>
                  <a:gd name="connsiteY2-1018" fmla="*/ 284945 h 1424419"/>
                  <a:gd name="connsiteX3-1019" fmla="*/ 1237706 w 1306267"/>
                  <a:gd name="connsiteY3-1020" fmla="*/ 306775 h 1424419"/>
                  <a:gd name="connsiteX4-1021" fmla="*/ 1301712 w 1306267"/>
                  <a:gd name="connsiteY4-1022" fmla="*/ 442384 h 1424419"/>
                  <a:gd name="connsiteX5-1023" fmla="*/ 1303099 w 1306267"/>
                  <a:gd name="connsiteY5-1024" fmla="*/ 495558 h 1424419"/>
                  <a:gd name="connsiteX6-1025" fmla="*/ 1303099 w 1306267"/>
                  <a:gd name="connsiteY6-1026" fmla="*/ 952393 h 1424419"/>
                  <a:gd name="connsiteX7-1027" fmla="*/ 1305306 w 1306267"/>
                  <a:gd name="connsiteY7-1028" fmla="*/ 990115 h 1424419"/>
                  <a:gd name="connsiteX8-1029" fmla="*/ 1255800 w 1306267"/>
                  <a:gd name="connsiteY8-1030" fmla="*/ 1142552 h 1424419"/>
                  <a:gd name="connsiteX9-1031" fmla="*/ 1172881 w 1306267"/>
                  <a:gd name="connsiteY9-1032" fmla="*/ 1179342 h 1424419"/>
                  <a:gd name="connsiteX10-1033" fmla="*/ 792288 w 1306267"/>
                  <a:gd name="connsiteY10-1034" fmla="*/ 1385653 h 1424419"/>
                  <a:gd name="connsiteX11-1035" fmla="*/ 522686 w 1306267"/>
                  <a:gd name="connsiteY11-1036" fmla="*/ 1384922 h 1424419"/>
                  <a:gd name="connsiteX12-1037" fmla="*/ 90241 w 1306267"/>
                  <a:gd name="connsiteY12-1038" fmla="*/ 1150634 h 1424419"/>
                  <a:gd name="connsiteX13-1039" fmla="*/ 55672 w 1306267"/>
                  <a:gd name="connsiteY13-1040" fmla="*/ 1124403 h 1424419"/>
                  <a:gd name="connsiteX14-1041" fmla="*/ 667 w 1306267"/>
                  <a:gd name="connsiteY14-1042" fmla="*/ 999105 h 1424419"/>
                  <a:gd name="connsiteX15-1043" fmla="*/ 0 w 1306267"/>
                  <a:gd name="connsiteY15-1044" fmla="*/ 972364 h 1424419"/>
                  <a:gd name="connsiteX16-1045" fmla="*/ 2496 w 1306267"/>
                  <a:gd name="connsiteY16-1046" fmla="*/ 463106 h 1424419"/>
                  <a:gd name="connsiteX17-1047" fmla="*/ 2458 w 1306267"/>
                  <a:gd name="connsiteY17-1048" fmla="*/ 429563 h 1424419"/>
                  <a:gd name="connsiteX18-1049" fmla="*/ 75248 w 1306267"/>
                  <a:gd name="connsiteY18-1050" fmla="*/ 303202 h 1424419"/>
                  <a:gd name="connsiteX19-1051" fmla="*/ 106293 w 1306267"/>
                  <a:gd name="connsiteY19-1052" fmla="*/ 282597 h 1424419"/>
                  <a:gd name="connsiteX20-1053" fmla="*/ 541533 w 1306267"/>
                  <a:gd name="connsiteY20-1054" fmla="*/ 38110 h 1424419"/>
                  <a:gd name="connsiteX21-1055" fmla="*/ 653528 w 1306267"/>
                  <a:gd name="connsiteY21-1056" fmla="*/ 0 h 1424419"/>
                  <a:gd name="connsiteX0-1057" fmla="*/ 653528 w 1306267"/>
                  <a:gd name="connsiteY0-1058" fmla="*/ 0 h 1424419"/>
                  <a:gd name="connsiteX1-1059" fmla="*/ 757287 w 1306267"/>
                  <a:gd name="connsiteY1-1060" fmla="*/ 32444 h 1424419"/>
                  <a:gd name="connsiteX2-1061" fmla="*/ 1206876 w 1306267"/>
                  <a:gd name="connsiteY2-1062" fmla="*/ 284945 h 1424419"/>
                  <a:gd name="connsiteX3-1063" fmla="*/ 1237706 w 1306267"/>
                  <a:gd name="connsiteY3-1064" fmla="*/ 306775 h 1424419"/>
                  <a:gd name="connsiteX4-1065" fmla="*/ 1301712 w 1306267"/>
                  <a:gd name="connsiteY4-1066" fmla="*/ 442384 h 1424419"/>
                  <a:gd name="connsiteX5-1067" fmla="*/ 1303099 w 1306267"/>
                  <a:gd name="connsiteY5-1068" fmla="*/ 495558 h 1424419"/>
                  <a:gd name="connsiteX6-1069" fmla="*/ 1303099 w 1306267"/>
                  <a:gd name="connsiteY6-1070" fmla="*/ 952393 h 1424419"/>
                  <a:gd name="connsiteX7-1071" fmla="*/ 1305306 w 1306267"/>
                  <a:gd name="connsiteY7-1072" fmla="*/ 990115 h 1424419"/>
                  <a:gd name="connsiteX8-1073" fmla="*/ 1255800 w 1306267"/>
                  <a:gd name="connsiteY8-1074" fmla="*/ 1142552 h 1424419"/>
                  <a:gd name="connsiteX9-1075" fmla="*/ 1172881 w 1306267"/>
                  <a:gd name="connsiteY9-1076" fmla="*/ 1179342 h 1424419"/>
                  <a:gd name="connsiteX10-1077" fmla="*/ 792288 w 1306267"/>
                  <a:gd name="connsiteY10-1078" fmla="*/ 1385653 h 1424419"/>
                  <a:gd name="connsiteX11-1079" fmla="*/ 522686 w 1306267"/>
                  <a:gd name="connsiteY11-1080" fmla="*/ 1384922 h 1424419"/>
                  <a:gd name="connsiteX12-1081" fmla="*/ 90241 w 1306267"/>
                  <a:gd name="connsiteY12-1082" fmla="*/ 1150634 h 1424419"/>
                  <a:gd name="connsiteX13-1083" fmla="*/ 55672 w 1306267"/>
                  <a:gd name="connsiteY13-1084" fmla="*/ 1124403 h 1424419"/>
                  <a:gd name="connsiteX14-1085" fmla="*/ 667 w 1306267"/>
                  <a:gd name="connsiteY14-1086" fmla="*/ 999105 h 1424419"/>
                  <a:gd name="connsiteX15-1087" fmla="*/ 0 w 1306267"/>
                  <a:gd name="connsiteY15-1088" fmla="*/ 972364 h 1424419"/>
                  <a:gd name="connsiteX16-1089" fmla="*/ 2496 w 1306267"/>
                  <a:gd name="connsiteY16-1090" fmla="*/ 463106 h 1424419"/>
                  <a:gd name="connsiteX17-1091" fmla="*/ 2458 w 1306267"/>
                  <a:gd name="connsiteY17-1092" fmla="*/ 429563 h 1424419"/>
                  <a:gd name="connsiteX18-1093" fmla="*/ 75248 w 1306267"/>
                  <a:gd name="connsiteY18-1094" fmla="*/ 303202 h 1424419"/>
                  <a:gd name="connsiteX19-1095" fmla="*/ 106293 w 1306267"/>
                  <a:gd name="connsiteY19-1096" fmla="*/ 282597 h 1424419"/>
                  <a:gd name="connsiteX20-1097" fmla="*/ 541533 w 1306267"/>
                  <a:gd name="connsiteY20-1098" fmla="*/ 38110 h 1424419"/>
                  <a:gd name="connsiteX21-1099" fmla="*/ 653528 w 1306267"/>
                  <a:gd name="connsiteY21-1100" fmla="*/ 0 h 1424419"/>
                  <a:gd name="connsiteX0-1101" fmla="*/ 653528 w 1306267"/>
                  <a:gd name="connsiteY0-1102" fmla="*/ 0 h 1424419"/>
                  <a:gd name="connsiteX1-1103" fmla="*/ 757287 w 1306267"/>
                  <a:gd name="connsiteY1-1104" fmla="*/ 32444 h 1424419"/>
                  <a:gd name="connsiteX2-1105" fmla="*/ 1206876 w 1306267"/>
                  <a:gd name="connsiteY2-1106" fmla="*/ 284945 h 1424419"/>
                  <a:gd name="connsiteX3-1107" fmla="*/ 1237706 w 1306267"/>
                  <a:gd name="connsiteY3-1108" fmla="*/ 306775 h 1424419"/>
                  <a:gd name="connsiteX4-1109" fmla="*/ 1301712 w 1306267"/>
                  <a:gd name="connsiteY4-1110" fmla="*/ 442384 h 1424419"/>
                  <a:gd name="connsiteX5-1111" fmla="*/ 1303099 w 1306267"/>
                  <a:gd name="connsiteY5-1112" fmla="*/ 495558 h 1424419"/>
                  <a:gd name="connsiteX6-1113" fmla="*/ 1303099 w 1306267"/>
                  <a:gd name="connsiteY6-1114" fmla="*/ 952393 h 1424419"/>
                  <a:gd name="connsiteX7-1115" fmla="*/ 1305306 w 1306267"/>
                  <a:gd name="connsiteY7-1116" fmla="*/ 990115 h 1424419"/>
                  <a:gd name="connsiteX8-1117" fmla="*/ 1255800 w 1306267"/>
                  <a:gd name="connsiteY8-1118" fmla="*/ 1142552 h 1424419"/>
                  <a:gd name="connsiteX9-1119" fmla="*/ 1172881 w 1306267"/>
                  <a:gd name="connsiteY9-1120" fmla="*/ 1179342 h 1424419"/>
                  <a:gd name="connsiteX10-1121" fmla="*/ 792288 w 1306267"/>
                  <a:gd name="connsiteY10-1122" fmla="*/ 1385653 h 1424419"/>
                  <a:gd name="connsiteX11-1123" fmla="*/ 522686 w 1306267"/>
                  <a:gd name="connsiteY11-1124" fmla="*/ 1384922 h 1424419"/>
                  <a:gd name="connsiteX12-1125" fmla="*/ 90241 w 1306267"/>
                  <a:gd name="connsiteY12-1126" fmla="*/ 1150634 h 1424419"/>
                  <a:gd name="connsiteX13-1127" fmla="*/ 48904 w 1306267"/>
                  <a:gd name="connsiteY13-1128" fmla="*/ 1124403 h 1424419"/>
                  <a:gd name="connsiteX14-1129" fmla="*/ 667 w 1306267"/>
                  <a:gd name="connsiteY14-1130" fmla="*/ 999105 h 1424419"/>
                  <a:gd name="connsiteX15-1131" fmla="*/ 0 w 1306267"/>
                  <a:gd name="connsiteY15-1132" fmla="*/ 972364 h 1424419"/>
                  <a:gd name="connsiteX16-1133" fmla="*/ 2496 w 1306267"/>
                  <a:gd name="connsiteY16-1134" fmla="*/ 463106 h 1424419"/>
                  <a:gd name="connsiteX17-1135" fmla="*/ 2458 w 1306267"/>
                  <a:gd name="connsiteY17-1136" fmla="*/ 429563 h 1424419"/>
                  <a:gd name="connsiteX18-1137" fmla="*/ 75248 w 1306267"/>
                  <a:gd name="connsiteY18-1138" fmla="*/ 303202 h 1424419"/>
                  <a:gd name="connsiteX19-1139" fmla="*/ 106293 w 1306267"/>
                  <a:gd name="connsiteY19-1140" fmla="*/ 282597 h 1424419"/>
                  <a:gd name="connsiteX20-1141" fmla="*/ 541533 w 1306267"/>
                  <a:gd name="connsiteY20-1142" fmla="*/ 38110 h 1424419"/>
                  <a:gd name="connsiteX21-1143" fmla="*/ 653528 w 1306267"/>
                  <a:gd name="connsiteY21-1144" fmla="*/ 0 h 1424419"/>
                  <a:gd name="connsiteX0-1145" fmla="*/ 653528 w 1306267"/>
                  <a:gd name="connsiteY0-1146" fmla="*/ 0 h 1424419"/>
                  <a:gd name="connsiteX1-1147" fmla="*/ 757287 w 1306267"/>
                  <a:gd name="connsiteY1-1148" fmla="*/ 32444 h 1424419"/>
                  <a:gd name="connsiteX2-1149" fmla="*/ 1206876 w 1306267"/>
                  <a:gd name="connsiteY2-1150" fmla="*/ 284945 h 1424419"/>
                  <a:gd name="connsiteX3-1151" fmla="*/ 1237706 w 1306267"/>
                  <a:gd name="connsiteY3-1152" fmla="*/ 306775 h 1424419"/>
                  <a:gd name="connsiteX4-1153" fmla="*/ 1301712 w 1306267"/>
                  <a:gd name="connsiteY4-1154" fmla="*/ 442384 h 1424419"/>
                  <a:gd name="connsiteX5-1155" fmla="*/ 1303099 w 1306267"/>
                  <a:gd name="connsiteY5-1156" fmla="*/ 495558 h 1424419"/>
                  <a:gd name="connsiteX6-1157" fmla="*/ 1303099 w 1306267"/>
                  <a:gd name="connsiteY6-1158" fmla="*/ 952393 h 1424419"/>
                  <a:gd name="connsiteX7-1159" fmla="*/ 1305306 w 1306267"/>
                  <a:gd name="connsiteY7-1160" fmla="*/ 990115 h 1424419"/>
                  <a:gd name="connsiteX8-1161" fmla="*/ 1255800 w 1306267"/>
                  <a:gd name="connsiteY8-1162" fmla="*/ 1142552 h 1424419"/>
                  <a:gd name="connsiteX9-1163" fmla="*/ 1172881 w 1306267"/>
                  <a:gd name="connsiteY9-1164" fmla="*/ 1179342 h 1424419"/>
                  <a:gd name="connsiteX10-1165" fmla="*/ 792288 w 1306267"/>
                  <a:gd name="connsiteY10-1166" fmla="*/ 1385653 h 1424419"/>
                  <a:gd name="connsiteX11-1167" fmla="*/ 522686 w 1306267"/>
                  <a:gd name="connsiteY11-1168" fmla="*/ 1384922 h 1424419"/>
                  <a:gd name="connsiteX12-1169" fmla="*/ 90241 w 1306267"/>
                  <a:gd name="connsiteY12-1170" fmla="*/ 1150634 h 1424419"/>
                  <a:gd name="connsiteX13-1171" fmla="*/ 48904 w 1306267"/>
                  <a:gd name="connsiteY13-1172" fmla="*/ 1124403 h 1424419"/>
                  <a:gd name="connsiteX14-1173" fmla="*/ 667 w 1306267"/>
                  <a:gd name="connsiteY14-1174" fmla="*/ 999105 h 1424419"/>
                  <a:gd name="connsiteX15-1175" fmla="*/ 0 w 1306267"/>
                  <a:gd name="connsiteY15-1176" fmla="*/ 972364 h 1424419"/>
                  <a:gd name="connsiteX16-1177" fmla="*/ 2496 w 1306267"/>
                  <a:gd name="connsiteY16-1178" fmla="*/ 463106 h 1424419"/>
                  <a:gd name="connsiteX17-1179" fmla="*/ 2458 w 1306267"/>
                  <a:gd name="connsiteY17-1180" fmla="*/ 429563 h 1424419"/>
                  <a:gd name="connsiteX18-1181" fmla="*/ 75248 w 1306267"/>
                  <a:gd name="connsiteY18-1182" fmla="*/ 303202 h 1424419"/>
                  <a:gd name="connsiteX19-1183" fmla="*/ 106293 w 1306267"/>
                  <a:gd name="connsiteY19-1184" fmla="*/ 282597 h 1424419"/>
                  <a:gd name="connsiteX20-1185" fmla="*/ 541533 w 1306267"/>
                  <a:gd name="connsiteY20-1186" fmla="*/ 38110 h 1424419"/>
                  <a:gd name="connsiteX21-1187" fmla="*/ 653528 w 1306267"/>
                  <a:gd name="connsiteY21-1188" fmla="*/ 0 h 1424419"/>
                  <a:gd name="connsiteX0-1189" fmla="*/ 653528 w 1306267"/>
                  <a:gd name="connsiteY0-1190" fmla="*/ 0 h 1424419"/>
                  <a:gd name="connsiteX1-1191" fmla="*/ 757287 w 1306267"/>
                  <a:gd name="connsiteY1-1192" fmla="*/ 32444 h 1424419"/>
                  <a:gd name="connsiteX2-1193" fmla="*/ 1206876 w 1306267"/>
                  <a:gd name="connsiteY2-1194" fmla="*/ 284945 h 1424419"/>
                  <a:gd name="connsiteX3-1195" fmla="*/ 1237706 w 1306267"/>
                  <a:gd name="connsiteY3-1196" fmla="*/ 306775 h 1424419"/>
                  <a:gd name="connsiteX4-1197" fmla="*/ 1301712 w 1306267"/>
                  <a:gd name="connsiteY4-1198" fmla="*/ 442384 h 1424419"/>
                  <a:gd name="connsiteX5-1199" fmla="*/ 1303099 w 1306267"/>
                  <a:gd name="connsiteY5-1200" fmla="*/ 495558 h 1424419"/>
                  <a:gd name="connsiteX6-1201" fmla="*/ 1303099 w 1306267"/>
                  <a:gd name="connsiteY6-1202" fmla="*/ 952393 h 1424419"/>
                  <a:gd name="connsiteX7-1203" fmla="*/ 1305306 w 1306267"/>
                  <a:gd name="connsiteY7-1204" fmla="*/ 990115 h 1424419"/>
                  <a:gd name="connsiteX8-1205" fmla="*/ 1255800 w 1306267"/>
                  <a:gd name="connsiteY8-1206" fmla="*/ 1142552 h 1424419"/>
                  <a:gd name="connsiteX9-1207" fmla="*/ 1172881 w 1306267"/>
                  <a:gd name="connsiteY9-1208" fmla="*/ 1179342 h 1424419"/>
                  <a:gd name="connsiteX10-1209" fmla="*/ 792288 w 1306267"/>
                  <a:gd name="connsiteY10-1210" fmla="*/ 1385653 h 1424419"/>
                  <a:gd name="connsiteX11-1211" fmla="*/ 522686 w 1306267"/>
                  <a:gd name="connsiteY11-1212" fmla="*/ 1384922 h 1424419"/>
                  <a:gd name="connsiteX12-1213" fmla="*/ 90241 w 1306267"/>
                  <a:gd name="connsiteY12-1214" fmla="*/ 1150634 h 1424419"/>
                  <a:gd name="connsiteX13-1215" fmla="*/ 48904 w 1306267"/>
                  <a:gd name="connsiteY13-1216" fmla="*/ 1124403 h 1424419"/>
                  <a:gd name="connsiteX14-1217" fmla="*/ 667 w 1306267"/>
                  <a:gd name="connsiteY14-1218" fmla="*/ 999105 h 1424419"/>
                  <a:gd name="connsiteX15-1219" fmla="*/ 0 w 1306267"/>
                  <a:gd name="connsiteY15-1220" fmla="*/ 972364 h 1424419"/>
                  <a:gd name="connsiteX16-1221" fmla="*/ 2496 w 1306267"/>
                  <a:gd name="connsiteY16-1222" fmla="*/ 463106 h 1424419"/>
                  <a:gd name="connsiteX17-1223" fmla="*/ 2458 w 1306267"/>
                  <a:gd name="connsiteY17-1224" fmla="*/ 429563 h 1424419"/>
                  <a:gd name="connsiteX18-1225" fmla="*/ 75248 w 1306267"/>
                  <a:gd name="connsiteY18-1226" fmla="*/ 303202 h 1424419"/>
                  <a:gd name="connsiteX19-1227" fmla="*/ 106293 w 1306267"/>
                  <a:gd name="connsiteY19-1228" fmla="*/ 282597 h 1424419"/>
                  <a:gd name="connsiteX20-1229" fmla="*/ 541533 w 1306267"/>
                  <a:gd name="connsiteY20-1230" fmla="*/ 38110 h 1424419"/>
                  <a:gd name="connsiteX21-1231" fmla="*/ 653528 w 1306267"/>
                  <a:gd name="connsiteY21-1232" fmla="*/ 0 h 1424419"/>
                  <a:gd name="connsiteX0-1233" fmla="*/ 653528 w 1306267"/>
                  <a:gd name="connsiteY0-1234" fmla="*/ 0 h 1424419"/>
                  <a:gd name="connsiteX1-1235" fmla="*/ 757287 w 1306267"/>
                  <a:gd name="connsiteY1-1236" fmla="*/ 32444 h 1424419"/>
                  <a:gd name="connsiteX2-1237" fmla="*/ 1206876 w 1306267"/>
                  <a:gd name="connsiteY2-1238" fmla="*/ 284945 h 1424419"/>
                  <a:gd name="connsiteX3-1239" fmla="*/ 1237706 w 1306267"/>
                  <a:gd name="connsiteY3-1240" fmla="*/ 306775 h 1424419"/>
                  <a:gd name="connsiteX4-1241" fmla="*/ 1301712 w 1306267"/>
                  <a:gd name="connsiteY4-1242" fmla="*/ 442384 h 1424419"/>
                  <a:gd name="connsiteX5-1243" fmla="*/ 1303099 w 1306267"/>
                  <a:gd name="connsiteY5-1244" fmla="*/ 495558 h 1424419"/>
                  <a:gd name="connsiteX6-1245" fmla="*/ 1303099 w 1306267"/>
                  <a:gd name="connsiteY6-1246" fmla="*/ 952393 h 1424419"/>
                  <a:gd name="connsiteX7-1247" fmla="*/ 1305306 w 1306267"/>
                  <a:gd name="connsiteY7-1248" fmla="*/ 990115 h 1424419"/>
                  <a:gd name="connsiteX8-1249" fmla="*/ 1255800 w 1306267"/>
                  <a:gd name="connsiteY8-1250" fmla="*/ 1142552 h 1424419"/>
                  <a:gd name="connsiteX9-1251" fmla="*/ 1172881 w 1306267"/>
                  <a:gd name="connsiteY9-1252" fmla="*/ 1179342 h 1424419"/>
                  <a:gd name="connsiteX10-1253" fmla="*/ 792288 w 1306267"/>
                  <a:gd name="connsiteY10-1254" fmla="*/ 1385653 h 1424419"/>
                  <a:gd name="connsiteX11-1255" fmla="*/ 522686 w 1306267"/>
                  <a:gd name="connsiteY11-1256" fmla="*/ 1384922 h 1424419"/>
                  <a:gd name="connsiteX12-1257" fmla="*/ 90241 w 1306267"/>
                  <a:gd name="connsiteY12-1258" fmla="*/ 1150634 h 1424419"/>
                  <a:gd name="connsiteX13-1259" fmla="*/ 48904 w 1306267"/>
                  <a:gd name="connsiteY13-1260" fmla="*/ 1124403 h 1424419"/>
                  <a:gd name="connsiteX14-1261" fmla="*/ 667 w 1306267"/>
                  <a:gd name="connsiteY14-1262" fmla="*/ 999105 h 1424419"/>
                  <a:gd name="connsiteX15-1263" fmla="*/ 0 w 1306267"/>
                  <a:gd name="connsiteY15-1264" fmla="*/ 972364 h 1424419"/>
                  <a:gd name="connsiteX16-1265" fmla="*/ 2496 w 1306267"/>
                  <a:gd name="connsiteY16-1266" fmla="*/ 463106 h 1424419"/>
                  <a:gd name="connsiteX17-1267" fmla="*/ 2458 w 1306267"/>
                  <a:gd name="connsiteY17-1268" fmla="*/ 429563 h 1424419"/>
                  <a:gd name="connsiteX18-1269" fmla="*/ 75248 w 1306267"/>
                  <a:gd name="connsiteY18-1270" fmla="*/ 303202 h 1424419"/>
                  <a:gd name="connsiteX19-1271" fmla="*/ 106293 w 1306267"/>
                  <a:gd name="connsiteY19-1272" fmla="*/ 282597 h 1424419"/>
                  <a:gd name="connsiteX20-1273" fmla="*/ 541533 w 1306267"/>
                  <a:gd name="connsiteY20-1274" fmla="*/ 38110 h 1424419"/>
                  <a:gd name="connsiteX21-1275" fmla="*/ 653528 w 1306267"/>
                  <a:gd name="connsiteY21-1276" fmla="*/ 0 h 1424419"/>
                  <a:gd name="connsiteX0-1277" fmla="*/ 653528 w 1306267"/>
                  <a:gd name="connsiteY0-1278" fmla="*/ 0 h 1424419"/>
                  <a:gd name="connsiteX1-1279" fmla="*/ 757287 w 1306267"/>
                  <a:gd name="connsiteY1-1280" fmla="*/ 32444 h 1424419"/>
                  <a:gd name="connsiteX2-1281" fmla="*/ 1206876 w 1306267"/>
                  <a:gd name="connsiteY2-1282" fmla="*/ 284945 h 1424419"/>
                  <a:gd name="connsiteX3-1283" fmla="*/ 1237706 w 1306267"/>
                  <a:gd name="connsiteY3-1284" fmla="*/ 306775 h 1424419"/>
                  <a:gd name="connsiteX4-1285" fmla="*/ 1301712 w 1306267"/>
                  <a:gd name="connsiteY4-1286" fmla="*/ 442384 h 1424419"/>
                  <a:gd name="connsiteX5-1287" fmla="*/ 1303099 w 1306267"/>
                  <a:gd name="connsiteY5-1288" fmla="*/ 495558 h 1424419"/>
                  <a:gd name="connsiteX6-1289" fmla="*/ 1303099 w 1306267"/>
                  <a:gd name="connsiteY6-1290" fmla="*/ 952393 h 1424419"/>
                  <a:gd name="connsiteX7-1291" fmla="*/ 1305306 w 1306267"/>
                  <a:gd name="connsiteY7-1292" fmla="*/ 990115 h 1424419"/>
                  <a:gd name="connsiteX8-1293" fmla="*/ 1255800 w 1306267"/>
                  <a:gd name="connsiteY8-1294" fmla="*/ 1142552 h 1424419"/>
                  <a:gd name="connsiteX9-1295" fmla="*/ 1172881 w 1306267"/>
                  <a:gd name="connsiteY9-1296" fmla="*/ 1179342 h 1424419"/>
                  <a:gd name="connsiteX10-1297" fmla="*/ 792288 w 1306267"/>
                  <a:gd name="connsiteY10-1298" fmla="*/ 1385653 h 1424419"/>
                  <a:gd name="connsiteX11-1299" fmla="*/ 522686 w 1306267"/>
                  <a:gd name="connsiteY11-1300" fmla="*/ 1384922 h 1424419"/>
                  <a:gd name="connsiteX12-1301" fmla="*/ 97009 w 1306267"/>
                  <a:gd name="connsiteY12-1302" fmla="*/ 1161462 h 1424419"/>
                  <a:gd name="connsiteX13-1303" fmla="*/ 48904 w 1306267"/>
                  <a:gd name="connsiteY13-1304" fmla="*/ 1124403 h 1424419"/>
                  <a:gd name="connsiteX14-1305" fmla="*/ 667 w 1306267"/>
                  <a:gd name="connsiteY14-1306" fmla="*/ 999105 h 1424419"/>
                  <a:gd name="connsiteX15-1307" fmla="*/ 0 w 1306267"/>
                  <a:gd name="connsiteY15-1308" fmla="*/ 972364 h 1424419"/>
                  <a:gd name="connsiteX16-1309" fmla="*/ 2496 w 1306267"/>
                  <a:gd name="connsiteY16-1310" fmla="*/ 463106 h 1424419"/>
                  <a:gd name="connsiteX17-1311" fmla="*/ 2458 w 1306267"/>
                  <a:gd name="connsiteY17-1312" fmla="*/ 429563 h 1424419"/>
                  <a:gd name="connsiteX18-1313" fmla="*/ 75248 w 1306267"/>
                  <a:gd name="connsiteY18-1314" fmla="*/ 303202 h 1424419"/>
                  <a:gd name="connsiteX19-1315" fmla="*/ 106293 w 1306267"/>
                  <a:gd name="connsiteY19-1316" fmla="*/ 282597 h 1424419"/>
                  <a:gd name="connsiteX20-1317" fmla="*/ 541533 w 1306267"/>
                  <a:gd name="connsiteY20-1318" fmla="*/ 38110 h 1424419"/>
                  <a:gd name="connsiteX21-1319" fmla="*/ 653528 w 1306267"/>
                  <a:gd name="connsiteY21-1320" fmla="*/ 0 h 1424419"/>
                  <a:gd name="connsiteX0-1321" fmla="*/ 653528 w 1306267"/>
                  <a:gd name="connsiteY0-1322" fmla="*/ 0 h 1424419"/>
                  <a:gd name="connsiteX1-1323" fmla="*/ 757287 w 1306267"/>
                  <a:gd name="connsiteY1-1324" fmla="*/ 32444 h 1424419"/>
                  <a:gd name="connsiteX2-1325" fmla="*/ 1206876 w 1306267"/>
                  <a:gd name="connsiteY2-1326" fmla="*/ 284945 h 1424419"/>
                  <a:gd name="connsiteX3-1327" fmla="*/ 1237706 w 1306267"/>
                  <a:gd name="connsiteY3-1328" fmla="*/ 306775 h 1424419"/>
                  <a:gd name="connsiteX4-1329" fmla="*/ 1301712 w 1306267"/>
                  <a:gd name="connsiteY4-1330" fmla="*/ 442384 h 1424419"/>
                  <a:gd name="connsiteX5-1331" fmla="*/ 1303099 w 1306267"/>
                  <a:gd name="connsiteY5-1332" fmla="*/ 495558 h 1424419"/>
                  <a:gd name="connsiteX6-1333" fmla="*/ 1303099 w 1306267"/>
                  <a:gd name="connsiteY6-1334" fmla="*/ 952393 h 1424419"/>
                  <a:gd name="connsiteX7-1335" fmla="*/ 1305306 w 1306267"/>
                  <a:gd name="connsiteY7-1336" fmla="*/ 990115 h 1424419"/>
                  <a:gd name="connsiteX8-1337" fmla="*/ 1255800 w 1306267"/>
                  <a:gd name="connsiteY8-1338" fmla="*/ 1142552 h 1424419"/>
                  <a:gd name="connsiteX9-1339" fmla="*/ 1172881 w 1306267"/>
                  <a:gd name="connsiteY9-1340" fmla="*/ 1179342 h 1424419"/>
                  <a:gd name="connsiteX10-1341" fmla="*/ 792288 w 1306267"/>
                  <a:gd name="connsiteY10-1342" fmla="*/ 1385653 h 1424419"/>
                  <a:gd name="connsiteX11-1343" fmla="*/ 522686 w 1306267"/>
                  <a:gd name="connsiteY11-1344" fmla="*/ 1384922 h 1424419"/>
                  <a:gd name="connsiteX12-1345" fmla="*/ 97009 w 1306267"/>
                  <a:gd name="connsiteY12-1346" fmla="*/ 1161462 h 1424419"/>
                  <a:gd name="connsiteX13-1347" fmla="*/ 48904 w 1306267"/>
                  <a:gd name="connsiteY13-1348" fmla="*/ 1124403 h 1424419"/>
                  <a:gd name="connsiteX14-1349" fmla="*/ 667 w 1306267"/>
                  <a:gd name="connsiteY14-1350" fmla="*/ 999105 h 1424419"/>
                  <a:gd name="connsiteX15-1351" fmla="*/ 0 w 1306267"/>
                  <a:gd name="connsiteY15-1352" fmla="*/ 972364 h 1424419"/>
                  <a:gd name="connsiteX16-1353" fmla="*/ 2496 w 1306267"/>
                  <a:gd name="connsiteY16-1354" fmla="*/ 463106 h 1424419"/>
                  <a:gd name="connsiteX17-1355" fmla="*/ 2458 w 1306267"/>
                  <a:gd name="connsiteY17-1356" fmla="*/ 429563 h 1424419"/>
                  <a:gd name="connsiteX18-1357" fmla="*/ 75248 w 1306267"/>
                  <a:gd name="connsiteY18-1358" fmla="*/ 303202 h 1424419"/>
                  <a:gd name="connsiteX19-1359" fmla="*/ 106293 w 1306267"/>
                  <a:gd name="connsiteY19-1360" fmla="*/ 282597 h 1424419"/>
                  <a:gd name="connsiteX20-1361" fmla="*/ 541533 w 1306267"/>
                  <a:gd name="connsiteY20-1362" fmla="*/ 38110 h 1424419"/>
                  <a:gd name="connsiteX21-1363" fmla="*/ 653528 w 1306267"/>
                  <a:gd name="connsiteY21-1364" fmla="*/ 0 h 1424419"/>
                  <a:gd name="connsiteX0-1365" fmla="*/ 653528 w 1306267"/>
                  <a:gd name="connsiteY0-1366" fmla="*/ 0 h 1424419"/>
                  <a:gd name="connsiteX1-1367" fmla="*/ 757287 w 1306267"/>
                  <a:gd name="connsiteY1-1368" fmla="*/ 32444 h 1424419"/>
                  <a:gd name="connsiteX2-1369" fmla="*/ 1206876 w 1306267"/>
                  <a:gd name="connsiteY2-1370" fmla="*/ 284945 h 1424419"/>
                  <a:gd name="connsiteX3-1371" fmla="*/ 1237706 w 1306267"/>
                  <a:gd name="connsiteY3-1372" fmla="*/ 306775 h 1424419"/>
                  <a:gd name="connsiteX4-1373" fmla="*/ 1301712 w 1306267"/>
                  <a:gd name="connsiteY4-1374" fmla="*/ 442384 h 1424419"/>
                  <a:gd name="connsiteX5-1375" fmla="*/ 1303099 w 1306267"/>
                  <a:gd name="connsiteY5-1376" fmla="*/ 495558 h 1424419"/>
                  <a:gd name="connsiteX6-1377" fmla="*/ 1303099 w 1306267"/>
                  <a:gd name="connsiteY6-1378" fmla="*/ 952393 h 1424419"/>
                  <a:gd name="connsiteX7-1379" fmla="*/ 1305306 w 1306267"/>
                  <a:gd name="connsiteY7-1380" fmla="*/ 990115 h 1424419"/>
                  <a:gd name="connsiteX8-1381" fmla="*/ 1255800 w 1306267"/>
                  <a:gd name="connsiteY8-1382" fmla="*/ 1142552 h 1424419"/>
                  <a:gd name="connsiteX9-1383" fmla="*/ 1172881 w 1306267"/>
                  <a:gd name="connsiteY9-1384" fmla="*/ 1179342 h 1424419"/>
                  <a:gd name="connsiteX10-1385" fmla="*/ 792288 w 1306267"/>
                  <a:gd name="connsiteY10-1386" fmla="*/ 1385653 h 1424419"/>
                  <a:gd name="connsiteX11-1387" fmla="*/ 522686 w 1306267"/>
                  <a:gd name="connsiteY11-1388" fmla="*/ 1384922 h 1424419"/>
                  <a:gd name="connsiteX12-1389" fmla="*/ 97009 w 1306267"/>
                  <a:gd name="connsiteY12-1390" fmla="*/ 1161462 h 1424419"/>
                  <a:gd name="connsiteX13-1391" fmla="*/ 44843 w 1306267"/>
                  <a:gd name="connsiteY13-1392" fmla="*/ 1118989 h 1424419"/>
                  <a:gd name="connsiteX14-1393" fmla="*/ 667 w 1306267"/>
                  <a:gd name="connsiteY14-1394" fmla="*/ 999105 h 1424419"/>
                  <a:gd name="connsiteX15-1395" fmla="*/ 0 w 1306267"/>
                  <a:gd name="connsiteY15-1396" fmla="*/ 972364 h 1424419"/>
                  <a:gd name="connsiteX16-1397" fmla="*/ 2496 w 1306267"/>
                  <a:gd name="connsiteY16-1398" fmla="*/ 463106 h 1424419"/>
                  <a:gd name="connsiteX17-1399" fmla="*/ 2458 w 1306267"/>
                  <a:gd name="connsiteY17-1400" fmla="*/ 429563 h 1424419"/>
                  <a:gd name="connsiteX18-1401" fmla="*/ 75248 w 1306267"/>
                  <a:gd name="connsiteY18-1402" fmla="*/ 303202 h 1424419"/>
                  <a:gd name="connsiteX19-1403" fmla="*/ 106293 w 1306267"/>
                  <a:gd name="connsiteY19-1404" fmla="*/ 282597 h 1424419"/>
                  <a:gd name="connsiteX20-1405" fmla="*/ 541533 w 1306267"/>
                  <a:gd name="connsiteY20-1406" fmla="*/ 38110 h 1424419"/>
                  <a:gd name="connsiteX21-1407" fmla="*/ 653528 w 1306267"/>
                  <a:gd name="connsiteY21-1408" fmla="*/ 0 h 1424419"/>
                  <a:gd name="connsiteX0-1409" fmla="*/ 653528 w 1306267"/>
                  <a:gd name="connsiteY0-1410" fmla="*/ 0 h 1424419"/>
                  <a:gd name="connsiteX1-1411" fmla="*/ 757287 w 1306267"/>
                  <a:gd name="connsiteY1-1412" fmla="*/ 32444 h 1424419"/>
                  <a:gd name="connsiteX2-1413" fmla="*/ 1206876 w 1306267"/>
                  <a:gd name="connsiteY2-1414" fmla="*/ 284945 h 1424419"/>
                  <a:gd name="connsiteX3-1415" fmla="*/ 1237706 w 1306267"/>
                  <a:gd name="connsiteY3-1416" fmla="*/ 306775 h 1424419"/>
                  <a:gd name="connsiteX4-1417" fmla="*/ 1301712 w 1306267"/>
                  <a:gd name="connsiteY4-1418" fmla="*/ 442384 h 1424419"/>
                  <a:gd name="connsiteX5-1419" fmla="*/ 1303099 w 1306267"/>
                  <a:gd name="connsiteY5-1420" fmla="*/ 495558 h 1424419"/>
                  <a:gd name="connsiteX6-1421" fmla="*/ 1303099 w 1306267"/>
                  <a:gd name="connsiteY6-1422" fmla="*/ 952393 h 1424419"/>
                  <a:gd name="connsiteX7-1423" fmla="*/ 1305306 w 1306267"/>
                  <a:gd name="connsiteY7-1424" fmla="*/ 990115 h 1424419"/>
                  <a:gd name="connsiteX8-1425" fmla="*/ 1255800 w 1306267"/>
                  <a:gd name="connsiteY8-1426" fmla="*/ 1142552 h 1424419"/>
                  <a:gd name="connsiteX9-1427" fmla="*/ 1172881 w 1306267"/>
                  <a:gd name="connsiteY9-1428" fmla="*/ 1179342 h 1424419"/>
                  <a:gd name="connsiteX10-1429" fmla="*/ 792288 w 1306267"/>
                  <a:gd name="connsiteY10-1430" fmla="*/ 1385653 h 1424419"/>
                  <a:gd name="connsiteX11-1431" fmla="*/ 522686 w 1306267"/>
                  <a:gd name="connsiteY11-1432" fmla="*/ 1384922 h 1424419"/>
                  <a:gd name="connsiteX12-1433" fmla="*/ 97009 w 1306267"/>
                  <a:gd name="connsiteY12-1434" fmla="*/ 1161462 h 1424419"/>
                  <a:gd name="connsiteX13-1435" fmla="*/ 44843 w 1306267"/>
                  <a:gd name="connsiteY13-1436" fmla="*/ 1118989 h 1424419"/>
                  <a:gd name="connsiteX14-1437" fmla="*/ 667 w 1306267"/>
                  <a:gd name="connsiteY14-1438" fmla="*/ 999105 h 1424419"/>
                  <a:gd name="connsiteX15-1439" fmla="*/ 0 w 1306267"/>
                  <a:gd name="connsiteY15-1440" fmla="*/ 972364 h 1424419"/>
                  <a:gd name="connsiteX16-1441" fmla="*/ 2496 w 1306267"/>
                  <a:gd name="connsiteY16-1442" fmla="*/ 463106 h 1424419"/>
                  <a:gd name="connsiteX17-1443" fmla="*/ 2458 w 1306267"/>
                  <a:gd name="connsiteY17-1444" fmla="*/ 429563 h 1424419"/>
                  <a:gd name="connsiteX18-1445" fmla="*/ 75248 w 1306267"/>
                  <a:gd name="connsiteY18-1446" fmla="*/ 303202 h 1424419"/>
                  <a:gd name="connsiteX19-1447" fmla="*/ 106293 w 1306267"/>
                  <a:gd name="connsiteY19-1448" fmla="*/ 282597 h 1424419"/>
                  <a:gd name="connsiteX20-1449" fmla="*/ 541533 w 1306267"/>
                  <a:gd name="connsiteY20-1450" fmla="*/ 38110 h 1424419"/>
                  <a:gd name="connsiteX21-1451" fmla="*/ 653528 w 1306267"/>
                  <a:gd name="connsiteY21-1452" fmla="*/ 0 h 1424419"/>
                  <a:gd name="connsiteX0-1453" fmla="*/ 653528 w 1306267"/>
                  <a:gd name="connsiteY0-1454" fmla="*/ 0 h 1424419"/>
                  <a:gd name="connsiteX1-1455" fmla="*/ 757287 w 1306267"/>
                  <a:gd name="connsiteY1-1456" fmla="*/ 32444 h 1424419"/>
                  <a:gd name="connsiteX2-1457" fmla="*/ 1206876 w 1306267"/>
                  <a:gd name="connsiteY2-1458" fmla="*/ 284945 h 1424419"/>
                  <a:gd name="connsiteX3-1459" fmla="*/ 1237706 w 1306267"/>
                  <a:gd name="connsiteY3-1460" fmla="*/ 306775 h 1424419"/>
                  <a:gd name="connsiteX4-1461" fmla="*/ 1301712 w 1306267"/>
                  <a:gd name="connsiteY4-1462" fmla="*/ 442384 h 1424419"/>
                  <a:gd name="connsiteX5-1463" fmla="*/ 1303099 w 1306267"/>
                  <a:gd name="connsiteY5-1464" fmla="*/ 495558 h 1424419"/>
                  <a:gd name="connsiteX6-1465" fmla="*/ 1303099 w 1306267"/>
                  <a:gd name="connsiteY6-1466" fmla="*/ 952393 h 1424419"/>
                  <a:gd name="connsiteX7-1467" fmla="*/ 1305306 w 1306267"/>
                  <a:gd name="connsiteY7-1468" fmla="*/ 990115 h 1424419"/>
                  <a:gd name="connsiteX8-1469" fmla="*/ 1255800 w 1306267"/>
                  <a:gd name="connsiteY8-1470" fmla="*/ 1142552 h 1424419"/>
                  <a:gd name="connsiteX9-1471" fmla="*/ 1172881 w 1306267"/>
                  <a:gd name="connsiteY9-1472" fmla="*/ 1179342 h 1424419"/>
                  <a:gd name="connsiteX10-1473" fmla="*/ 792288 w 1306267"/>
                  <a:gd name="connsiteY10-1474" fmla="*/ 1385653 h 1424419"/>
                  <a:gd name="connsiteX11-1475" fmla="*/ 522686 w 1306267"/>
                  <a:gd name="connsiteY11-1476" fmla="*/ 1384922 h 1424419"/>
                  <a:gd name="connsiteX12-1477" fmla="*/ 97009 w 1306267"/>
                  <a:gd name="connsiteY12-1478" fmla="*/ 1161462 h 1424419"/>
                  <a:gd name="connsiteX13-1479" fmla="*/ 44843 w 1306267"/>
                  <a:gd name="connsiteY13-1480" fmla="*/ 1118989 h 1424419"/>
                  <a:gd name="connsiteX14-1481" fmla="*/ 667 w 1306267"/>
                  <a:gd name="connsiteY14-1482" fmla="*/ 999105 h 1424419"/>
                  <a:gd name="connsiteX15-1483" fmla="*/ 0 w 1306267"/>
                  <a:gd name="connsiteY15-1484" fmla="*/ 972364 h 1424419"/>
                  <a:gd name="connsiteX16-1485" fmla="*/ 2496 w 1306267"/>
                  <a:gd name="connsiteY16-1486" fmla="*/ 463106 h 1424419"/>
                  <a:gd name="connsiteX17-1487" fmla="*/ 2458 w 1306267"/>
                  <a:gd name="connsiteY17-1488" fmla="*/ 429563 h 1424419"/>
                  <a:gd name="connsiteX18-1489" fmla="*/ 75248 w 1306267"/>
                  <a:gd name="connsiteY18-1490" fmla="*/ 303202 h 1424419"/>
                  <a:gd name="connsiteX19-1491" fmla="*/ 106293 w 1306267"/>
                  <a:gd name="connsiteY19-1492" fmla="*/ 282597 h 1424419"/>
                  <a:gd name="connsiteX20-1493" fmla="*/ 541533 w 1306267"/>
                  <a:gd name="connsiteY20-1494" fmla="*/ 38110 h 1424419"/>
                  <a:gd name="connsiteX21-1495" fmla="*/ 653528 w 1306267"/>
                  <a:gd name="connsiteY21-1496" fmla="*/ 0 h 1424419"/>
                  <a:gd name="connsiteX0-1497" fmla="*/ 653528 w 1306267"/>
                  <a:gd name="connsiteY0-1498" fmla="*/ 0 h 1424419"/>
                  <a:gd name="connsiteX1-1499" fmla="*/ 757287 w 1306267"/>
                  <a:gd name="connsiteY1-1500" fmla="*/ 32444 h 1424419"/>
                  <a:gd name="connsiteX2-1501" fmla="*/ 1206876 w 1306267"/>
                  <a:gd name="connsiteY2-1502" fmla="*/ 284945 h 1424419"/>
                  <a:gd name="connsiteX3-1503" fmla="*/ 1237706 w 1306267"/>
                  <a:gd name="connsiteY3-1504" fmla="*/ 306775 h 1424419"/>
                  <a:gd name="connsiteX4-1505" fmla="*/ 1301712 w 1306267"/>
                  <a:gd name="connsiteY4-1506" fmla="*/ 442384 h 1424419"/>
                  <a:gd name="connsiteX5-1507" fmla="*/ 1303099 w 1306267"/>
                  <a:gd name="connsiteY5-1508" fmla="*/ 495558 h 1424419"/>
                  <a:gd name="connsiteX6-1509" fmla="*/ 1303099 w 1306267"/>
                  <a:gd name="connsiteY6-1510" fmla="*/ 952393 h 1424419"/>
                  <a:gd name="connsiteX7-1511" fmla="*/ 1305306 w 1306267"/>
                  <a:gd name="connsiteY7-1512" fmla="*/ 990115 h 1424419"/>
                  <a:gd name="connsiteX8-1513" fmla="*/ 1255800 w 1306267"/>
                  <a:gd name="connsiteY8-1514" fmla="*/ 1142552 h 1424419"/>
                  <a:gd name="connsiteX9-1515" fmla="*/ 1172881 w 1306267"/>
                  <a:gd name="connsiteY9-1516" fmla="*/ 1179342 h 1424419"/>
                  <a:gd name="connsiteX10-1517" fmla="*/ 792288 w 1306267"/>
                  <a:gd name="connsiteY10-1518" fmla="*/ 1385653 h 1424419"/>
                  <a:gd name="connsiteX11-1519" fmla="*/ 522686 w 1306267"/>
                  <a:gd name="connsiteY11-1520" fmla="*/ 1384922 h 1424419"/>
                  <a:gd name="connsiteX12-1521" fmla="*/ 94302 w 1306267"/>
                  <a:gd name="connsiteY12-1522" fmla="*/ 1158755 h 1424419"/>
                  <a:gd name="connsiteX13-1523" fmla="*/ 44843 w 1306267"/>
                  <a:gd name="connsiteY13-1524" fmla="*/ 1118989 h 1424419"/>
                  <a:gd name="connsiteX14-1525" fmla="*/ 667 w 1306267"/>
                  <a:gd name="connsiteY14-1526" fmla="*/ 999105 h 1424419"/>
                  <a:gd name="connsiteX15-1527" fmla="*/ 0 w 1306267"/>
                  <a:gd name="connsiteY15-1528" fmla="*/ 972364 h 1424419"/>
                  <a:gd name="connsiteX16-1529" fmla="*/ 2496 w 1306267"/>
                  <a:gd name="connsiteY16-1530" fmla="*/ 463106 h 1424419"/>
                  <a:gd name="connsiteX17-1531" fmla="*/ 2458 w 1306267"/>
                  <a:gd name="connsiteY17-1532" fmla="*/ 429563 h 1424419"/>
                  <a:gd name="connsiteX18-1533" fmla="*/ 75248 w 1306267"/>
                  <a:gd name="connsiteY18-1534" fmla="*/ 303202 h 1424419"/>
                  <a:gd name="connsiteX19-1535" fmla="*/ 106293 w 1306267"/>
                  <a:gd name="connsiteY19-1536" fmla="*/ 282597 h 1424419"/>
                  <a:gd name="connsiteX20-1537" fmla="*/ 541533 w 1306267"/>
                  <a:gd name="connsiteY20-1538" fmla="*/ 38110 h 1424419"/>
                  <a:gd name="connsiteX21-1539" fmla="*/ 653528 w 1306267"/>
                  <a:gd name="connsiteY21-1540" fmla="*/ 0 h 1424419"/>
                  <a:gd name="connsiteX0-1541" fmla="*/ 653528 w 1306267"/>
                  <a:gd name="connsiteY0-1542" fmla="*/ 0 h 1424419"/>
                  <a:gd name="connsiteX1-1543" fmla="*/ 757287 w 1306267"/>
                  <a:gd name="connsiteY1-1544" fmla="*/ 32444 h 1424419"/>
                  <a:gd name="connsiteX2-1545" fmla="*/ 1206876 w 1306267"/>
                  <a:gd name="connsiteY2-1546" fmla="*/ 284945 h 1424419"/>
                  <a:gd name="connsiteX3-1547" fmla="*/ 1237706 w 1306267"/>
                  <a:gd name="connsiteY3-1548" fmla="*/ 306775 h 1424419"/>
                  <a:gd name="connsiteX4-1549" fmla="*/ 1301712 w 1306267"/>
                  <a:gd name="connsiteY4-1550" fmla="*/ 442384 h 1424419"/>
                  <a:gd name="connsiteX5-1551" fmla="*/ 1303099 w 1306267"/>
                  <a:gd name="connsiteY5-1552" fmla="*/ 495558 h 1424419"/>
                  <a:gd name="connsiteX6-1553" fmla="*/ 1303099 w 1306267"/>
                  <a:gd name="connsiteY6-1554" fmla="*/ 952393 h 1424419"/>
                  <a:gd name="connsiteX7-1555" fmla="*/ 1305306 w 1306267"/>
                  <a:gd name="connsiteY7-1556" fmla="*/ 990115 h 1424419"/>
                  <a:gd name="connsiteX8-1557" fmla="*/ 1255800 w 1306267"/>
                  <a:gd name="connsiteY8-1558" fmla="*/ 1142552 h 1424419"/>
                  <a:gd name="connsiteX9-1559" fmla="*/ 1172881 w 1306267"/>
                  <a:gd name="connsiteY9-1560" fmla="*/ 1179342 h 1424419"/>
                  <a:gd name="connsiteX10-1561" fmla="*/ 792288 w 1306267"/>
                  <a:gd name="connsiteY10-1562" fmla="*/ 1385653 h 1424419"/>
                  <a:gd name="connsiteX11-1563" fmla="*/ 522686 w 1306267"/>
                  <a:gd name="connsiteY11-1564" fmla="*/ 1384922 h 1424419"/>
                  <a:gd name="connsiteX12-1565" fmla="*/ 94302 w 1306267"/>
                  <a:gd name="connsiteY12-1566" fmla="*/ 1158755 h 1424419"/>
                  <a:gd name="connsiteX13-1567" fmla="*/ 39429 w 1306267"/>
                  <a:gd name="connsiteY13-1568" fmla="*/ 1117635 h 1424419"/>
                  <a:gd name="connsiteX14-1569" fmla="*/ 667 w 1306267"/>
                  <a:gd name="connsiteY14-1570" fmla="*/ 999105 h 1424419"/>
                  <a:gd name="connsiteX15-1571" fmla="*/ 0 w 1306267"/>
                  <a:gd name="connsiteY15-1572" fmla="*/ 972364 h 1424419"/>
                  <a:gd name="connsiteX16-1573" fmla="*/ 2496 w 1306267"/>
                  <a:gd name="connsiteY16-1574" fmla="*/ 463106 h 1424419"/>
                  <a:gd name="connsiteX17-1575" fmla="*/ 2458 w 1306267"/>
                  <a:gd name="connsiteY17-1576" fmla="*/ 429563 h 1424419"/>
                  <a:gd name="connsiteX18-1577" fmla="*/ 75248 w 1306267"/>
                  <a:gd name="connsiteY18-1578" fmla="*/ 303202 h 1424419"/>
                  <a:gd name="connsiteX19-1579" fmla="*/ 106293 w 1306267"/>
                  <a:gd name="connsiteY19-1580" fmla="*/ 282597 h 1424419"/>
                  <a:gd name="connsiteX20-1581" fmla="*/ 541533 w 1306267"/>
                  <a:gd name="connsiteY20-1582" fmla="*/ 38110 h 1424419"/>
                  <a:gd name="connsiteX21-1583" fmla="*/ 653528 w 1306267"/>
                  <a:gd name="connsiteY21-1584" fmla="*/ 0 h 1424419"/>
                  <a:gd name="connsiteX0-1585" fmla="*/ 653528 w 1305333"/>
                  <a:gd name="connsiteY0-1586" fmla="*/ 0 h 1424419"/>
                  <a:gd name="connsiteX1-1587" fmla="*/ 757287 w 1305333"/>
                  <a:gd name="connsiteY1-1588" fmla="*/ 32444 h 1424419"/>
                  <a:gd name="connsiteX2-1589" fmla="*/ 1206876 w 1305333"/>
                  <a:gd name="connsiteY2-1590" fmla="*/ 284945 h 1424419"/>
                  <a:gd name="connsiteX3-1591" fmla="*/ 1237706 w 1305333"/>
                  <a:gd name="connsiteY3-1592" fmla="*/ 306775 h 1424419"/>
                  <a:gd name="connsiteX4-1593" fmla="*/ 1301712 w 1305333"/>
                  <a:gd name="connsiteY4-1594" fmla="*/ 442384 h 1424419"/>
                  <a:gd name="connsiteX5-1595" fmla="*/ 1303099 w 1305333"/>
                  <a:gd name="connsiteY5-1596" fmla="*/ 495558 h 1424419"/>
                  <a:gd name="connsiteX6-1597" fmla="*/ 1303099 w 1305333"/>
                  <a:gd name="connsiteY6-1598" fmla="*/ 952393 h 1424419"/>
                  <a:gd name="connsiteX7-1599" fmla="*/ 1305306 w 1305333"/>
                  <a:gd name="connsiteY7-1600" fmla="*/ 990115 h 1424419"/>
                  <a:gd name="connsiteX8-1601" fmla="*/ 1227376 w 1305333"/>
                  <a:gd name="connsiteY8-1602" fmla="*/ 1152027 h 1424419"/>
                  <a:gd name="connsiteX9-1603" fmla="*/ 1172881 w 1305333"/>
                  <a:gd name="connsiteY9-1604" fmla="*/ 1179342 h 1424419"/>
                  <a:gd name="connsiteX10-1605" fmla="*/ 792288 w 1305333"/>
                  <a:gd name="connsiteY10-1606" fmla="*/ 1385653 h 1424419"/>
                  <a:gd name="connsiteX11-1607" fmla="*/ 522686 w 1305333"/>
                  <a:gd name="connsiteY11-1608" fmla="*/ 1384922 h 1424419"/>
                  <a:gd name="connsiteX12-1609" fmla="*/ 94302 w 1305333"/>
                  <a:gd name="connsiteY12-1610" fmla="*/ 1158755 h 1424419"/>
                  <a:gd name="connsiteX13-1611" fmla="*/ 39429 w 1305333"/>
                  <a:gd name="connsiteY13-1612" fmla="*/ 1117635 h 1424419"/>
                  <a:gd name="connsiteX14-1613" fmla="*/ 667 w 1305333"/>
                  <a:gd name="connsiteY14-1614" fmla="*/ 999105 h 1424419"/>
                  <a:gd name="connsiteX15-1615" fmla="*/ 0 w 1305333"/>
                  <a:gd name="connsiteY15-1616" fmla="*/ 972364 h 1424419"/>
                  <a:gd name="connsiteX16-1617" fmla="*/ 2496 w 1305333"/>
                  <a:gd name="connsiteY16-1618" fmla="*/ 463106 h 1424419"/>
                  <a:gd name="connsiteX17-1619" fmla="*/ 2458 w 1305333"/>
                  <a:gd name="connsiteY17-1620" fmla="*/ 429563 h 1424419"/>
                  <a:gd name="connsiteX18-1621" fmla="*/ 75248 w 1305333"/>
                  <a:gd name="connsiteY18-1622" fmla="*/ 303202 h 1424419"/>
                  <a:gd name="connsiteX19-1623" fmla="*/ 106293 w 1305333"/>
                  <a:gd name="connsiteY19-1624" fmla="*/ 282597 h 1424419"/>
                  <a:gd name="connsiteX20-1625" fmla="*/ 541533 w 1305333"/>
                  <a:gd name="connsiteY20-1626" fmla="*/ 38110 h 1424419"/>
                  <a:gd name="connsiteX21-1627" fmla="*/ 653528 w 1305333"/>
                  <a:gd name="connsiteY21-1628" fmla="*/ 0 h 1424419"/>
                  <a:gd name="connsiteX0-1629" fmla="*/ 653528 w 1305333"/>
                  <a:gd name="connsiteY0-1630" fmla="*/ 0 h 1424419"/>
                  <a:gd name="connsiteX1-1631" fmla="*/ 757287 w 1305333"/>
                  <a:gd name="connsiteY1-1632" fmla="*/ 32444 h 1424419"/>
                  <a:gd name="connsiteX2-1633" fmla="*/ 1206876 w 1305333"/>
                  <a:gd name="connsiteY2-1634" fmla="*/ 284945 h 1424419"/>
                  <a:gd name="connsiteX3-1635" fmla="*/ 1237706 w 1305333"/>
                  <a:gd name="connsiteY3-1636" fmla="*/ 306775 h 1424419"/>
                  <a:gd name="connsiteX4-1637" fmla="*/ 1301712 w 1305333"/>
                  <a:gd name="connsiteY4-1638" fmla="*/ 442384 h 1424419"/>
                  <a:gd name="connsiteX5-1639" fmla="*/ 1303099 w 1305333"/>
                  <a:gd name="connsiteY5-1640" fmla="*/ 495558 h 1424419"/>
                  <a:gd name="connsiteX6-1641" fmla="*/ 1303099 w 1305333"/>
                  <a:gd name="connsiteY6-1642" fmla="*/ 952393 h 1424419"/>
                  <a:gd name="connsiteX7-1643" fmla="*/ 1302599 w 1305333"/>
                  <a:gd name="connsiteY7-1644" fmla="*/ 1003650 h 1424419"/>
                  <a:gd name="connsiteX8-1645" fmla="*/ 1227376 w 1305333"/>
                  <a:gd name="connsiteY8-1646" fmla="*/ 1152027 h 1424419"/>
                  <a:gd name="connsiteX9-1647" fmla="*/ 1172881 w 1305333"/>
                  <a:gd name="connsiteY9-1648" fmla="*/ 1179342 h 1424419"/>
                  <a:gd name="connsiteX10-1649" fmla="*/ 792288 w 1305333"/>
                  <a:gd name="connsiteY10-1650" fmla="*/ 1385653 h 1424419"/>
                  <a:gd name="connsiteX11-1651" fmla="*/ 522686 w 1305333"/>
                  <a:gd name="connsiteY11-1652" fmla="*/ 1384922 h 1424419"/>
                  <a:gd name="connsiteX12-1653" fmla="*/ 94302 w 1305333"/>
                  <a:gd name="connsiteY12-1654" fmla="*/ 1158755 h 1424419"/>
                  <a:gd name="connsiteX13-1655" fmla="*/ 39429 w 1305333"/>
                  <a:gd name="connsiteY13-1656" fmla="*/ 1117635 h 1424419"/>
                  <a:gd name="connsiteX14-1657" fmla="*/ 667 w 1305333"/>
                  <a:gd name="connsiteY14-1658" fmla="*/ 999105 h 1424419"/>
                  <a:gd name="connsiteX15-1659" fmla="*/ 0 w 1305333"/>
                  <a:gd name="connsiteY15-1660" fmla="*/ 972364 h 1424419"/>
                  <a:gd name="connsiteX16-1661" fmla="*/ 2496 w 1305333"/>
                  <a:gd name="connsiteY16-1662" fmla="*/ 463106 h 1424419"/>
                  <a:gd name="connsiteX17-1663" fmla="*/ 2458 w 1305333"/>
                  <a:gd name="connsiteY17-1664" fmla="*/ 429563 h 1424419"/>
                  <a:gd name="connsiteX18-1665" fmla="*/ 75248 w 1305333"/>
                  <a:gd name="connsiteY18-1666" fmla="*/ 303202 h 1424419"/>
                  <a:gd name="connsiteX19-1667" fmla="*/ 106293 w 1305333"/>
                  <a:gd name="connsiteY19-1668" fmla="*/ 282597 h 1424419"/>
                  <a:gd name="connsiteX20-1669" fmla="*/ 541533 w 1305333"/>
                  <a:gd name="connsiteY20-1670" fmla="*/ 38110 h 1424419"/>
                  <a:gd name="connsiteX21-1671" fmla="*/ 653528 w 1305333"/>
                  <a:gd name="connsiteY21-1672" fmla="*/ 0 h 1424419"/>
                  <a:gd name="connsiteX0-1673" fmla="*/ 653528 w 1305080"/>
                  <a:gd name="connsiteY0-1674" fmla="*/ 0 h 1424419"/>
                  <a:gd name="connsiteX1-1675" fmla="*/ 757287 w 1305080"/>
                  <a:gd name="connsiteY1-1676" fmla="*/ 32444 h 1424419"/>
                  <a:gd name="connsiteX2-1677" fmla="*/ 1206876 w 1305080"/>
                  <a:gd name="connsiteY2-1678" fmla="*/ 284945 h 1424419"/>
                  <a:gd name="connsiteX3-1679" fmla="*/ 1237706 w 1305080"/>
                  <a:gd name="connsiteY3-1680" fmla="*/ 306775 h 1424419"/>
                  <a:gd name="connsiteX4-1681" fmla="*/ 1301712 w 1305080"/>
                  <a:gd name="connsiteY4-1682" fmla="*/ 442384 h 1424419"/>
                  <a:gd name="connsiteX5-1683" fmla="*/ 1303099 w 1305080"/>
                  <a:gd name="connsiteY5-1684" fmla="*/ 495558 h 1424419"/>
                  <a:gd name="connsiteX6-1685" fmla="*/ 1301746 w 1305080"/>
                  <a:gd name="connsiteY6-1686" fmla="*/ 953747 h 1424419"/>
                  <a:gd name="connsiteX7-1687" fmla="*/ 1302599 w 1305080"/>
                  <a:gd name="connsiteY7-1688" fmla="*/ 1003650 h 1424419"/>
                  <a:gd name="connsiteX8-1689" fmla="*/ 1227376 w 1305080"/>
                  <a:gd name="connsiteY8-1690" fmla="*/ 1152027 h 1424419"/>
                  <a:gd name="connsiteX9-1691" fmla="*/ 1172881 w 1305080"/>
                  <a:gd name="connsiteY9-1692" fmla="*/ 1179342 h 1424419"/>
                  <a:gd name="connsiteX10-1693" fmla="*/ 792288 w 1305080"/>
                  <a:gd name="connsiteY10-1694" fmla="*/ 1385653 h 1424419"/>
                  <a:gd name="connsiteX11-1695" fmla="*/ 522686 w 1305080"/>
                  <a:gd name="connsiteY11-1696" fmla="*/ 1384922 h 1424419"/>
                  <a:gd name="connsiteX12-1697" fmla="*/ 94302 w 1305080"/>
                  <a:gd name="connsiteY12-1698" fmla="*/ 1158755 h 1424419"/>
                  <a:gd name="connsiteX13-1699" fmla="*/ 39429 w 1305080"/>
                  <a:gd name="connsiteY13-1700" fmla="*/ 1117635 h 1424419"/>
                  <a:gd name="connsiteX14-1701" fmla="*/ 667 w 1305080"/>
                  <a:gd name="connsiteY14-1702" fmla="*/ 999105 h 1424419"/>
                  <a:gd name="connsiteX15-1703" fmla="*/ 0 w 1305080"/>
                  <a:gd name="connsiteY15-1704" fmla="*/ 972364 h 1424419"/>
                  <a:gd name="connsiteX16-1705" fmla="*/ 2496 w 1305080"/>
                  <a:gd name="connsiteY16-1706" fmla="*/ 463106 h 1424419"/>
                  <a:gd name="connsiteX17-1707" fmla="*/ 2458 w 1305080"/>
                  <a:gd name="connsiteY17-1708" fmla="*/ 429563 h 1424419"/>
                  <a:gd name="connsiteX18-1709" fmla="*/ 75248 w 1305080"/>
                  <a:gd name="connsiteY18-1710" fmla="*/ 303202 h 1424419"/>
                  <a:gd name="connsiteX19-1711" fmla="*/ 106293 w 1305080"/>
                  <a:gd name="connsiteY19-1712" fmla="*/ 282597 h 1424419"/>
                  <a:gd name="connsiteX20-1713" fmla="*/ 541533 w 1305080"/>
                  <a:gd name="connsiteY20-1714" fmla="*/ 38110 h 1424419"/>
                  <a:gd name="connsiteX21-1715" fmla="*/ 653528 w 1305080"/>
                  <a:gd name="connsiteY21-1716" fmla="*/ 0 h 1424419"/>
                  <a:gd name="connsiteX0-1717" fmla="*/ 653528 w 1305299"/>
                  <a:gd name="connsiteY0-1718" fmla="*/ 0 h 1424419"/>
                  <a:gd name="connsiteX1-1719" fmla="*/ 757287 w 1305299"/>
                  <a:gd name="connsiteY1-1720" fmla="*/ 32444 h 1424419"/>
                  <a:gd name="connsiteX2-1721" fmla="*/ 1206876 w 1305299"/>
                  <a:gd name="connsiteY2-1722" fmla="*/ 284945 h 1424419"/>
                  <a:gd name="connsiteX3-1723" fmla="*/ 1237706 w 1305299"/>
                  <a:gd name="connsiteY3-1724" fmla="*/ 306775 h 1424419"/>
                  <a:gd name="connsiteX4-1725" fmla="*/ 1301712 w 1305299"/>
                  <a:gd name="connsiteY4-1726" fmla="*/ 442384 h 1424419"/>
                  <a:gd name="connsiteX5-1727" fmla="*/ 1303099 w 1305299"/>
                  <a:gd name="connsiteY5-1728" fmla="*/ 495558 h 1424419"/>
                  <a:gd name="connsiteX6-1729" fmla="*/ 1301746 w 1305299"/>
                  <a:gd name="connsiteY6-1730" fmla="*/ 953747 h 1424419"/>
                  <a:gd name="connsiteX7-1731" fmla="*/ 1302599 w 1305299"/>
                  <a:gd name="connsiteY7-1732" fmla="*/ 1003650 h 1424419"/>
                  <a:gd name="connsiteX8-1733" fmla="*/ 1227376 w 1305299"/>
                  <a:gd name="connsiteY8-1734" fmla="*/ 1152027 h 1424419"/>
                  <a:gd name="connsiteX9-1735" fmla="*/ 1172881 w 1305299"/>
                  <a:gd name="connsiteY9-1736" fmla="*/ 1179342 h 1424419"/>
                  <a:gd name="connsiteX10-1737" fmla="*/ 792288 w 1305299"/>
                  <a:gd name="connsiteY10-1738" fmla="*/ 1385653 h 1424419"/>
                  <a:gd name="connsiteX11-1739" fmla="*/ 522686 w 1305299"/>
                  <a:gd name="connsiteY11-1740" fmla="*/ 1384922 h 1424419"/>
                  <a:gd name="connsiteX12-1741" fmla="*/ 94302 w 1305299"/>
                  <a:gd name="connsiteY12-1742" fmla="*/ 1158755 h 1424419"/>
                  <a:gd name="connsiteX13-1743" fmla="*/ 39429 w 1305299"/>
                  <a:gd name="connsiteY13-1744" fmla="*/ 1117635 h 1424419"/>
                  <a:gd name="connsiteX14-1745" fmla="*/ 667 w 1305299"/>
                  <a:gd name="connsiteY14-1746" fmla="*/ 999105 h 1424419"/>
                  <a:gd name="connsiteX15-1747" fmla="*/ 0 w 1305299"/>
                  <a:gd name="connsiteY15-1748" fmla="*/ 972364 h 1424419"/>
                  <a:gd name="connsiteX16-1749" fmla="*/ 2496 w 1305299"/>
                  <a:gd name="connsiteY16-1750" fmla="*/ 463106 h 1424419"/>
                  <a:gd name="connsiteX17-1751" fmla="*/ 2458 w 1305299"/>
                  <a:gd name="connsiteY17-1752" fmla="*/ 429563 h 1424419"/>
                  <a:gd name="connsiteX18-1753" fmla="*/ 75248 w 1305299"/>
                  <a:gd name="connsiteY18-1754" fmla="*/ 303202 h 1424419"/>
                  <a:gd name="connsiteX19-1755" fmla="*/ 106293 w 1305299"/>
                  <a:gd name="connsiteY19-1756" fmla="*/ 282597 h 1424419"/>
                  <a:gd name="connsiteX20-1757" fmla="*/ 541533 w 1305299"/>
                  <a:gd name="connsiteY20-1758" fmla="*/ 38110 h 1424419"/>
                  <a:gd name="connsiteX21-1759" fmla="*/ 653528 w 1305299"/>
                  <a:gd name="connsiteY21-1760" fmla="*/ 0 h 1424419"/>
                  <a:gd name="connsiteX0-1761" fmla="*/ 653528 w 1306646"/>
                  <a:gd name="connsiteY0-1762" fmla="*/ 0 h 1424419"/>
                  <a:gd name="connsiteX1-1763" fmla="*/ 757287 w 1306646"/>
                  <a:gd name="connsiteY1-1764" fmla="*/ 32444 h 1424419"/>
                  <a:gd name="connsiteX2-1765" fmla="*/ 1206876 w 1306646"/>
                  <a:gd name="connsiteY2-1766" fmla="*/ 284945 h 1424419"/>
                  <a:gd name="connsiteX3-1767" fmla="*/ 1237706 w 1306646"/>
                  <a:gd name="connsiteY3-1768" fmla="*/ 306775 h 1424419"/>
                  <a:gd name="connsiteX4-1769" fmla="*/ 1301712 w 1306646"/>
                  <a:gd name="connsiteY4-1770" fmla="*/ 442384 h 1424419"/>
                  <a:gd name="connsiteX5-1771" fmla="*/ 1303099 w 1306646"/>
                  <a:gd name="connsiteY5-1772" fmla="*/ 495558 h 1424419"/>
                  <a:gd name="connsiteX6-1773" fmla="*/ 1301746 w 1306646"/>
                  <a:gd name="connsiteY6-1774" fmla="*/ 953747 h 1424419"/>
                  <a:gd name="connsiteX7-1775" fmla="*/ 1302599 w 1306646"/>
                  <a:gd name="connsiteY7-1776" fmla="*/ 1003650 h 1424419"/>
                  <a:gd name="connsiteX8-1777" fmla="*/ 1227376 w 1306646"/>
                  <a:gd name="connsiteY8-1778" fmla="*/ 1152027 h 1424419"/>
                  <a:gd name="connsiteX9-1779" fmla="*/ 1172881 w 1306646"/>
                  <a:gd name="connsiteY9-1780" fmla="*/ 1179342 h 1424419"/>
                  <a:gd name="connsiteX10-1781" fmla="*/ 792288 w 1306646"/>
                  <a:gd name="connsiteY10-1782" fmla="*/ 1385653 h 1424419"/>
                  <a:gd name="connsiteX11-1783" fmla="*/ 522686 w 1306646"/>
                  <a:gd name="connsiteY11-1784" fmla="*/ 1384922 h 1424419"/>
                  <a:gd name="connsiteX12-1785" fmla="*/ 94302 w 1306646"/>
                  <a:gd name="connsiteY12-1786" fmla="*/ 1158755 h 1424419"/>
                  <a:gd name="connsiteX13-1787" fmla="*/ 39429 w 1306646"/>
                  <a:gd name="connsiteY13-1788" fmla="*/ 1117635 h 1424419"/>
                  <a:gd name="connsiteX14-1789" fmla="*/ 667 w 1306646"/>
                  <a:gd name="connsiteY14-1790" fmla="*/ 999105 h 1424419"/>
                  <a:gd name="connsiteX15-1791" fmla="*/ 0 w 1306646"/>
                  <a:gd name="connsiteY15-1792" fmla="*/ 972364 h 1424419"/>
                  <a:gd name="connsiteX16-1793" fmla="*/ 2496 w 1306646"/>
                  <a:gd name="connsiteY16-1794" fmla="*/ 463106 h 1424419"/>
                  <a:gd name="connsiteX17-1795" fmla="*/ 2458 w 1306646"/>
                  <a:gd name="connsiteY17-1796" fmla="*/ 429563 h 1424419"/>
                  <a:gd name="connsiteX18-1797" fmla="*/ 75248 w 1306646"/>
                  <a:gd name="connsiteY18-1798" fmla="*/ 303202 h 1424419"/>
                  <a:gd name="connsiteX19-1799" fmla="*/ 106293 w 1306646"/>
                  <a:gd name="connsiteY19-1800" fmla="*/ 282597 h 1424419"/>
                  <a:gd name="connsiteX20-1801" fmla="*/ 541533 w 1306646"/>
                  <a:gd name="connsiteY20-1802" fmla="*/ 38110 h 1424419"/>
                  <a:gd name="connsiteX21-1803" fmla="*/ 653528 w 1306646"/>
                  <a:gd name="connsiteY21-1804" fmla="*/ 0 h 1424419"/>
                  <a:gd name="connsiteX0-1805" fmla="*/ 653528 w 1305299"/>
                  <a:gd name="connsiteY0-1806" fmla="*/ 0 h 1424419"/>
                  <a:gd name="connsiteX1-1807" fmla="*/ 757287 w 1305299"/>
                  <a:gd name="connsiteY1-1808" fmla="*/ 32444 h 1424419"/>
                  <a:gd name="connsiteX2-1809" fmla="*/ 1206876 w 1305299"/>
                  <a:gd name="connsiteY2-1810" fmla="*/ 284945 h 1424419"/>
                  <a:gd name="connsiteX3-1811" fmla="*/ 1237706 w 1305299"/>
                  <a:gd name="connsiteY3-1812" fmla="*/ 306775 h 1424419"/>
                  <a:gd name="connsiteX4-1813" fmla="*/ 1301712 w 1305299"/>
                  <a:gd name="connsiteY4-1814" fmla="*/ 442384 h 1424419"/>
                  <a:gd name="connsiteX5-1815" fmla="*/ 1303099 w 1305299"/>
                  <a:gd name="connsiteY5-1816" fmla="*/ 495558 h 1424419"/>
                  <a:gd name="connsiteX6-1817" fmla="*/ 1301746 w 1305299"/>
                  <a:gd name="connsiteY6-1818" fmla="*/ 953747 h 1424419"/>
                  <a:gd name="connsiteX7-1819" fmla="*/ 1302599 w 1305299"/>
                  <a:gd name="connsiteY7-1820" fmla="*/ 1003650 h 1424419"/>
                  <a:gd name="connsiteX8-1821" fmla="*/ 1227376 w 1305299"/>
                  <a:gd name="connsiteY8-1822" fmla="*/ 1152027 h 1424419"/>
                  <a:gd name="connsiteX9-1823" fmla="*/ 1172881 w 1305299"/>
                  <a:gd name="connsiteY9-1824" fmla="*/ 1179342 h 1424419"/>
                  <a:gd name="connsiteX10-1825" fmla="*/ 792288 w 1305299"/>
                  <a:gd name="connsiteY10-1826" fmla="*/ 1385653 h 1424419"/>
                  <a:gd name="connsiteX11-1827" fmla="*/ 522686 w 1305299"/>
                  <a:gd name="connsiteY11-1828" fmla="*/ 1384922 h 1424419"/>
                  <a:gd name="connsiteX12-1829" fmla="*/ 94302 w 1305299"/>
                  <a:gd name="connsiteY12-1830" fmla="*/ 1158755 h 1424419"/>
                  <a:gd name="connsiteX13-1831" fmla="*/ 39429 w 1305299"/>
                  <a:gd name="connsiteY13-1832" fmla="*/ 1117635 h 1424419"/>
                  <a:gd name="connsiteX14-1833" fmla="*/ 667 w 1305299"/>
                  <a:gd name="connsiteY14-1834" fmla="*/ 999105 h 1424419"/>
                  <a:gd name="connsiteX15-1835" fmla="*/ 0 w 1305299"/>
                  <a:gd name="connsiteY15-1836" fmla="*/ 972364 h 1424419"/>
                  <a:gd name="connsiteX16-1837" fmla="*/ 2496 w 1305299"/>
                  <a:gd name="connsiteY16-1838" fmla="*/ 463106 h 1424419"/>
                  <a:gd name="connsiteX17-1839" fmla="*/ 2458 w 1305299"/>
                  <a:gd name="connsiteY17-1840" fmla="*/ 429563 h 1424419"/>
                  <a:gd name="connsiteX18-1841" fmla="*/ 75248 w 1305299"/>
                  <a:gd name="connsiteY18-1842" fmla="*/ 303202 h 1424419"/>
                  <a:gd name="connsiteX19-1843" fmla="*/ 106293 w 1305299"/>
                  <a:gd name="connsiteY19-1844" fmla="*/ 282597 h 1424419"/>
                  <a:gd name="connsiteX20-1845" fmla="*/ 541533 w 1305299"/>
                  <a:gd name="connsiteY20-1846" fmla="*/ 38110 h 1424419"/>
                  <a:gd name="connsiteX21-1847" fmla="*/ 653528 w 1305299"/>
                  <a:gd name="connsiteY21-1848" fmla="*/ 0 h 1424419"/>
                  <a:gd name="connsiteX0-1849" fmla="*/ 653528 w 1304127"/>
                  <a:gd name="connsiteY0-1850" fmla="*/ 0 h 1424419"/>
                  <a:gd name="connsiteX1-1851" fmla="*/ 757287 w 1304127"/>
                  <a:gd name="connsiteY1-1852" fmla="*/ 32444 h 1424419"/>
                  <a:gd name="connsiteX2-1853" fmla="*/ 1206876 w 1304127"/>
                  <a:gd name="connsiteY2-1854" fmla="*/ 284945 h 1424419"/>
                  <a:gd name="connsiteX3-1855" fmla="*/ 1237706 w 1304127"/>
                  <a:gd name="connsiteY3-1856" fmla="*/ 306775 h 1424419"/>
                  <a:gd name="connsiteX4-1857" fmla="*/ 1301712 w 1304127"/>
                  <a:gd name="connsiteY4-1858" fmla="*/ 442384 h 1424419"/>
                  <a:gd name="connsiteX5-1859" fmla="*/ 1303099 w 1304127"/>
                  <a:gd name="connsiteY5-1860" fmla="*/ 495558 h 1424419"/>
                  <a:gd name="connsiteX6-1861" fmla="*/ 1301746 w 1304127"/>
                  <a:gd name="connsiteY6-1862" fmla="*/ 953747 h 1424419"/>
                  <a:gd name="connsiteX7-1863" fmla="*/ 1302599 w 1304127"/>
                  <a:gd name="connsiteY7-1864" fmla="*/ 1003650 h 1424419"/>
                  <a:gd name="connsiteX8-1865" fmla="*/ 1227376 w 1304127"/>
                  <a:gd name="connsiteY8-1866" fmla="*/ 1152027 h 1424419"/>
                  <a:gd name="connsiteX9-1867" fmla="*/ 1172881 w 1304127"/>
                  <a:gd name="connsiteY9-1868" fmla="*/ 1179342 h 1424419"/>
                  <a:gd name="connsiteX10-1869" fmla="*/ 792288 w 1304127"/>
                  <a:gd name="connsiteY10-1870" fmla="*/ 1385653 h 1424419"/>
                  <a:gd name="connsiteX11-1871" fmla="*/ 522686 w 1304127"/>
                  <a:gd name="connsiteY11-1872" fmla="*/ 1384922 h 1424419"/>
                  <a:gd name="connsiteX12-1873" fmla="*/ 94302 w 1304127"/>
                  <a:gd name="connsiteY12-1874" fmla="*/ 1158755 h 1424419"/>
                  <a:gd name="connsiteX13-1875" fmla="*/ 39429 w 1304127"/>
                  <a:gd name="connsiteY13-1876" fmla="*/ 1117635 h 1424419"/>
                  <a:gd name="connsiteX14-1877" fmla="*/ 667 w 1304127"/>
                  <a:gd name="connsiteY14-1878" fmla="*/ 999105 h 1424419"/>
                  <a:gd name="connsiteX15-1879" fmla="*/ 0 w 1304127"/>
                  <a:gd name="connsiteY15-1880" fmla="*/ 972364 h 1424419"/>
                  <a:gd name="connsiteX16-1881" fmla="*/ 2496 w 1304127"/>
                  <a:gd name="connsiteY16-1882" fmla="*/ 463106 h 1424419"/>
                  <a:gd name="connsiteX17-1883" fmla="*/ 2458 w 1304127"/>
                  <a:gd name="connsiteY17-1884" fmla="*/ 429563 h 1424419"/>
                  <a:gd name="connsiteX18-1885" fmla="*/ 75248 w 1304127"/>
                  <a:gd name="connsiteY18-1886" fmla="*/ 303202 h 1424419"/>
                  <a:gd name="connsiteX19-1887" fmla="*/ 106293 w 1304127"/>
                  <a:gd name="connsiteY19-1888" fmla="*/ 282597 h 1424419"/>
                  <a:gd name="connsiteX20-1889" fmla="*/ 541533 w 1304127"/>
                  <a:gd name="connsiteY20-1890" fmla="*/ 38110 h 1424419"/>
                  <a:gd name="connsiteX21-1891" fmla="*/ 653528 w 1304127"/>
                  <a:gd name="connsiteY21-1892" fmla="*/ 0 h 1424419"/>
                  <a:gd name="connsiteX0-1893" fmla="*/ 653528 w 1306101"/>
                  <a:gd name="connsiteY0-1894" fmla="*/ 0 h 1424419"/>
                  <a:gd name="connsiteX1-1895" fmla="*/ 757287 w 1306101"/>
                  <a:gd name="connsiteY1-1896" fmla="*/ 32444 h 1424419"/>
                  <a:gd name="connsiteX2-1897" fmla="*/ 1206876 w 1306101"/>
                  <a:gd name="connsiteY2-1898" fmla="*/ 284945 h 1424419"/>
                  <a:gd name="connsiteX3-1899" fmla="*/ 1237706 w 1306101"/>
                  <a:gd name="connsiteY3-1900" fmla="*/ 306775 h 1424419"/>
                  <a:gd name="connsiteX4-1901" fmla="*/ 1305773 w 1306101"/>
                  <a:gd name="connsiteY4-1902" fmla="*/ 442384 h 1424419"/>
                  <a:gd name="connsiteX5-1903" fmla="*/ 1303099 w 1306101"/>
                  <a:gd name="connsiteY5-1904" fmla="*/ 495558 h 1424419"/>
                  <a:gd name="connsiteX6-1905" fmla="*/ 1301746 w 1306101"/>
                  <a:gd name="connsiteY6-1906" fmla="*/ 953747 h 1424419"/>
                  <a:gd name="connsiteX7-1907" fmla="*/ 1302599 w 1306101"/>
                  <a:gd name="connsiteY7-1908" fmla="*/ 1003650 h 1424419"/>
                  <a:gd name="connsiteX8-1909" fmla="*/ 1227376 w 1306101"/>
                  <a:gd name="connsiteY8-1910" fmla="*/ 1152027 h 1424419"/>
                  <a:gd name="connsiteX9-1911" fmla="*/ 1172881 w 1306101"/>
                  <a:gd name="connsiteY9-1912" fmla="*/ 1179342 h 1424419"/>
                  <a:gd name="connsiteX10-1913" fmla="*/ 792288 w 1306101"/>
                  <a:gd name="connsiteY10-1914" fmla="*/ 1385653 h 1424419"/>
                  <a:gd name="connsiteX11-1915" fmla="*/ 522686 w 1306101"/>
                  <a:gd name="connsiteY11-1916" fmla="*/ 1384922 h 1424419"/>
                  <a:gd name="connsiteX12-1917" fmla="*/ 94302 w 1306101"/>
                  <a:gd name="connsiteY12-1918" fmla="*/ 1158755 h 1424419"/>
                  <a:gd name="connsiteX13-1919" fmla="*/ 39429 w 1306101"/>
                  <a:gd name="connsiteY13-1920" fmla="*/ 1117635 h 1424419"/>
                  <a:gd name="connsiteX14-1921" fmla="*/ 667 w 1306101"/>
                  <a:gd name="connsiteY14-1922" fmla="*/ 999105 h 1424419"/>
                  <a:gd name="connsiteX15-1923" fmla="*/ 0 w 1306101"/>
                  <a:gd name="connsiteY15-1924" fmla="*/ 972364 h 1424419"/>
                  <a:gd name="connsiteX16-1925" fmla="*/ 2496 w 1306101"/>
                  <a:gd name="connsiteY16-1926" fmla="*/ 463106 h 1424419"/>
                  <a:gd name="connsiteX17-1927" fmla="*/ 2458 w 1306101"/>
                  <a:gd name="connsiteY17-1928" fmla="*/ 429563 h 1424419"/>
                  <a:gd name="connsiteX18-1929" fmla="*/ 75248 w 1306101"/>
                  <a:gd name="connsiteY18-1930" fmla="*/ 303202 h 1424419"/>
                  <a:gd name="connsiteX19-1931" fmla="*/ 106293 w 1306101"/>
                  <a:gd name="connsiteY19-1932" fmla="*/ 282597 h 1424419"/>
                  <a:gd name="connsiteX20-1933" fmla="*/ 541533 w 1306101"/>
                  <a:gd name="connsiteY20-1934" fmla="*/ 38110 h 1424419"/>
                  <a:gd name="connsiteX21-1935" fmla="*/ 653528 w 1306101"/>
                  <a:gd name="connsiteY21-1936" fmla="*/ 0 h 1424419"/>
                  <a:gd name="connsiteX0-1937" fmla="*/ 653528 w 1304819"/>
                  <a:gd name="connsiteY0-1938" fmla="*/ 0 h 1424419"/>
                  <a:gd name="connsiteX1-1939" fmla="*/ 757287 w 1304819"/>
                  <a:gd name="connsiteY1-1940" fmla="*/ 32444 h 1424419"/>
                  <a:gd name="connsiteX2-1941" fmla="*/ 1206876 w 1304819"/>
                  <a:gd name="connsiteY2-1942" fmla="*/ 284945 h 1424419"/>
                  <a:gd name="connsiteX3-1943" fmla="*/ 1237706 w 1304819"/>
                  <a:gd name="connsiteY3-1944" fmla="*/ 306775 h 1424419"/>
                  <a:gd name="connsiteX4-1945" fmla="*/ 1304420 w 1304819"/>
                  <a:gd name="connsiteY4-1946" fmla="*/ 434263 h 1424419"/>
                  <a:gd name="connsiteX5-1947" fmla="*/ 1303099 w 1304819"/>
                  <a:gd name="connsiteY5-1948" fmla="*/ 495558 h 1424419"/>
                  <a:gd name="connsiteX6-1949" fmla="*/ 1301746 w 1304819"/>
                  <a:gd name="connsiteY6-1950" fmla="*/ 953747 h 1424419"/>
                  <a:gd name="connsiteX7-1951" fmla="*/ 1302599 w 1304819"/>
                  <a:gd name="connsiteY7-1952" fmla="*/ 1003650 h 1424419"/>
                  <a:gd name="connsiteX8-1953" fmla="*/ 1227376 w 1304819"/>
                  <a:gd name="connsiteY8-1954" fmla="*/ 1152027 h 1424419"/>
                  <a:gd name="connsiteX9-1955" fmla="*/ 1172881 w 1304819"/>
                  <a:gd name="connsiteY9-1956" fmla="*/ 1179342 h 1424419"/>
                  <a:gd name="connsiteX10-1957" fmla="*/ 792288 w 1304819"/>
                  <a:gd name="connsiteY10-1958" fmla="*/ 1385653 h 1424419"/>
                  <a:gd name="connsiteX11-1959" fmla="*/ 522686 w 1304819"/>
                  <a:gd name="connsiteY11-1960" fmla="*/ 1384922 h 1424419"/>
                  <a:gd name="connsiteX12-1961" fmla="*/ 94302 w 1304819"/>
                  <a:gd name="connsiteY12-1962" fmla="*/ 1158755 h 1424419"/>
                  <a:gd name="connsiteX13-1963" fmla="*/ 39429 w 1304819"/>
                  <a:gd name="connsiteY13-1964" fmla="*/ 1117635 h 1424419"/>
                  <a:gd name="connsiteX14-1965" fmla="*/ 667 w 1304819"/>
                  <a:gd name="connsiteY14-1966" fmla="*/ 999105 h 1424419"/>
                  <a:gd name="connsiteX15-1967" fmla="*/ 0 w 1304819"/>
                  <a:gd name="connsiteY15-1968" fmla="*/ 972364 h 1424419"/>
                  <a:gd name="connsiteX16-1969" fmla="*/ 2496 w 1304819"/>
                  <a:gd name="connsiteY16-1970" fmla="*/ 463106 h 1424419"/>
                  <a:gd name="connsiteX17-1971" fmla="*/ 2458 w 1304819"/>
                  <a:gd name="connsiteY17-1972" fmla="*/ 429563 h 1424419"/>
                  <a:gd name="connsiteX18-1973" fmla="*/ 75248 w 1304819"/>
                  <a:gd name="connsiteY18-1974" fmla="*/ 303202 h 1424419"/>
                  <a:gd name="connsiteX19-1975" fmla="*/ 106293 w 1304819"/>
                  <a:gd name="connsiteY19-1976" fmla="*/ 282597 h 1424419"/>
                  <a:gd name="connsiteX20-1977" fmla="*/ 541533 w 1304819"/>
                  <a:gd name="connsiteY20-1978" fmla="*/ 38110 h 1424419"/>
                  <a:gd name="connsiteX21-1979" fmla="*/ 653528 w 1304819"/>
                  <a:gd name="connsiteY21-1980" fmla="*/ 0 h 1424419"/>
                  <a:gd name="connsiteX0-1981" fmla="*/ 653528 w 1306525"/>
                  <a:gd name="connsiteY0-1982" fmla="*/ 0 h 1424419"/>
                  <a:gd name="connsiteX1-1983" fmla="*/ 757287 w 1306525"/>
                  <a:gd name="connsiteY1-1984" fmla="*/ 32444 h 1424419"/>
                  <a:gd name="connsiteX2-1985" fmla="*/ 1206876 w 1306525"/>
                  <a:gd name="connsiteY2-1986" fmla="*/ 284945 h 1424419"/>
                  <a:gd name="connsiteX3-1987" fmla="*/ 1237706 w 1306525"/>
                  <a:gd name="connsiteY3-1988" fmla="*/ 306775 h 1424419"/>
                  <a:gd name="connsiteX4-1989" fmla="*/ 1304420 w 1306525"/>
                  <a:gd name="connsiteY4-1990" fmla="*/ 434263 h 1424419"/>
                  <a:gd name="connsiteX5-1991" fmla="*/ 1305806 w 1306525"/>
                  <a:gd name="connsiteY5-1992" fmla="*/ 519922 h 1424419"/>
                  <a:gd name="connsiteX6-1993" fmla="*/ 1301746 w 1306525"/>
                  <a:gd name="connsiteY6-1994" fmla="*/ 953747 h 1424419"/>
                  <a:gd name="connsiteX7-1995" fmla="*/ 1302599 w 1306525"/>
                  <a:gd name="connsiteY7-1996" fmla="*/ 1003650 h 1424419"/>
                  <a:gd name="connsiteX8-1997" fmla="*/ 1227376 w 1306525"/>
                  <a:gd name="connsiteY8-1998" fmla="*/ 1152027 h 1424419"/>
                  <a:gd name="connsiteX9-1999" fmla="*/ 1172881 w 1306525"/>
                  <a:gd name="connsiteY9-2000" fmla="*/ 1179342 h 1424419"/>
                  <a:gd name="connsiteX10-2001" fmla="*/ 792288 w 1306525"/>
                  <a:gd name="connsiteY10-2002" fmla="*/ 1385653 h 1424419"/>
                  <a:gd name="connsiteX11-2003" fmla="*/ 522686 w 1306525"/>
                  <a:gd name="connsiteY11-2004" fmla="*/ 1384922 h 1424419"/>
                  <a:gd name="connsiteX12-2005" fmla="*/ 94302 w 1306525"/>
                  <a:gd name="connsiteY12-2006" fmla="*/ 1158755 h 1424419"/>
                  <a:gd name="connsiteX13-2007" fmla="*/ 39429 w 1306525"/>
                  <a:gd name="connsiteY13-2008" fmla="*/ 1117635 h 1424419"/>
                  <a:gd name="connsiteX14-2009" fmla="*/ 667 w 1306525"/>
                  <a:gd name="connsiteY14-2010" fmla="*/ 999105 h 1424419"/>
                  <a:gd name="connsiteX15-2011" fmla="*/ 0 w 1306525"/>
                  <a:gd name="connsiteY15-2012" fmla="*/ 972364 h 1424419"/>
                  <a:gd name="connsiteX16-2013" fmla="*/ 2496 w 1306525"/>
                  <a:gd name="connsiteY16-2014" fmla="*/ 463106 h 1424419"/>
                  <a:gd name="connsiteX17-2015" fmla="*/ 2458 w 1306525"/>
                  <a:gd name="connsiteY17-2016" fmla="*/ 429563 h 1424419"/>
                  <a:gd name="connsiteX18-2017" fmla="*/ 75248 w 1306525"/>
                  <a:gd name="connsiteY18-2018" fmla="*/ 303202 h 1424419"/>
                  <a:gd name="connsiteX19-2019" fmla="*/ 106293 w 1306525"/>
                  <a:gd name="connsiteY19-2020" fmla="*/ 282597 h 1424419"/>
                  <a:gd name="connsiteX20-2021" fmla="*/ 541533 w 1306525"/>
                  <a:gd name="connsiteY20-2022" fmla="*/ 38110 h 1424419"/>
                  <a:gd name="connsiteX21-2023" fmla="*/ 653528 w 1306525"/>
                  <a:gd name="connsiteY21-2024" fmla="*/ 0 h 1424419"/>
                  <a:gd name="connsiteX0-2025" fmla="*/ 653528 w 1305814"/>
                  <a:gd name="connsiteY0-2026" fmla="*/ 0 h 1424419"/>
                  <a:gd name="connsiteX1-2027" fmla="*/ 757287 w 1305814"/>
                  <a:gd name="connsiteY1-2028" fmla="*/ 32444 h 1424419"/>
                  <a:gd name="connsiteX2-2029" fmla="*/ 1206876 w 1305814"/>
                  <a:gd name="connsiteY2-2030" fmla="*/ 284945 h 1424419"/>
                  <a:gd name="connsiteX3-2031" fmla="*/ 1237706 w 1305814"/>
                  <a:gd name="connsiteY3-2032" fmla="*/ 306775 h 1424419"/>
                  <a:gd name="connsiteX4-2033" fmla="*/ 1304420 w 1305814"/>
                  <a:gd name="connsiteY4-2034" fmla="*/ 434263 h 1424419"/>
                  <a:gd name="connsiteX5-2035" fmla="*/ 1305806 w 1305814"/>
                  <a:gd name="connsiteY5-2036" fmla="*/ 519922 h 1424419"/>
                  <a:gd name="connsiteX6-2037" fmla="*/ 1301746 w 1305814"/>
                  <a:gd name="connsiteY6-2038" fmla="*/ 953747 h 1424419"/>
                  <a:gd name="connsiteX7-2039" fmla="*/ 1302599 w 1305814"/>
                  <a:gd name="connsiteY7-2040" fmla="*/ 1003650 h 1424419"/>
                  <a:gd name="connsiteX8-2041" fmla="*/ 1227376 w 1305814"/>
                  <a:gd name="connsiteY8-2042" fmla="*/ 1152027 h 1424419"/>
                  <a:gd name="connsiteX9-2043" fmla="*/ 1172881 w 1305814"/>
                  <a:gd name="connsiteY9-2044" fmla="*/ 1179342 h 1424419"/>
                  <a:gd name="connsiteX10-2045" fmla="*/ 792288 w 1305814"/>
                  <a:gd name="connsiteY10-2046" fmla="*/ 1385653 h 1424419"/>
                  <a:gd name="connsiteX11-2047" fmla="*/ 522686 w 1305814"/>
                  <a:gd name="connsiteY11-2048" fmla="*/ 1384922 h 1424419"/>
                  <a:gd name="connsiteX12-2049" fmla="*/ 94302 w 1305814"/>
                  <a:gd name="connsiteY12-2050" fmla="*/ 1158755 h 1424419"/>
                  <a:gd name="connsiteX13-2051" fmla="*/ 39429 w 1305814"/>
                  <a:gd name="connsiteY13-2052" fmla="*/ 1117635 h 1424419"/>
                  <a:gd name="connsiteX14-2053" fmla="*/ 667 w 1305814"/>
                  <a:gd name="connsiteY14-2054" fmla="*/ 999105 h 1424419"/>
                  <a:gd name="connsiteX15-2055" fmla="*/ 0 w 1305814"/>
                  <a:gd name="connsiteY15-2056" fmla="*/ 972364 h 1424419"/>
                  <a:gd name="connsiteX16-2057" fmla="*/ 2496 w 1305814"/>
                  <a:gd name="connsiteY16-2058" fmla="*/ 463106 h 1424419"/>
                  <a:gd name="connsiteX17-2059" fmla="*/ 2458 w 1305814"/>
                  <a:gd name="connsiteY17-2060" fmla="*/ 429563 h 1424419"/>
                  <a:gd name="connsiteX18-2061" fmla="*/ 75248 w 1305814"/>
                  <a:gd name="connsiteY18-2062" fmla="*/ 303202 h 1424419"/>
                  <a:gd name="connsiteX19-2063" fmla="*/ 106293 w 1305814"/>
                  <a:gd name="connsiteY19-2064" fmla="*/ 282597 h 1424419"/>
                  <a:gd name="connsiteX20-2065" fmla="*/ 541533 w 1305814"/>
                  <a:gd name="connsiteY20-2066" fmla="*/ 38110 h 1424419"/>
                  <a:gd name="connsiteX21-2067" fmla="*/ 653528 w 1305814"/>
                  <a:gd name="connsiteY21-2068" fmla="*/ 0 h 1424419"/>
                  <a:gd name="connsiteX0-2069" fmla="*/ 653528 w 1305814"/>
                  <a:gd name="connsiteY0-2070" fmla="*/ 0 h 1424419"/>
                  <a:gd name="connsiteX1-2071" fmla="*/ 757287 w 1305814"/>
                  <a:gd name="connsiteY1-2072" fmla="*/ 32444 h 1424419"/>
                  <a:gd name="connsiteX2-2073" fmla="*/ 1206876 w 1305814"/>
                  <a:gd name="connsiteY2-2074" fmla="*/ 284945 h 1424419"/>
                  <a:gd name="connsiteX3-2075" fmla="*/ 1237706 w 1305814"/>
                  <a:gd name="connsiteY3-2076" fmla="*/ 306775 h 1424419"/>
                  <a:gd name="connsiteX4-2077" fmla="*/ 1304420 w 1305814"/>
                  <a:gd name="connsiteY4-2078" fmla="*/ 434263 h 1424419"/>
                  <a:gd name="connsiteX5-2079" fmla="*/ 1305806 w 1305814"/>
                  <a:gd name="connsiteY5-2080" fmla="*/ 519922 h 1424419"/>
                  <a:gd name="connsiteX6-2081" fmla="*/ 1301746 w 1305814"/>
                  <a:gd name="connsiteY6-2082" fmla="*/ 953747 h 1424419"/>
                  <a:gd name="connsiteX7-2083" fmla="*/ 1302599 w 1305814"/>
                  <a:gd name="connsiteY7-2084" fmla="*/ 1003650 h 1424419"/>
                  <a:gd name="connsiteX8-2085" fmla="*/ 1227376 w 1305814"/>
                  <a:gd name="connsiteY8-2086" fmla="*/ 1152027 h 1424419"/>
                  <a:gd name="connsiteX9-2087" fmla="*/ 1172881 w 1305814"/>
                  <a:gd name="connsiteY9-2088" fmla="*/ 1179342 h 1424419"/>
                  <a:gd name="connsiteX10-2089" fmla="*/ 792288 w 1305814"/>
                  <a:gd name="connsiteY10-2090" fmla="*/ 1385653 h 1424419"/>
                  <a:gd name="connsiteX11-2091" fmla="*/ 522686 w 1305814"/>
                  <a:gd name="connsiteY11-2092" fmla="*/ 1384922 h 1424419"/>
                  <a:gd name="connsiteX12-2093" fmla="*/ 94302 w 1305814"/>
                  <a:gd name="connsiteY12-2094" fmla="*/ 1158755 h 1424419"/>
                  <a:gd name="connsiteX13-2095" fmla="*/ 39429 w 1305814"/>
                  <a:gd name="connsiteY13-2096" fmla="*/ 1117635 h 1424419"/>
                  <a:gd name="connsiteX14-2097" fmla="*/ 667 w 1305814"/>
                  <a:gd name="connsiteY14-2098" fmla="*/ 999105 h 1424419"/>
                  <a:gd name="connsiteX15-2099" fmla="*/ 0 w 1305814"/>
                  <a:gd name="connsiteY15-2100" fmla="*/ 972364 h 1424419"/>
                  <a:gd name="connsiteX16-2101" fmla="*/ 2496 w 1305814"/>
                  <a:gd name="connsiteY16-2102" fmla="*/ 463106 h 1424419"/>
                  <a:gd name="connsiteX17-2103" fmla="*/ 2458 w 1305814"/>
                  <a:gd name="connsiteY17-2104" fmla="*/ 429563 h 1424419"/>
                  <a:gd name="connsiteX18-2105" fmla="*/ 75248 w 1305814"/>
                  <a:gd name="connsiteY18-2106" fmla="*/ 303202 h 1424419"/>
                  <a:gd name="connsiteX19-2107" fmla="*/ 106293 w 1305814"/>
                  <a:gd name="connsiteY19-2108" fmla="*/ 282597 h 1424419"/>
                  <a:gd name="connsiteX20-2109" fmla="*/ 541533 w 1305814"/>
                  <a:gd name="connsiteY20-2110" fmla="*/ 38110 h 1424419"/>
                  <a:gd name="connsiteX21-2111" fmla="*/ 653528 w 1305814"/>
                  <a:gd name="connsiteY21-2112" fmla="*/ 0 h 1424419"/>
                  <a:gd name="connsiteX0-2113" fmla="*/ 653528 w 1305814"/>
                  <a:gd name="connsiteY0-2114" fmla="*/ 0 h 1424419"/>
                  <a:gd name="connsiteX1-2115" fmla="*/ 757287 w 1305814"/>
                  <a:gd name="connsiteY1-2116" fmla="*/ 32444 h 1424419"/>
                  <a:gd name="connsiteX2-2117" fmla="*/ 1206876 w 1305814"/>
                  <a:gd name="connsiteY2-2118" fmla="*/ 284945 h 1424419"/>
                  <a:gd name="connsiteX3-2119" fmla="*/ 1237706 w 1305814"/>
                  <a:gd name="connsiteY3-2120" fmla="*/ 306775 h 1424419"/>
                  <a:gd name="connsiteX4-2121" fmla="*/ 1304420 w 1305814"/>
                  <a:gd name="connsiteY4-2122" fmla="*/ 434263 h 1424419"/>
                  <a:gd name="connsiteX5-2123" fmla="*/ 1305806 w 1305814"/>
                  <a:gd name="connsiteY5-2124" fmla="*/ 519922 h 1424419"/>
                  <a:gd name="connsiteX6-2125" fmla="*/ 1301746 w 1305814"/>
                  <a:gd name="connsiteY6-2126" fmla="*/ 953747 h 1424419"/>
                  <a:gd name="connsiteX7-2127" fmla="*/ 1302599 w 1305814"/>
                  <a:gd name="connsiteY7-2128" fmla="*/ 1003650 h 1424419"/>
                  <a:gd name="connsiteX8-2129" fmla="*/ 1227376 w 1305814"/>
                  <a:gd name="connsiteY8-2130" fmla="*/ 1152027 h 1424419"/>
                  <a:gd name="connsiteX9-2131" fmla="*/ 1174235 w 1305814"/>
                  <a:gd name="connsiteY9-2132" fmla="*/ 1184756 h 1424419"/>
                  <a:gd name="connsiteX10-2133" fmla="*/ 792288 w 1305814"/>
                  <a:gd name="connsiteY10-2134" fmla="*/ 1385653 h 1424419"/>
                  <a:gd name="connsiteX11-2135" fmla="*/ 522686 w 1305814"/>
                  <a:gd name="connsiteY11-2136" fmla="*/ 1384922 h 1424419"/>
                  <a:gd name="connsiteX12-2137" fmla="*/ 94302 w 1305814"/>
                  <a:gd name="connsiteY12-2138" fmla="*/ 1158755 h 1424419"/>
                  <a:gd name="connsiteX13-2139" fmla="*/ 39429 w 1305814"/>
                  <a:gd name="connsiteY13-2140" fmla="*/ 1117635 h 1424419"/>
                  <a:gd name="connsiteX14-2141" fmla="*/ 667 w 1305814"/>
                  <a:gd name="connsiteY14-2142" fmla="*/ 999105 h 1424419"/>
                  <a:gd name="connsiteX15-2143" fmla="*/ 0 w 1305814"/>
                  <a:gd name="connsiteY15-2144" fmla="*/ 972364 h 1424419"/>
                  <a:gd name="connsiteX16-2145" fmla="*/ 2496 w 1305814"/>
                  <a:gd name="connsiteY16-2146" fmla="*/ 463106 h 1424419"/>
                  <a:gd name="connsiteX17-2147" fmla="*/ 2458 w 1305814"/>
                  <a:gd name="connsiteY17-2148" fmla="*/ 429563 h 1424419"/>
                  <a:gd name="connsiteX18-2149" fmla="*/ 75248 w 1305814"/>
                  <a:gd name="connsiteY18-2150" fmla="*/ 303202 h 1424419"/>
                  <a:gd name="connsiteX19-2151" fmla="*/ 106293 w 1305814"/>
                  <a:gd name="connsiteY19-2152" fmla="*/ 282597 h 1424419"/>
                  <a:gd name="connsiteX20-2153" fmla="*/ 541533 w 1305814"/>
                  <a:gd name="connsiteY20-2154" fmla="*/ 38110 h 1424419"/>
                  <a:gd name="connsiteX21-2155" fmla="*/ 653528 w 1305814"/>
                  <a:gd name="connsiteY21-2156" fmla="*/ 0 h 1424419"/>
                  <a:gd name="connsiteX0-2157" fmla="*/ 653528 w 1305814"/>
                  <a:gd name="connsiteY0-2158" fmla="*/ 0 h 1424419"/>
                  <a:gd name="connsiteX1-2159" fmla="*/ 757287 w 1305814"/>
                  <a:gd name="connsiteY1-2160" fmla="*/ 32444 h 1424419"/>
                  <a:gd name="connsiteX2-2161" fmla="*/ 1206876 w 1305814"/>
                  <a:gd name="connsiteY2-2162" fmla="*/ 284945 h 1424419"/>
                  <a:gd name="connsiteX3-2163" fmla="*/ 1237706 w 1305814"/>
                  <a:gd name="connsiteY3-2164" fmla="*/ 306775 h 1424419"/>
                  <a:gd name="connsiteX4-2165" fmla="*/ 1304420 w 1305814"/>
                  <a:gd name="connsiteY4-2166" fmla="*/ 434263 h 1424419"/>
                  <a:gd name="connsiteX5-2167" fmla="*/ 1305806 w 1305814"/>
                  <a:gd name="connsiteY5-2168" fmla="*/ 519922 h 1424419"/>
                  <a:gd name="connsiteX6-2169" fmla="*/ 1301746 w 1305814"/>
                  <a:gd name="connsiteY6-2170" fmla="*/ 953747 h 1424419"/>
                  <a:gd name="connsiteX7-2171" fmla="*/ 1302599 w 1305814"/>
                  <a:gd name="connsiteY7-2172" fmla="*/ 1003650 h 1424419"/>
                  <a:gd name="connsiteX8-2173" fmla="*/ 1227376 w 1305814"/>
                  <a:gd name="connsiteY8-2174" fmla="*/ 1152027 h 1424419"/>
                  <a:gd name="connsiteX9-2175" fmla="*/ 1174235 w 1305814"/>
                  <a:gd name="connsiteY9-2176" fmla="*/ 1184756 h 1424419"/>
                  <a:gd name="connsiteX10-2177" fmla="*/ 792288 w 1305814"/>
                  <a:gd name="connsiteY10-2178" fmla="*/ 1385653 h 1424419"/>
                  <a:gd name="connsiteX11-2179" fmla="*/ 522686 w 1305814"/>
                  <a:gd name="connsiteY11-2180" fmla="*/ 1384922 h 1424419"/>
                  <a:gd name="connsiteX12-2181" fmla="*/ 94302 w 1305814"/>
                  <a:gd name="connsiteY12-2182" fmla="*/ 1158755 h 1424419"/>
                  <a:gd name="connsiteX13-2183" fmla="*/ 39429 w 1305814"/>
                  <a:gd name="connsiteY13-2184" fmla="*/ 1117635 h 1424419"/>
                  <a:gd name="connsiteX14-2185" fmla="*/ 667 w 1305814"/>
                  <a:gd name="connsiteY14-2186" fmla="*/ 999105 h 1424419"/>
                  <a:gd name="connsiteX15-2187" fmla="*/ 0 w 1305814"/>
                  <a:gd name="connsiteY15-2188" fmla="*/ 972364 h 1424419"/>
                  <a:gd name="connsiteX16-2189" fmla="*/ 2496 w 1305814"/>
                  <a:gd name="connsiteY16-2190" fmla="*/ 463106 h 1424419"/>
                  <a:gd name="connsiteX17-2191" fmla="*/ 2458 w 1305814"/>
                  <a:gd name="connsiteY17-2192" fmla="*/ 429563 h 1424419"/>
                  <a:gd name="connsiteX18-2193" fmla="*/ 75248 w 1305814"/>
                  <a:gd name="connsiteY18-2194" fmla="*/ 303202 h 1424419"/>
                  <a:gd name="connsiteX19-2195" fmla="*/ 106293 w 1305814"/>
                  <a:gd name="connsiteY19-2196" fmla="*/ 282597 h 1424419"/>
                  <a:gd name="connsiteX20-2197" fmla="*/ 541533 w 1305814"/>
                  <a:gd name="connsiteY20-2198" fmla="*/ 38110 h 1424419"/>
                  <a:gd name="connsiteX21-2199" fmla="*/ 653528 w 1305814"/>
                  <a:gd name="connsiteY21-2200" fmla="*/ 0 h 1424419"/>
                  <a:gd name="connsiteX0-2201" fmla="*/ 653528 w 1305814"/>
                  <a:gd name="connsiteY0-2202" fmla="*/ 0 h 1427408"/>
                  <a:gd name="connsiteX1-2203" fmla="*/ 757287 w 1305814"/>
                  <a:gd name="connsiteY1-2204" fmla="*/ 32444 h 1427408"/>
                  <a:gd name="connsiteX2-2205" fmla="*/ 1206876 w 1305814"/>
                  <a:gd name="connsiteY2-2206" fmla="*/ 284945 h 1427408"/>
                  <a:gd name="connsiteX3-2207" fmla="*/ 1237706 w 1305814"/>
                  <a:gd name="connsiteY3-2208" fmla="*/ 306775 h 1427408"/>
                  <a:gd name="connsiteX4-2209" fmla="*/ 1304420 w 1305814"/>
                  <a:gd name="connsiteY4-2210" fmla="*/ 434263 h 1427408"/>
                  <a:gd name="connsiteX5-2211" fmla="*/ 1305806 w 1305814"/>
                  <a:gd name="connsiteY5-2212" fmla="*/ 519922 h 1427408"/>
                  <a:gd name="connsiteX6-2213" fmla="*/ 1301746 w 1305814"/>
                  <a:gd name="connsiteY6-2214" fmla="*/ 953747 h 1427408"/>
                  <a:gd name="connsiteX7-2215" fmla="*/ 1302599 w 1305814"/>
                  <a:gd name="connsiteY7-2216" fmla="*/ 1003650 h 1427408"/>
                  <a:gd name="connsiteX8-2217" fmla="*/ 1227376 w 1305814"/>
                  <a:gd name="connsiteY8-2218" fmla="*/ 1152027 h 1427408"/>
                  <a:gd name="connsiteX9-2219" fmla="*/ 1174235 w 1305814"/>
                  <a:gd name="connsiteY9-2220" fmla="*/ 1184756 h 1427408"/>
                  <a:gd name="connsiteX10-2221" fmla="*/ 792288 w 1305814"/>
                  <a:gd name="connsiteY10-2222" fmla="*/ 1385653 h 1427408"/>
                  <a:gd name="connsiteX11-2223" fmla="*/ 517719 w 1305814"/>
                  <a:gd name="connsiteY11-2224" fmla="*/ 1389889 h 1427408"/>
                  <a:gd name="connsiteX12-2225" fmla="*/ 94302 w 1305814"/>
                  <a:gd name="connsiteY12-2226" fmla="*/ 1158755 h 1427408"/>
                  <a:gd name="connsiteX13-2227" fmla="*/ 39429 w 1305814"/>
                  <a:gd name="connsiteY13-2228" fmla="*/ 1117635 h 1427408"/>
                  <a:gd name="connsiteX14-2229" fmla="*/ 667 w 1305814"/>
                  <a:gd name="connsiteY14-2230" fmla="*/ 999105 h 1427408"/>
                  <a:gd name="connsiteX15-2231" fmla="*/ 0 w 1305814"/>
                  <a:gd name="connsiteY15-2232" fmla="*/ 972364 h 1427408"/>
                  <a:gd name="connsiteX16-2233" fmla="*/ 2496 w 1305814"/>
                  <a:gd name="connsiteY16-2234" fmla="*/ 463106 h 1427408"/>
                  <a:gd name="connsiteX17-2235" fmla="*/ 2458 w 1305814"/>
                  <a:gd name="connsiteY17-2236" fmla="*/ 429563 h 1427408"/>
                  <a:gd name="connsiteX18-2237" fmla="*/ 75248 w 1305814"/>
                  <a:gd name="connsiteY18-2238" fmla="*/ 303202 h 1427408"/>
                  <a:gd name="connsiteX19-2239" fmla="*/ 106293 w 1305814"/>
                  <a:gd name="connsiteY19-2240" fmla="*/ 282597 h 1427408"/>
                  <a:gd name="connsiteX20-2241" fmla="*/ 541533 w 1305814"/>
                  <a:gd name="connsiteY20-2242" fmla="*/ 38110 h 1427408"/>
                  <a:gd name="connsiteX21-2243" fmla="*/ 653528 w 1305814"/>
                  <a:gd name="connsiteY21-2244" fmla="*/ 0 h 1427408"/>
                  <a:gd name="connsiteX0-2245" fmla="*/ 653528 w 1305814"/>
                  <a:gd name="connsiteY0-2246" fmla="*/ 0 h 1427408"/>
                  <a:gd name="connsiteX1-2247" fmla="*/ 757287 w 1305814"/>
                  <a:gd name="connsiteY1-2248" fmla="*/ 32444 h 1427408"/>
                  <a:gd name="connsiteX2-2249" fmla="*/ 1206876 w 1305814"/>
                  <a:gd name="connsiteY2-2250" fmla="*/ 284945 h 1427408"/>
                  <a:gd name="connsiteX3-2251" fmla="*/ 1237706 w 1305814"/>
                  <a:gd name="connsiteY3-2252" fmla="*/ 306775 h 1427408"/>
                  <a:gd name="connsiteX4-2253" fmla="*/ 1304420 w 1305814"/>
                  <a:gd name="connsiteY4-2254" fmla="*/ 434263 h 1427408"/>
                  <a:gd name="connsiteX5-2255" fmla="*/ 1305806 w 1305814"/>
                  <a:gd name="connsiteY5-2256" fmla="*/ 519922 h 1427408"/>
                  <a:gd name="connsiteX6-2257" fmla="*/ 1301746 w 1305814"/>
                  <a:gd name="connsiteY6-2258" fmla="*/ 953747 h 1427408"/>
                  <a:gd name="connsiteX7-2259" fmla="*/ 1302599 w 1305814"/>
                  <a:gd name="connsiteY7-2260" fmla="*/ 1003650 h 1427408"/>
                  <a:gd name="connsiteX8-2261" fmla="*/ 1227376 w 1305814"/>
                  <a:gd name="connsiteY8-2262" fmla="*/ 1152027 h 1427408"/>
                  <a:gd name="connsiteX9-2263" fmla="*/ 1174235 w 1305814"/>
                  <a:gd name="connsiteY9-2264" fmla="*/ 1184756 h 1427408"/>
                  <a:gd name="connsiteX10-2265" fmla="*/ 792288 w 1305814"/>
                  <a:gd name="connsiteY10-2266" fmla="*/ 1385653 h 1427408"/>
                  <a:gd name="connsiteX11-2267" fmla="*/ 517719 w 1305814"/>
                  <a:gd name="connsiteY11-2268" fmla="*/ 1389889 h 1427408"/>
                  <a:gd name="connsiteX12-2269" fmla="*/ 94302 w 1305814"/>
                  <a:gd name="connsiteY12-2270" fmla="*/ 1158755 h 1427408"/>
                  <a:gd name="connsiteX13-2271" fmla="*/ 39429 w 1305814"/>
                  <a:gd name="connsiteY13-2272" fmla="*/ 1117635 h 1427408"/>
                  <a:gd name="connsiteX14-2273" fmla="*/ 667 w 1305814"/>
                  <a:gd name="connsiteY14-2274" fmla="*/ 999105 h 1427408"/>
                  <a:gd name="connsiteX15-2275" fmla="*/ 0 w 1305814"/>
                  <a:gd name="connsiteY15-2276" fmla="*/ 972364 h 1427408"/>
                  <a:gd name="connsiteX16-2277" fmla="*/ 2496 w 1305814"/>
                  <a:gd name="connsiteY16-2278" fmla="*/ 463106 h 1427408"/>
                  <a:gd name="connsiteX17-2279" fmla="*/ 2458 w 1305814"/>
                  <a:gd name="connsiteY17-2280" fmla="*/ 429563 h 1427408"/>
                  <a:gd name="connsiteX18-2281" fmla="*/ 75248 w 1305814"/>
                  <a:gd name="connsiteY18-2282" fmla="*/ 303202 h 1427408"/>
                  <a:gd name="connsiteX19-2283" fmla="*/ 106293 w 1305814"/>
                  <a:gd name="connsiteY19-2284" fmla="*/ 282597 h 1427408"/>
                  <a:gd name="connsiteX20-2285" fmla="*/ 541533 w 1305814"/>
                  <a:gd name="connsiteY20-2286" fmla="*/ 38110 h 1427408"/>
                  <a:gd name="connsiteX21-2287" fmla="*/ 653528 w 1305814"/>
                  <a:gd name="connsiteY21-2288" fmla="*/ 0 h 1427408"/>
                  <a:gd name="connsiteX0-2289" fmla="*/ 653528 w 1305814"/>
                  <a:gd name="connsiteY0-2290" fmla="*/ 0 h 1421591"/>
                  <a:gd name="connsiteX1-2291" fmla="*/ 757287 w 1305814"/>
                  <a:gd name="connsiteY1-2292" fmla="*/ 32444 h 1421591"/>
                  <a:gd name="connsiteX2-2293" fmla="*/ 1206876 w 1305814"/>
                  <a:gd name="connsiteY2-2294" fmla="*/ 284945 h 1421591"/>
                  <a:gd name="connsiteX3-2295" fmla="*/ 1237706 w 1305814"/>
                  <a:gd name="connsiteY3-2296" fmla="*/ 306775 h 1421591"/>
                  <a:gd name="connsiteX4-2297" fmla="*/ 1304420 w 1305814"/>
                  <a:gd name="connsiteY4-2298" fmla="*/ 434263 h 1421591"/>
                  <a:gd name="connsiteX5-2299" fmla="*/ 1305806 w 1305814"/>
                  <a:gd name="connsiteY5-2300" fmla="*/ 519922 h 1421591"/>
                  <a:gd name="connsiteX6-2301" fmla="*/ 1301746 w 1305814"/>
                  <a:gd name="connsiteY6-2302" fmla="*/ 953747 h 1421591"/>
                  <a:gd name="connsiteX7-2303" fmla="*/ 1302599 w 1305814"/>
                  <a:gd name="connsiteY7-2304" fmla="*/ 1003650 h 1421591"/>
                  <a:gd name="connsiteX8-2305" fmla="*/ 1227376 w 1305814"/>
                  <a:gd name="connsiteY8-2306" fmla="*/ 1152027 h 1421591"/>
                  <a:gd name="connsiteX9-2307" fmla="*/ 1174235 w 1305814"/>
                  <a:gd name="connsiteY9-2308" fmla="*/ 1184756 h 1421591"/>
                  <a:gd name="connsiteX10-2309" fmla="*/ 792288 w 1305814"/>
                  <a:gd name="connsiteY10-2310" fmla="*/ 1385653 h 1421591"/>
                  <a:gd name="connsiteX11-2311" fmla="*/ 502818 w 1305814"/>
                  <a:gd name="connsiteY11-2312" fmla="*/ 1379955 h 1421591"/>
                  <a:gd name="connsiteX12-2313" fmla="*/ 94302 w 1305814"/>
                  <a:gd name="connsiteY12-2314" fmla="*/ 1158755 h 1421591"/>
                  <a:gd name="connsiteX13-2315" fmla="*/ 39429 w 1305814"/>
                  <a:gd name="connsiteY13-2316" fmla="*/ 1117635 h 1421591"/>
                  <a:gd name="connsiteX14-2317" fmla="*/ 667 w 1305814"/>
                  <a:gd name="connsiteY14-2318" fmla="*/ 999105 h 1421591"/>
                  <a:gd name="connsiteX15-2319" fmla="*/ 0 w 1305814"/>
                  <a:gd name="connsiteY15-2320" fmla="*/ 972364 h 1421591"/>
                  <a:gd name="connsiteX16-2321" fmla="*/ 2496 w 1305814"/>
                  <a:gd name="connsiteY16-2322" fmla="*/ 463106 h 1421591"/>
                  <a:gd name="connsiteX17-2323" fmla="*/ 2458 w 1305814"/>
                  <a:gd name="connsiteY17-2324" fmla="*/ 429563 h 1421591"/>
                  <a:gd name="connsiteX18-2325" fmla="*/ 75248 w 1305814"/>
                  <a:gd name="connsiteY18-2326" fmla="*/ 303202 h 1421591"/>
                  <a:gd name="connsiteX19-2327" fmla="*/ 106293 w 1305814"/>
                  <a:gd name="connsiteY19-2328" fmla="*/ 282597 h 1421591"/>
                  <a:gd name="connsiteX20-2329" fmla="*/ 541533 w 1305814"/>
                  <a:gd name="connsiteY20-2330" fmla="*/ 38110 h 1421591"/>
                  <a:gd name="connsiteX21-2331" fmla="*/ 653528 w 1305814"/>
                  <a:gd name="connsiteY21-2332" fmla="*/ 0 h 1421591"/>
                  <a:gd name="connsiteX0-2333" fmla="*/ 653528 w 1305814"/>
                  <a:gd name="connsiteY0-2334" fmla="*/ 0 h 1423589"/>
                  <a:gd name="connsiteX1-2335" fmla="*/ 757287 w 1305814"/>
                  <a:gd name="connsiteY1-2336" fmla="*/ 32444 h 1423589"/>
                  <a:gd name="connsiteX2-2337" fmla="*/ 1206876 w 1305814"/>
                  <a:gd name="connsiteY2-2338" fmla="*/ 284945 h 1423589"/>
                  <a:gd name="connsiteX3-2339" fmla="*/ 1237706 w 1305814"/>
                  <a:gd name="connsiteY3-2340" fmla="*/ 306775 h 1423589"/>
                  <a:gd name="connsiteX4-2341" fmla="*/ 1304420 w 1305814"/>
                  <a:gd name="connsiteY4-2342" fmla="*/ 434263 h 1423589"/>
                  <a:gd name="connsiteX5-2343" fmla="*/ 1305806 w 1305814"/>
                  <a:gd name="connsiteY5-2344" fmla="*/ 519922 h 1423589"/>
                  <a:gd name="connsiteX6-2345" fmla="*/ 1301746 w 1305814"/>
                  <a:gd name="connsiteY6-2346" fmla="*/ 953747 h 1423589"/>
                  <a:gd name="connsiteX7-2347" fmla="*/ 1302599 w 1305814"/>
                  <a:gd name="connsiteY7-2348" fmla="*/ 1003650 h 1423589"/>
                  <a:gd name="connsiteX8-2349" fmla="*/ 1227376 w 1305814"/>
                  <a:gd name="connsiteY8-2350" fmla="*/ 1152027 h 1423589"/>
                  <a:gd name="connsiteX9-2351" fmla="*/ 1174235 w 1305814"/>
                  <a:gd name="connsiteY9-2352" fmla="*/ 1184756 h 1423589"/>
                  <a:gd name="connsiteX10-2353" fmla="*/ 792288 w 1305814"/>
                  <a:gd name="connsiteY10-2354" fmla="*/ 1385653 h 1423589"/>
                  <a:gd name="connsiteX11-2355" fmla="*/ 502818 w 1305814"/>
                  <a:gd name="connsiteY11-2356" fmla="*/ 1379955 h 1423589"/>
                  <a:gd name="connsiteX12-2357" fmla="*/ 94302 w 1305814"/>
                  <a:gd name="connsiteY12-2358" fmla="*/ 1158755 h 1423589"/>
                  <a:gd name="connsiteX13-2359" fmla="*/ 39429 w 1305814"/>
                  <a:gd name="connsiteY13-2360" fmla="*/ 1117635 h 1423589"/>
                  <a:gd name="connsiteX14-2361" fmla="*/ 667 w 1305814"/>
                  <a:gd name="connsiteY14-2362" fmla="*/ 999105 h 1423589"/>
                  <a:gd name="connsiteX15-2363" fmla="*/ 0 w 1305814"/>
                  <a:gd name="connsiteY15-2364" fmla="*/ 972364 h 1423589"/>
                  <a:gd name="connsiteX16-2365" fmla="*/ 2496 w 1305814"/>
                  <a:gd name="connsiteY16-2366" fmla="*/ 463106 h 1423589"/>
                  <a:gd name="connsiteX17-2367" fmla="*/ 2458 w 1305814"/>
                  <a:gd name="connsiteY17-2368" fmla="*/ 429563 h 1423589"/>
                  <a:gd name="connsiteX18-2369" fmla="*/ 75248 w 1305814"/>
                  <a:gd name="connsiteY18-2370" fmla="*/ 303202 h 1423589"/>
                  <a:gd name="connsiteX19-2371" fmla="*/ 106293 w 1305814"/>
                  <a:gd name="connsiteY19-2372" fmla="*/ 282597 h 1423589"/>
                  <a:gd name="connsiteX20-2373" fmla="*/ 541533 w 1305814"/>
                  <a:gd name="connsiteY20-2374" fmla="*/ 38110 h 1423589"/>
                  <a:gd name="connsiteX21-2375" fmla="*/ 653528 w 1305814"/>
                  <a:gd name="connsiteY21-2376" fmla="*/ 0 h 14235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18900000" scaled="0"/>
                <a:tileRect/>
              </a:gradFill>
              <a:ln w="15875">
                <a:gradFill>
                  <a:gsLst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8100000" scaled="0"/>
                </a:gradFill>
              </a:ln>
              <a:effectLst>
                <a:innerShdw blurRad="266700" dist="203200" dir="189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二</a:t>
                </a:r>
                <a:endParaRPr lang="zh-CN" altLang="en-US" sz="16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23579" name="组合 2"/>
            <p:cNvGrpSpPr/>
            <p:nvPr/>
          </p:nvGrpSpPr>
          <p:grpSpPr bwMode="auto">
            <a:xfrm>
              <a:off x="1583558" y="1277748"/>
              <a:ext cx="4814886" cy="1530806"/>
              <a:chOff x="5310417" y="631796"/>
              <a:chExt cx="4582850" cy="1530806"/>
            </a:xfrm>
          </p:grpSpPr>
          <p:sp>
            <p:nvSpPr>
              <p:cNvPr id="46" name="矩形 10"/>
              <p:cNvSpPr>
                <a:spLocks noChangeAspect="1"/>
              </p:cNvSpPr>
              <p:nvPr/>
            </p:nvSpPr>
            <p:spPr>
              <a:xfrm>
                <a:off x="5357305" y="901235"/>
                <a:ext cx="1116522" cy="1217290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-1" fmla="*/ 653528 w 1305333"/>
                  <a:gd name="connsiteY0-2" fmla="*/ 0 h 1424419"/>
                  <a:gd name="connsiteX1-3" fmla="*/ 757287 w 1305333"/>
                  <a:gd name="connsiteY1-4" fmla="*/ 32444 h 1424419"/>
                  <a:gd name="connsiteX2-5" fmla="*/ 1206876 w 1305333"/>
                  <a:gd name="connsiteY2-6" fmla="*/ 284945 h 1424419"/>
                  <a:gd name="connsiteX3-7" fmla="*/ 1233464 w 1305333"/>
                  <a:gd name="connsiteY3-8" fmla="*/ 306775 h 1424419"/>
                  <a:gd name="connsiteX4-9" fmla="*/ 1301712 w 1305333"/>
                  <a:gd name="connsiteY4-10" fmla="*/ 442384 h 1424419"/>
                  <a:gd name="connsiteX5-11" fmla="*/ 1303099 w 1305333"/>
                  <a:gd name="connsiteY5-12" fmla="*/ 495558 h 1424419"/>
                  <a:gd name="connsiteX6-13" fmla="*/ 1303099 w 1305333"/>
                  <a:gd name="connsiteY6-14" fmla="*/ 952393 h 1424419"/>
                  <a:gd name="connsiteX7-15" fmla="*/ 1299356 w 1305333"/>
                  <a:gd name="connsiteY7-16" fmla="*/ 974248 h 1424419"/>
                  <a:gd name="connsiteX8-17" fmla="*/ 1193590 w 1305333"/>
                  <a:gd name="connsiteY8-18" fmla="*/ 1159518 h 1424419"/>
                  <a:gd name="connsiteX9-19" fmla="*/ 1188747 w 1305333"/>
                  <a:gd name="connsiteY9-20" fmla="*/ 1163476 h 1424419"/>
                  <a:gd name="connsiteX10-21" fmla="*/ 792288 w 1305333"/>
                  <a:gd name="connsiteY10-22" fmla="*/ 1385653 h 1424419"/>
                  <a:gd name="connsiteX11-23" fmla="*/ 522686 w 1305333"/>
                  <a:gd name="connsiteY11-24" fmla="*/ 1384922 h 1424419"/>
                  <a:gd name="connsiteX12-25" fmla="*/ 80344 w 1305333"/>
                  <a:gd name="connsiteY12-26" fmla="*/ 1139323 h 1424419"/>
                  <a:gd name="connsiteX13-27" fmla="*/ 68397 w 1305333"/>
                  <a:gd name="connsiteY13-28" fmla="*/ 1130059 h 1424419"/>
                  <a:gd name="connsiteX14-29" fmla="*/ 667 w 1305333"/>
                  <a:gd name="connsiteY14-30" fmla="*/ 999105 h 1424419"/>
                  <a:gd name="connsiteX15-31" fmla="*/ 0 w 1305333"/>
                  <a:gd name="connsiteY15-32" fmla="*/ 972364 h 1424419"/>
                  <a:gd name="connsiteX16-33" fmla="*/ 2496 w 1305333"/>
                  <a:gd name="connsiteY16-34" fmla="*/ 463106 h 1424419"/>
                  <a:gd name="connsiteX17-35" fmla="*/ 2458 w 1305333"/>
                  <a:gd name="connsiteY17-36" fmla="*/ 429563 h 1424419"/>
                  <a:gd name="connsiteX18-37" fmla="*/ 75248 w 1305333"/>
                  <a:gd name="connsiteY18-38" fmla="*/ 303202 h 1424419"/>
                  <a:gd name="connsiteX19-39" fmla="*/ 103465 w 1305333"/>
                  <a:gd name="connsiteY19-40" fmla="*/ 288252 h 1424419"/>
                  <a:gd name="connsiteX20-41" fmla="*/ 541533 w 1305333"/>
                  <a:gd name="connsiteY20-42" fmla="*/ 38110 h 1424419"/>
                  <a:gd name="connsiteX21-43" fmla="*/ 653528 w 1305333"/>
                  <a:gd name="connsiteY21-44" fmla="*/ 0 h 1424419"/>
                  <a:gd name="connsiteX0-45" fmla="*/ 653528 w 1305333"/>
                  <a:gd name="connsiteY0-46" fmla="*/ 0 h 1424419"/>
                  <a:gd name="connsiteX1-47" fmla="*/ 757287 w 1305333"/>
                  <a:gd name="connsiteY1-48" fmla="*/ 32444 h 1424419"/>
                  <a:gd name="connsiteX2-49" fmla="*/ 1206876 w 1305333"/>
                  <a:gd name="connsiteY2-50" fmla="*/ 284945 h 1424419"/>
                  <a:gd name="connsiteX3-51" fmla="*/ 1233464 w 1305333"/>
                  <a:gd name="connsiteY3-52" fmla="*/ 306775 h 1424419"/>
                  <a:gd name="connsiteX4-53" fmla="*/ 1301712 w 1305333"/>
                  <a:gd name="connsiteY4-54" fmla="*/ 442384 h 1424419"/>
                  <a:gd name="connsiteX5-55" fmla="*/ 1303099 w 1305333"/>
                  <a:gd name="connsiteY5-56" fmla="*/ 495558 h 1424419"/>
                  <a:gd name="connsiteX6-57" fmla="*/ 1303099 w 1305333"/>
                  <a:gd name="connsiteY6-58" fmla="*/ 952393 h 1424419"/>
                  <a:gd name="connsiteX7-59" fmla="*/ 1299356 w 1305333"/>
                  <a:gd name="connsiteY7-60" fmla="*/ 974248 h 1424419"/>
                  <a:gd name="connsiteX8-61" fmla="*/ 1193590 w 1305333"/>
                  <a:gd name="connsiteY8-62" fmla="*/ 1159518 h 1424419"/>
                  <a:gd name="connsiteX9-63" fmla="*/ 1188747 w 1305333"/>
                  <a:gd name="connsiteY9-64" fmla="*/ 1163476 h 1424419"/>
                  <a:gd name="connsiteX10-65" fmla="*/ 792288 w 1305333"/>
                  <a:gd name="connsiteY10-66" fmla="*/ 1385653 h 1424419"/>
                  <a:gd name="connsiteX11-67" fmla="*/ 522686 w 1305333"/>
                  <a:gd name="connsiteY11-68" fmla="*/ 1384922 h 1424419"/>
                  <a:gd name="connsiteX12-69" fmla="*/ 80344 w 1305333"/>
                  <a:gd name="connsiteY12-70" fmla="*/ 1139323 h 1424419"/>
                  <a:gd name="connsiteX13-71" fmla="*/ 68397 w 1305333"/>
                  <a:gd name="connsiteY13-72" fmla="*/ 1130059 h 1424419"/>
                  <a:gd name="connsiteX14-73" fmla="*/ 667 w 1305333"/>
                  <a:gd name="connsiteY14-74" fmla="*/ 999105 h 1424419"/>
                  <a:gd name="connsiteX15-75" fmla="*/ 0 w 1305333"/>
                  <a:gd name="connsiteY15-76" fmla="*/ 972364 h 1424419"/>
                  <a:gd name="connsiteX16-77" fmla="*/ 2496 w 1305333"/>
                  <a:gd name="connsiteY16-78" fmla="*/ 463106 h 1424419"/>
                  <a:gd name="connsiteX17-79" fmla="*/ 2458 w 1305333"/>
                  <a:gd name="connsiteY17-80" fmla="*/ 429563 h 1424419"/>
                  <a:gd name="connsiteX18-81" fmla="*/ 75248 w 1305333"/>
                  <a:gd name="connsiteY18-82" fmla="*/ 303202 h 1424419"/>
                  <a:gd name="connsiteX19-83" fmla="*/ 103465 w 1305333"/>
                  <a:gd name="connsiteY19-84" fmla="*/ 288252 h 1424419"/>
                  <a:gd name="connsiteX20-85" fmla="*/ 541533 w 1305333"/>
                  <a:gd name="connsiteY20-86" fmla="*/ 38110 h 1424419"/>
                  <a:gd name="connsiteX21-87" fmla="*/ 653528 w 1305333"/>
                  <a:gd name="connsiteY21-88" fmla="*/ 0 h 1424419"/>
                  <a:gd name="connsiteX0-89" fmla="*/ 653528 w 1306046"/>
                  <a:gd name="connsiteY0-90" fmla="*/ 0 h 1424419"/>
                  <a:gd name="connsiteX1-91" fmla="*/ 757287 w 1306046"/>
                  <a:gd name="connsiteY1-92" fmla="*/ 32444 h 1424419"/>
                  <a:gd name="connsiteX2-93" fmla="*/ 1206876 w 1306046"/>
                  <a:gd name="connsiteY2-94" fmla="*/ 284945 h 1424419"/>
                  <a:gd name="connsiteX3-95" fmla="*/ 1233464 w 1306046"/>
                  <a:gd name="connsiteY3-96" fmla="*/ 306775 h 1424419"/>
                  <a:gd name="connsiteX4-97" fmla="*/ 1301712 w 1306046"/>
                  <a:gd name="connsiteY4-98" fmla="*/ 442384 h 1424419"/>
                  <a:gd name="connsiteX5-99" fmla="*/ 1303099 w 1306046"/>
                  <a:gd name="connsiteY5-100" fmla="*/ 495558 h 1424419"/>
                  <a:gd name="connsiteX6-101" fmla="*/ 1303099 w 1306046"/>
                  <a:gd name="connsiteY6-102" fmla="*/ 952393 h 1424419"/>
                  <a:gd name="connsiteX7-103" fmla="*/ 1305306 w 1306046"/>
                  <a:gd name="connsiteY7-104" fmla="*/ 990115 h 1424419"/>
                  <a:gd name="connsiteX8-105" fmla="*/ 1193590 w 1306046"/>
                  <a:gd name="connsiteY8-106" fmla="*/ 1159518 h 1424419"/>
                  <a:gd name="connsiteX9-107" fmla="*/ 1188747 w 1306046"/>
                  <a:gd name="connsiteY9-108" fmla="*/ 1163476 h 1424419"/>
                  <a:gd name="connsiteX10-109" fmla="*/ 792288 w 1306046"/>
                  <a:gd name="connsiteY10-110" fmla="*/ 1385653 h 1424419"/>
                  <a:gd name="connsiteX11-111" fmla="*/ 522686 w 1306046"/>
                  <a:gd name="connsiteY11-112" fmla="*/ 1384922 h 1424419"/>
                  <a:gd name="connsiteX12-113" fmla="*/ 80344 w 1306046"/>
                  <a:gd name="connsiteY12-114" fmla="*/ 1139323 h 1424419"/>
                  <a:gd name="connsiteX13-115" fmla="*/ 68397 w 1306046"/>
                  <a:gd name="connsiteY13-116" fmla="*/ 1130059 h 1424419"/>
                  <a:gd name="connsiteX14-117" fmla="*/ 667 w 1306046"/>
                  <a:gd name="connsiteY14-118" fmla="*/ 999105 h 1424419"/>
                  <a:gd name="connsiteX15-119" fmla="*/ 0 w 1306046"/>
                  <a:gd name="connsiteY15-120" fmla="*/ 972364 h 1424419"/>
                  <a:gd name="connsiteX16-121" fmla="*/ 2496 w 1306046"/>
                  <a:gd name="connsiteY16-122" fmla="*/ 463106 h 1424419"/>
                  <a:gd name="connsiteX17-123" fmla="*/ 2458 w 1306046"/>
                  <a:gd name="connsiteY17-124" fmla="*/ 429563 h 1424419"/>
                  <a:gd name="connsiteX18-125" fmla="*/ 75248 w 1306046"/>
                  <a:gd name="connsiteY18-126" fmla="*/ 303202 h 1424419"/>
                  <a:gd name="connsiteX19-127" fmla="*/ 103465 w 1306046"/>
                  <a:gd name="connsiteY19-128" fmla="*/ 288252 h 1424419"/>
                  <a:gd name="connsiteX20-129" fmla="*/ 541533 w 1306046"/>
                  <a:gd name="connsiteY20-130" fmla="*/ 38110 h 1424419"/>
                  <a:gd name="connsiteX21-131" fmla="*/ 653528 w 1306046"/>
                  <a:gd name="connsiteY21-132" fmla="*/ 0 h 1424419"/>
                  <a:gd name="connsiteX0-133" fmla="*/ 653528 w 1305333"/>
                  <a:gd name="connsiteY0-134" fmla="*/ 0 h 1424419"/>
                  <a:gd name="connsiteX1-135" fmla="*/ 757287 w 1305333"/>
                  <a:gd name="connsiteY1-136" fmla="*/ 32444 h 1424419"/>
                  <a:gd name="connsiteX2-137" fmla="*/ 1206876 w 1305333"/>
                  <a:gd name="connsiteY2-138" fmla="*/ 284945 h 1424419"/>
                  <a:gd name="connsiteX3-139" fmla="*/ 1233464 w 1305333"/>
                  <a:gd name="connsiteY3-140" fmla="*/ 306775 h 1424419"/>
                  <a:gd name="connsiteX4-141" fmla="*/ 1301712 w 1305333"/>
                  <a:gd name="connsiteY4-142" fmla="*/ 442384 h 1424419"/>
                  <a:gd name="connsiteX5-143" fmla="*/ 1303099 w 1305333"/>
                  <a:gd name="connsiteY5-144" fmla="*/ 495558 h 1424419"/>
                  <a:gd name="connsiteX6-145" fmla="*/ 1303099 w 1305333"/>
                  <a:gd name="connsiteY6-146" fmla="*/ 952393 h 1424419"/>
                  <a:gd name="connsiteX7-147" fmla="*/ 1305306 w 1305333"/>
                  <a:gd name="connsiteY7-148" fmla="*/ 990115 h 1424419"/>
                  <a:gd name="connsiteX8-149" fmla="*/ 1193590 w 1305333"/>
                  <a:gd name="connsiteY8-150" fmla="*/ 1159518 h 1424419"/>
                  <a:gd name="connsiteX9-151" fmla="*/ 1188747 w 1305333"/>
                  <a:gd name="connsiteY9-152" fmla="*/ 1163476 h 1424419"/>
                  <a:gd name="connsiteX10-153" fmla="*/ 792288 w 1305333"/>
                  <a:gd name="connsiteY10-154" fmla="*/ 1385653 h 1424419"/>
                  <a:gd name="connsiteX11-155" fmla="*/ 522686 w 1305333"/>
                  <a:gd name="connsiteY11-156" fmla="*/ 1384922 h 1424419"/>
                  <a:gd name="connsiteX12-157" fmla="*/ 80344 w 1305333"/>
                  <a:gd name="connsiteY12-158" fmla="*/ 1139323 h 1424419"/>
                  <a:gd name="connsiteX13-159" fmla="*/ 68397 w 1305333"/>
                  <a:gd name="connsiteY13-160" fmla="*/ 1130059 h 1424419"/>
                  <a:gd name="connsiteX14-161" fmla="*/ 667 w 1305333"/>
                  <a:gd name="connsiteY14-162" fmla="*/ 999105 h 1424419"/>
                  <a:gd name="connsiteX15-163" fmla="*/ 0 w 1305333"/>
                  <a:gd name="connsiteY15-164" fmla="*/ 972364 h 1424419"/>
                  <a:gd name="connsiteX16-165" fmla="*/ 2496 w 1305333"/>
                  <a:gd name="connsiteY16-166" fmla="*/ 463106 h 1424419"/>
                  <a:gd name="connsiteX17-167" fmla="*/ 2458 w 1305333"/>
                  <a:gd name="connsiteY17-168" fmla="*/ 429563 h 1424419"/>
                  <a:gd name="connsiteX18-169" fmla="*/ 75248 w 1305333"/>
                  <a:gd name="connsiteY18-170" fmla="*/ 303202 h 1424419"/>
                  <a:gd name="connsiteX19-171" fmla="*/ 103465 w 1305333"/>
                  <a:gd name="connsiteY19-172" fmla="*/ 288252 h 1424419"/>
                  <a:gd name="connsiteX20-173" fmla="*/ 541533 w 1305333"/>
                  <a:gd name="connsiteY20-174" fmla="*/ 38110 h 1424419"/>
                  <a:gd name="connsiteX21-175" fmla="*/ 653528 w 1305333"/>
                  <a:gd name="connsiteY21-176" fmla="*/ 0 h 1424419"/>
                  <a:gd name="connsiteX0-177" fmla="*/ 653528 w 1305333"/>
                  <a:gd name="connsiteY0-178" fmla="*/ 0 h 1424419"/>
                  <a:gd name="connsiteX1-179" fmla="*/ 757287 w 1305333"/>
                  <a:gd name="connsiteY1-180" fmla="*/ 32444 h 1424419"/>
                  <a:gd name="connsiteX2-181" fmla="*/ 1206876 w 1305333"/>
                  <a:gd name="connsiteY2-182" fmla="*/ 284945 h 1424419"/>
                  <a:gd name="connsiteX3-183" fmla="*/ 1233464 w 1305333"/>
                  <a:gd name="connsiteY3-184" fmla="*/ 306775 h 1424419"/>
                  <a:gd name="connsiteX4-185" fmla="*/ 1301712 w 1305333"/>
                  <a:gd name="connsiteY4-186" fmla="*/ 442384 h 1424419"/>
                  <a:gd name="connsiteX5-187" fmla="*/ 1303099 w 1305333"/>
                  <a:gd name="connsiteY5-188" fmla="*/ 495558 h 1424419"/>
                  <a:gd name="connsiteX6-189" fmla="*/ 1303099 w 1305333"/>
                  <a:gd name="connsiteY6-190" fmla="*/ 952393 h 1424419"/>
                  <a:gd name="connsiteX7-191" fmla="*/ 1305306 w 1305333"/>
                  <a:gd name="connsiteY7-192" fmla="*/ 990115 h 1424419"/>
                  <a:gd name="connsiteX8-193" fmla="*/ 1193590 w 1305333"/>
                  <a:gd name="connsiteY8-194" fmla="*/ 1159518 h 1424419"/>
                  <a:gd name="connsiteX9-195" fmla="*/ 1172881 w 1305333"/>
                  <a:gd name="connsiteY9-196" fmla="*/ 1179342 h 1424419"/>
                  <a:gd name="connsiteX10-197" fmla="*/ 792288 w 1305333"/>
                  <a:gd name="connsiteY10-198" fmla="*/ 1385653 h 1424419"/>
                  <a:gd name="connsiteX11-199" fmla="*/ 522686 w 1305333"/>
                  <a:gd name="connsiteY11-200" fmla="*/ 1384922 h 1424419"/>
                  <a:gd name="connsiteX12-201" fmla="*/ 80344 w 1305333"/>
                  <a:gd name="connsiteY12-202" fmla="*/ 1139323 h 1424419"/>
                  <a:gd name="connsiteX13-203" fmla="*/ 68397 w 1305333"/>
                  <a:gd name="connsiteY13-204" fmla="*/ 1130059 h 1424419"/>
                  <a:gd name="connsiteX14-205" fmla="*/ 667 w 1305333"/>
                  <a:gd name="connsiteY14-206" fmla="*/ 999105 h 1424419"/>
                  <a:gd name="connsiteX15-207" fmla="*/ 0 w 1305333"/>
                  <a:gd name="connsiteY15-208" fmla="*/ 972364 h 1424419"/>
                  <a:gd name="connsiteX16-209" fmla="*/ 2496 w 1305333"/>
                  <a:gd name="connsiteY16-210" fmla="*/ 463106 h 1424419"/>
                  <a:gd name="connsiteX17-211" fmla="*/ 2458 w 1305333"/>
                  <a:gd name="connsiteY17-212" fmla="*/ 429563 h 1424419"/>
                  <a:gd name="connsiteX18-213" fmla="*/ 75248 w 1305333"/>
                  <a:gd name="connsiteY18-214" fmla="*/ 303202 h 1424419"/>
                  <a:gd name="connsiteX19-215" fmla="*/ 103465 w 1305333"/>
                  <a:gd name="connsiteY19-216" fmla="*/ 288252 h 1424419"/>
                  <a:gd name="connsiteX20-217" fmla="*/ 541533 w 1305333"/>
                  <a:gd name="connsiteY20-218" fmla="*/ 38110 h 1424419"/>
                  <a:gd name="connsiteX21-219" fmla="*/ 653528 w 1305333"/>
                  <a:gd name="connsiteY21-220" fmla="*/ 0 h 1424419"/>
                  <a:gd name="connsiteX0-221" fmla="*/ 653528 w 1305333"/>
                  <a:gd name="connsiteY0-222" fmla="*/ 0 h 1424419"/>
                  <a:gd name="connsiteX1-223" fmla="*/ 757287 w 1305333"/>
                  <a:gd name="connsiteY1-224" fmla="*/ 32444 h 1424419"/>
                  <a:gd name="connsiteX2-225" fmla="*/ 1206876 w 1305333"/>
                  <a:gd name="connsiteY2-226" fmla="*/ 284945 h 1424419"/>
                  <a:gd name="connsiteX3-227" fmla="*/ 1233464 w 1305333"/>
                  <a:gd name="connsiteY3-228" fmla="*/ 306775 h 1424419"/>
                  <a:gd name="connsiteX4-229" fmla="*/ 1301712 w 1305333"/>
                  <a:gd name="connsiteY4-230" fmla="*/ 442384 h 1424419"/>
                  <a:gd name="connsiteX5-231" fmla="*/ 1303099 w 1305333"/>
                  <a:gd name="connsiteY5-232" fmla="*/ 495558 h 1424419"/>
                  <a:gd name="connsiteX6-233" fmla="*/ 1303099 w 1305333"/>
                  <a:gd name="connsiteY6-234" fmla="*/ 952393 h 1424419"/>
                  <a:gd name="connsiteX7-235" fmla="*/ 1305306 w 1305333"/>
                  <a:gd name="connsiteY7-236" fmla="*/ 990115 h 1424419"/>
                  <a:gd name="connsiteX8-237" fmla="*/ 1193590 w 1305333"/>
                  <a:gd name="connsiteY8-238" fmla="*/ 1159518 h 1424419"/>
                  <a:gd name="connsiteX9-239" fmla="*/ 1172881 w 1305333"/>
                  <a:gd name="connsiteY9-240" fmla="*/ 1179342 h 1424419"/>
                  <a:gd name="connsiteX10-241" fmla="*/ 792288 w 1305333"/>
                  <a:gd name="connsiteY10-242" fmla="*/ 1385653 h 1424419"/>
                  <a:gd name="connsiteX11-243" fmla="*/ 522686 w 1305333"/>
                  <a:gd name="connsiteY11-244" fmla="*/ 1384922 h 1424419"/>
                  <a:gd name="connsiteX12-245" fmla="*/ 80344 w 1305333"/>
                  <a:gd name="connsiteY12-246" fmla="*/ 1139323 h 1424419"/>
                  <a:gd name="connsiteX13-247" fmla="*/ 68397 w 1305333"/>
                  <a:gd name="connsiteY13-248" fmla="*/ 1130059 h 1424419"/>
                  <a:gd name="connsiteX14-249" fmla="*/ 667 w 1305333"/>
                  <a:gd name="connsiteY14-250" fmla="*/ 999105 h 1424419"/>
                  <a:gd name="connsiteX15-251" fmla="*/ 0 w 1305333"/>
                  <a:gd name="connsiteY15-252" fmla="*/ 972364 h 1424419"/>
                  <a:gd name="connsiteX16-253" fmla="*/ 2496 w 1305333"/>
                  <a:gd name="connsiteY16-254" fmla="*/ 463106 h 1424419"/>
                  <a:gd name="connsiteX17-255" fmla="*/ 2458 w 1305333"/>
                  <a:gd name="connsiteY17-256" fmla="*/ 429563 h 1424419"/>
                  <a:gd name="connsiteX18-257" fmla="*/ 75248 w 1305333"/>
                  <a:gd name="connsiteY18-258" fmla="*/ 303202 h 1424419"/>
                  <a:gd name="connsiteX19-259" fmla="*/ 103465 w 1305333"/>
                  <a:gd name="connsiteY19-260" fmla="*/ 288252 h 1424419"/>
                  <a:gd name="connsiteX20-261" fmla="*/ 541533 w 1305333"/>
                  <a:gd name="connsiteY20-262" fmla="*/ 38110 h 1424419"/>
                  <a:gd name="connsiteX21-263" fmla="*/ 653528 w 1305333"/>
                  <a:gd name="connsiteY21-264" fmla="*/ 0 h 1424419"/>
                  <a:gd name="connsiteX0-265" fmla="*/ 653528 w 1305333"/>
                  <a:gd name="connsiteY0-266" fmla="*/ 0 h 1424419"/>
                  <a:gd name="connsiteX1-267" fmla="*/ 757287 w 1305333"/>
                  <a:gd name="connsiteY1-268" fmla="*/ 32444 h 1424419"/>
                  <a:gd name="connsiteX2-269" fmla="*/ 1206876 w 1305333"/>
                  <a:gd name="connsiteY2-270" fmla="*/ 284945 h 1424419"/>
                  <a:gd name="connsiteX3-271" fmla="*/ 1233464 w 1305333"/>
                  <a:gd name="connsiteY3-272" fmla="*/ 306775 h 1424419"/>
                  <a:gd name="connsiteX4-273" fmla="*/ 1301712 w 1305333"/>
                  <a:gd name="connsiteY4-274" fmla="*/ 442384 h 1424419"/>
                  <a:gd name="connsiteX5-275" fmla="*/ 1303099 w 1305333"/>
                  <a:gd name="connsiteY5-276" fmla="*/ 495558 h 1424419"/>
                  <a:gd name="connsiteX6-277" fmla="*/ 1303099 w 1305333"/>
                  <a:gd name="connsiteY6-278" fmla="*/ 952393 h 1424419"/>
                  <a:gd name="connsiteX7-279" fmla="*/ 1305306 w 1305333"/>
                  <a:gd name="connsiteY7-280" fmla="*/ 990115 h 1424419"/>
                  <a:gd name="connsiteX8-281" fmla="*/ 1193590 w 1305333"/>
                  <a:gd name="connsiteY8-282" fmla="*/ 1159518 h 1424419"/>
                  <a:gd name="connsiteX9-283" fmla="*/ 1172881 w 1305333"/>
                  <a:gd name="connsiteY9-284" fmla="*/ 1179342 h 1424419"/>
                  <a:gd name="connsiteX10-285" fmla="*/ 792288 w 1305333"/>
                  <a:gd name="connsiteY10-286" fmla="*/ 1385653 h 1424419"/>
                  <a:gd name="connsiteX11-287" fmla="*/ 522686 w 1305333"/>
                  <a:gd name="connsiteY11-288" fmla="*/ 1384922 h 1424419"/>
                  <a:gd name="connsiteX12-289" fmla="*/ 80344 w 1305333"/>
                  <a:gd name="connsiteY12-290" fmla="*/ 1139323 h 1424419"/>
                  <a:gd name="connsiteX13-291" fmla="*/ 68397 w 1305333"/>
                  <a:gd name="connsiteY13-292" fmla="*/ 1130059 h 1424419"/>
                  <a:gd name="connsiteX14-293" fmla="*/ 667 w 1305333"/>
                  <a:gd name="connsiteY14-294" fmla="*/ 999105 h 1424419"/>
                  <a:gd name="connsiteX15-295" fmla="*/ 0 w 1305333"/>
                  <a:gd name="connsiteY15-296" fmla="*/ 972364 h 1424419"/>
                  <a:gd name="connsiteX16-297" fmla="*/ 2496 w 1305333"/>
                  <a:gd name="connsiteY16-298" fmla="*/ 463106 h 1424419"/>
                  <a:gd name="connsiteX17-299" fmla="*/ 2458 w 1305333"/>
                  <a:gd name="connsiteY17-300" fmla="*/ 429563 h 1424419"/>
                  <a:gd name="connsiteX18-301" fmla="*/ 75248 w 1305333"/>
                  <a:gd name="connsiteY18-302" fmla="*/ 303202 h 1424419"/>
                  <a:gd name="connsiteX19-303" fmla="*/ 103465 w 1305333"/>
                  <a:gd name="connsiteY19-304" fmla="*/ 288252 h 1424419"/>
                  <a:gd name="connsiteX20-305" fmla="*/ 541533 w 1305333"/>
                  <a:gd name="connsiteY20-306" fmla="*/ 38110 h 1424419"/>
                  <a:gd name="connsiteX21-307" fmla="*/ 653528 w 1305333"/>
                  <a:gd name="connsiteY21-308" fmla="*/ 0 h 1424419"/>
                  <a:gd name="connsiteX0-309" fmla="*/ 653528 w 1305333"/>
                  <a:gd name="connsiteY0-310" fmla="*/ 0 h 1424419"/>
                  <a:gd name="connsiteX1-311" fmla="*/ 757287 w 1305333"/>
                  <a:gd name="connsiteY1-312" fmla="*/ 32444 h 1424419"/>
                  <a:gd name="connsiteX2-313" fmla="*/ 1206876 w 1305333"/>
                  <a:gd name="connsiteY2-314" fmla="*/ 284945 h 1424419"/>
                  <a:gd name="connsiteX3-315" fmla="*/ 1233464 w 1305333"/>
                  <a:gd name="connsiteY3-316" fmla="*/ 306775 h 1424419"/>
                  <a:gd name="connsiteX4-317" fmla="*/ 1301712 w 1305333"/>
                  <a:gd name="connsiteY4-318" fmla="*/ 442384 h 1424419"/>
                  <a:gd name="connsiteX5-319" fmla="*/ 1303099 w 1305333"/>
                  <a:gd name="connsiteY5-320" fmla="*/ 495558 h 1424419"/>
                  <a:gd name="connsiteX6-321" fmla="*/ 1303099 w 1305333"/>
                  <a:gd name="connsiteY6-322" fmla="*/ 952393 h 1424419"/>
                  <a:gd name="connsiteX7-323" fmla="*/ 1305306 w 1305333"/>
                  <a:gd name="connsiteY7-324" fmla="*/ 990115 h 1424419"/>
                  <a:gd name="connsiteX8-325" fmla="*/ 1193590 w 1305333"/>
                  <a:gd name="connsiteY8-326" fmla="*/ 1159518 h 1424419"/>
                  <a:gd name="connsiteX9-327" fmla="*/ 1172881 w 1305333"/>
                  <a:gd name="connsiteY9-328" fmla="*/ 1179342 h 1424419"/>
                  <a:gd name="connsiteX10-329" fmla="*/ 792288 w 1305333"/>
                  <a:gd name="connsiteY10-330" fmla="*/ 1385653 h 1424419"/>
                  <a:gd name="connsiteX11-331" fmla="*/ 522686 w 1305333"/>
                  <a:gd name="connsiteY11-332" fmla="*/ 1384922 h 1424419"/>
                  <a:gd name="connsiteX12-333" fmla="*/ 80344 w 1305333"/>
                  <a:gd name="connsiteY12-334" fmla="*/ 1139323 h 1424419"/>
                  <a:gd name="connsiteX13-335" fmla="*/ 68397 w 1305333"/>
                  <a:gd name="connsiteY13-336" fmla="*/ 1130059 h 1424419"/>
                  <a:gd name="connsiteX14-337" fmla="*/ 667 w 1305333"/>
                  <a:gd name="connsiteY14-338" fmla="*/ 999105 h 1424419"/>
                  <a:gd name="connsiteX15-339" fmla="*/ 0 w 1305333"/>
                  <a:gd name="connsiteY15-340" fmla="*/ 972364 h 1424419"/>
                  <a:gd name="connsiteX16-341" fmla="*/ 2496 w 1305333"/>
                  <a:gd name="connsiteY16-342" fmla="*/ 463106 h 1424419"/>
                  <a:gd name="connsiteX17-343" fmla="*/ 2458 w 1305333"/>
                  <a:gd name="connsiteY17-344" fmla="*/ 429563 h 1424419"/>
                  <a:gd name="connsiteX18-345" fmla="*/ 75248 w 1305333"/>
                  <a:gd name="connsiteY18-346" fmla="*/ 303202 h 1424419"/>
                  <a:gd name="connsiteX19-347" fmla="*/ 103465 w 1305333"/>
                  <a:gd name="connsiteY19-348" fmla="*/ 288252 h 1424419"/>
                  <a:gd name="connsiteX20-349" fmla="*/ 541533 w 1305333"/>
                  <a:gd name="connsiteY20-350" fmla="*/ 38110 h 1424419"/>
                  <a:gd name="connsiteX21-351" fmla="*/ 653528 w 1305333"/>
                  <a:gd name="connsiteY21-352" fmla="*/ 0 h 1424419"/>
                  <a:gd name="connsiteX0-353" fmla="*/ 653528 w 1305333"/>
                  <a:gd name="connsiteY0-354" fmla="*/ 0 h 1424419"/>
                  <a:gd name="connsiteX1-355" fmla="*/ 757287 w 1305333"/>
                  <a:gd name="connsiteY1-356" fmla="*/ 32444 h 1424419"/>
                  <a:gd name="connsiteX2-357" fmla="*/ 1206876 w 1305333"/>
                  <a:gd name="connsiteY2-358" fmla="*/ 284945 h 1424419"/>
                  <a:gd name="connsiteX3-359" fmla="*/ 1233464 w 1305333"/>
                  <a:gd name="connsiteY3-360" fmla="*/ 306775 h 1424419"/>
                  <a:gd name="connsiteX4-361" fmla="*/ 1301712 w 1305333"/>
                  <a:gd name="connsiteY4-362" fmla="*/ 442384 h 1424419"/>
                  <a:gd name="connsiteX5-363" fmla="*/ 1303099 w 1305333"/>
                  <a:gd name="connsiteY5-364" fmla="*/ 495558 h 1424419"/>
                  <a:gd name="connsiteX6-365" fmla="*/ 1303099 w 1305333"/>
                  <a:gd name="connsiteY6-366" fmla="*/ 952393 h 1424419"/>
                  <a:gd name="connsiteX7-367" fmla="*/ 1305306 w 1305333"/>
                  <a:gd name="connsiteY7-368" fmla="*/ 990115 h 1424419"/>
                  <a:gd name="connsiteX8-369" fmla="*/ 1193590 w 1305333"/>
                  <a:gd name="connsiteY8-370" fmla="*/ 1159518 h 1424419"/>
                  <a:gd name="connsiteX9-371" fmla="*/ 1172881 w 1305333"/>
                  <a:gd name="connsiteY9-372" fmla="*/ 1179342 h 1424419"/>
                  <a:gd name="connsiteX10-373" fmla="*/ 792288 w 1305333"/>
                  <a:gd name="connsiteY10-374" fmla="*/ 1385653 h 1424419"/>
                  <a:gd name="connsiteX11-375" fmla="*/ 522686 w 1305333"/>
                  <a:gd name="connsiteY11-376" fmla="*/ 1384922 h 1424419"/>
                  <a:gd name="connsiteX12-377" fmla="*/ 80344 w 1305333"/>
                  <a:gd name="connsiteY12-378" fmla="*/ 1139323 h 1424419"/>
                  <a:gd name="connsiteX13-379" fmla="*/ 68397 w 1305333"/>
                  <a:gd name="connsiteY13-380" fmla="*/ 1130059 h 1424419"/>
                  <a:gd name="connsiteX14-381" fmla="*/ 667 w 1305333"/>
                  <a:gd name="connsiteY14-382" fmla="*/ 999105 h 1424419"/>
                  <a:gd name="connsiteX15-383" fmla="*/ 0 w 1305333"/>
                  <a:gd name="connsiteY15-384" fmla="*/ 972364 h 1424419"/>
                  <a:gd name="connsiteX16-385" fmla="*/ 2496 w 1305333"/>
                  <a:gd name="connsiteY16-386" fmla="*/ 463106 h 1424419"/>
                  <a:gd name="connsiteX17-387" fmla="*/ 2458 w 1305333"/>
                  <a:gd name="connsiteY17-388" fmla="*/ 429563 h 1424419"/>
                  <a:gd name="connsiteX18-389" fmla="*/ 75248 w 1305333"/>
                  <a:gd name="connsiteY18-390" fmla="*/ 303202 h 1424419"/>
                  <a:gd name="connsiteX19-391" fmla="*/ 106293 w 1305333"/>
                  <a:gd name="connsiteY19-392" fmla="*/ 282597 h 1424419"/>
                  <a:gd name="connsiteX20-393" fmla="*/ 541533 w 1305333"/>
                  <a:gd name="connsiteY20-394" fmla="*/ 38110 h 1424419"/>
                  <a:gd name="connsiteX21-395" fmla="*/ 653528 w 1305333"/>
                  <a:gd name="connsiteY21-396" fmla="*/ 0 h 1424419"/>
                  <a:gd name="connsiteX0-397" fmla="*/ 653528 w 1305333"/>
                  <a:gd name="connsiteY0-398" fmla="*/ 0 h 1424419"/>
                  <a:gd name="connsiteX1-399" fmla="*/ 757287 w 1305333"/>
                  <a:gd name="connsiteY1-400" fmla="*/ 32444 h 1424419"/>
                  <a:gd name="connsiteX2-401" fmla="*/ 1206876 w 1305333"/>
                  <a:gd name="connsiteY2-402" fmla="*/ 284945 h 1424419"/>
                  <a:gd name="connsiteX3-403" fmla="*/ 1237706 w 1305333"/>
                  <a:gd name="connsiteY3-404" fmla="*/ 306775 h 1424419"/>
                  <a:gd name="connsiteX4-405" fmla="*/ 1301712 w 1305333"/>
                  <a:gd name="connsiteY4-406" fmla="*/ 442384 h 1424419"/>
                  <a:gd name="connsiteX5-407" fmla="*/ 1303099 w 1305333"/>
                  <a:gd name="connsiteY5-408" fmla="*/ 495558 h 1424419"/>
                  <a:gd name="connsiteX6-409" fmla="*/ 1303099 w 1305333"/>
                  <a:gd name="connsiteY6-410" fmla="*/ 952393 h 1424419"/>
                  <a:gd name="connsiteX7-411" fmla="*/ 1305306 w 1305333"/>
                  <a:gd name="connsiteY7-412" fmla="*/ 990115 h 1424419"/>
                  <a:gd name="connsiteX8-413" fmla="*/ 1193590 w 1305333"/>
                  <a:gd name="connsiteY8-414" fmla="*/ 1159518 h 1424419"/>
                  <a:gd name="connsiteX9-415" fmla="*/ 1172881 w 1305333"/>
                  <a:gd name="connsiteY9-416" fmla="*/ 1179342 h 1424419"/>
                  <a:gd name="connsiteX10-417" fmla="*/ 792288 w 1305333"/>
                  <a:gd name="connsiteY10-418" fmla="*/ 1385653 h 1424419"/>
                  <a:gd name="connsiteX11-419" fmla="*/ 522686 w 1305333"/>
                  <a:gd name="connsiteY11-420" fmla="*/ 1384922 h 1424419"/>
                  <a:gd name="connsiteX12-421" fmla="*/ 80344 w 1305333"/>
                  <a:gd name="connsiteY12-422" fmla="*/ 1139323 h 1424419"/>
                  <a:gd name="connsiteX13-423" fmla="*/ 68397 w 1305333"/>
                  <a:gd name="connsiteY13-424" fmla="*/ 1130059 h 1424419"/>
                  <a:gd name="connsiteX14-425" fmla="*/ 667 w 1305333"/>
                  <a:gd name="connsiteY14-426" fmla="*/ 999105 h 1424419"/>
                  <a:gd name="connsiteX15-427" fmla="*/ 0 w 1305333"/>
                  <a:gd name="connsiteY15-428" fmla="*/ 972364 h 1424419"/>
                  <a:gd name="connsiteX16-429" fmla="*/ 2496 w 1305333"/>
                  <a:gd name="connsiteY16-430" fmla="*/ 463106 h 1424419"/>
                  <a:gd name="connsiteX17-431" fmla="*/ 2458 w 1305333"/>
                  <a:gd name="connsiteY17-432" fmla="*/ 429563 h 1424419"/>
                  <a:gd name="connsiteX18-433" fmla="*/ 75248 w 1305333"/>
                  <a:gd name="connsiteY18-434" fmla="*/ 303202 h 1424419"/>
                  <a:gd name="connsiteX19-435" fmla="*/ 106293 w 1305333"/>
                  <a:gd name="connsiteY19-436" fmla="*/ 282597 h 1424419"/>
                  <a:gd name="connsiteX20-437" fmla="*/ 541533 w 1305333"/>
                  <a:gd name="connsiteY20-438" fmla="*/ 38110 h 1424419"/>
                  <a:gd name="connsiteX21-439" fmla="*/ 653528 w 1305333"/>
                  <a:gd name="connsiteY21-440" fmla="*/ 0 h 1424419"/>
                  <a:gd name="connsiteX0-441" fmla="*/ 653528 w 1305333"/>
                  <a:gd name="connsiteY0-442" fmla="*/ 0 h 1424419"/>
                  <a:gd name="connsiteX1-443" fmla="*/ 757287 w 1305333"/>
                  <a:gd name="connsiteY1-444" fmla="*/ 32444 h 1424419"/>
                  <a:gd name="connsiteX2-445" fmla="*/ 1206876 w 1305333"/>
                  <a:gd name="connsiteY2-446" fmla="*/ 284945 h 1424419"/>
                  <a:gd name="connsiteX3-447" fmla="*/ 1237706 w 1305333"/>
                  <a:gd name="connsiteY3-448" fmla="*/ 306775 h 1424419"/>
                  <a:gd name="connsiteX4-449" fmla="*/ 1301712 w 1305333"/>
                  <a:gd name="connsiteY4-450" fmla="*/ 442384 h 1424419"/>
                  <a:gd name="connsiteX5-451" fmla="*/ 1303099 w 1305333"/>
                  <a:gd name="connsiteY5-452" fmla="*/ 495558 h 1424419"/>
                  <a:gd name="connsiteX6-453" fmla="*/ 1303099 w 1305333"/>
                  <a:gd name="connsiteY6-454" fmla="*/ 952393 h 1424419"/>
                  <a:gd name="connsiteX7-455" fmla="*/ 1305306 w 1305333"/>
                  <a:gd name="connsiteY7-456" fmla="*/ 990115 h 1424419"/>
                  <a:gd name="connsiteX8-457" fmla="*/ 1211970 w 1305333"/>
                  <a:gd name="connsiteY8-458" fmla="*/ 1149621 h 1424419"/>
                  <a:gd name="connsiteX9-459" fmla="*/ 1172881 w 1305333"/>
                  <a:gd name="connsiteY9-460" fmla="*/ 1179342 h 1424419"/>
                  <a:gd name="connsiteX10-461" fmla="*/ 792288 w 1305333"/>
                  <a:gd name="connsiteY10-462" fmla="*/ 1385653 h 1424419"/>
                  <a:gd name="connsiteX11-463" fmla="*/ 522686 w 1305333"/>
                  <a:gd name="connsiteY11-464" fmla="*/ 1384922 h 1424419"/>
                  <a:gd name="connsiteX12-465" fmla="*/ 80344 w 1305333"/>
                  <a:gd name="connsiteY12-466" fmla="*/ 1139323 h 1424419"/>
                  <a:gd name="connsiteX13-467" fmla="*/ 68397 w 1305333"/>
                  <a:gd name="connsiteY13-468" fmla="*/ 1130059 h 1424419"/>
                  <a:gd name="connsiteX14-469" fmla="*/ 667 w 1305333"/>
                  <a:gd name="connsiteY14-470" fmla="*/ 999105 h 1424419"/>
                  <a:gd name="connsiteX15-471" fmla="*/ 0 w 1305333"/>
                  <a:gd name="connsiteY15-472" fmla="*/ 972364 h 1424419"/>
                  <a:gd name="connsiteX16-473" fmla="*/ 2496 w 1305333"/>
                  <a:gd name="connsiteY16-474" fmla="*/ 463106 h 1424419"/>
                  <a:gd name="connsiteX17-475" fmla="*/ 2458 w 1305333"/>
                  <a:gd name="connsiteY17-476" fmla="*/ 429563 h 1424419"/>
                  <a:gd name="connsiteX18-477" fmla="*/ 75248 w 1305333"/>
                  <a:gd name="connsiteY18-478" fmla="*/ 303202 h 1424419"/>
                  <a:gd name="connsiteX19-479" fmla="*/ 106293 w 1305333"/>
                  <a:gd name="connsiteY19-480" fmla="*/ 282597 h 1424419"/>
                  <a:gd name="connsiteX20-481" fmla="*/ 541533 w 1305333"/>
                  <a:gd name="connsiteY20-482" fmla="*/ 38110 h 1424419"/>
                  <a:gd name="connsiteX21-483" fmla="*/ 653528 w 1305333"/>
                  <a:gd name="connsiteY21-484" fmla="*/ 0 h 1424419"/>
                  <a:gd name="connsiteX0-485" fmla="*/ 653528 w 1305333"/>
                  <a:gd name="connsiteY0-486" fmla="*/ 0 h 1424419"/>
                  <a:gd name="connsiteX1-487" fmla="*/ 757287 w 1305333"/>
                  <a:gd name="connsiteY1-488" fmla="*/ 32444 h 1424419"/>
                  <a:gd name="connsiteX2-489" fmla="*/ 1206876 w 1305333"/>
                  <a:gd name="connsiteY2-490" fmla="*/ 284945 h 1424419"/>
                  <a:gd name="connsiteX3-491" fmla="*/ 1237706 w 1305333"/>
                  <a:gd name="connsiteY3-492" fmla="*/ 306775 h 1424419"/>
                  <a:gd name="connsiteX4-493" fmla="*/ 1301712 w 1305333"/>
                  <a:gd name="connsiteY4-494" fmla="*/ 442384 h 1424419"/>
                  <a:gd name="connsiteX5-495" fmla="*/ 1303099 w 1305333"/>
                  <a:gd name="connsiteY5-496" fmla="*/ 495558 h 1424419"/>
                  <a:gd name="connsiteX6-497" fmla="*/ 1303099 w 1305333"/>
                  <a:gd name="connsiteY6-498" fmla="*/ 952393 h 1424419"/>
                  <a:gd name="connsiteX7-499" fmla="*/ 1305306 w 1305333"/>
                  <a:gd name="connsiteY7-500" fmla="*/ 990115 h 1424419"/>
                  <a:gd name="connsiteX8-501" fmla="*/ 1236006 w 1305333"/>
                  <a:gd name="connsiteY8-502" fmla="*/ 1160932 h 1424419"/>
                  <a:gd name="connsiteX9-503" fmla="*/ 1172881 w 1305333"/>
                  <a:gd name="connsiteY9-504" fmla="*/ 1179342 h 1424419"/>
                  <a:gd name="connsiteX10-505" fmla="*/ 792288 w 1305333"/>
                  <a:gd name="connsiteY10-506" fmla="*/ 1385653 h 1424419"/>
                  <a:gd name="connsiteX11-507" fmla="*/ 522686 w 1305333"/>
                  <a:gd name="connsiteY11-508" fmla="*/ 1384922 h 1424419"/>
                  <a:gd name="connsiteX12-509" fmla="*/ 80344 w 1305333"/>
                  <a:gd name="connsiteY12-510" fmla="*/ 1139323 h 1424419"/>
                  <a:gd name="connsiteX13-511" fmla="*/ 68397 w 1305333"/>
                  <a:gd name="connsiteY13-512" fmla="*/ 1130059 h 1424419"/>
                  <a:gd name="connsiteX14-513" fmla="*/ 667 w 1305333"/>
                  <a:gd name="connsiteY14-514" fmla="*/ 999105 h 1424419"/>
                  <a:gd name="connsiteX15-515" fmla="*/ 0 w 1305333"/>
                  <a:gd name="connsiteY15-516" fmla="*/ 972364 h 1424419"/>
                  <a:gd name="connsiteX16-517" fmla="*/ 2496 w 1305333"/>
                  <a:gd name="connsiteY16-518" fmla="*/ 463106 h 1424419"/>
                  <a:gd name="connsiteX17-519" fmla="*/ 2458 w 1305333"/>
                  <a:gd name="connsiteY17-520" fmla="*/ 429563 h 1424419"/>
                  <a:gd name="connsiteX18-521" fmla="*/ 75248 w 1305333"/>
                  <a:gd name="connsiteY18-522" fmla="*/ 303202 h 1424419"/>
                  <a:gd name="connsiteX19-523" fmla="*/ 106293 w 1305333"/>
                  <a:gd name="connsiteY19-524" fmla="*/ 282597 h 1424419"/>
                  <a:gd name="connsiteX20-525" fmla="*/ 541533 w 1305333"/>
                  <a:gd name="connsiteY20-526" fmla="*/ 38110 h 1424419"/>
                  <a:gd name="connsiteX21-527" fmla="*/ 653528 w 1305333"/>
                  <a:gd name="connsiteY21-528" fmla="*/ 0 h 1424419"/>
                  <a:gd name="connsiteX0-529" fmla="*/ 653528 w 1313169"/>
                  <a:gd name="connsiteY0-530" fmla="*/ 0 h 1424419"/>
                  <a:gd name="connsiteX1-531" fmla="*/ 757287 w 1313169"/>
                  <a:gd name="connsiteY1-532" fmla="*/ 32444 h 1424419"/>
                  <a:gd name="connsiteX2-533" fmla="*/ 1206876 w 1313169"/>
                  <a:gd name="connsiteY2-534" fmla="*/ 284945 h 1424419"/>
                  <a:gd name="connsiteX3-535" fmla="*/ 1237706 w 1313169"/>
                  <a:gd name="connsiteY3-536" fmla="*/ 306775 h 1424419"/>
                  <a:gd name="connsiteX4-537" fmla="*/ 1301712 w 1313169"/>
                  <a:gd name="connsiteY4-538" fmla="*/ 442384 h 1424419"/>
                  <a:gd name="connsiteX5-539" fmla="*/ 1303099 w 1313169"/>
                  <a:gd name="connsiteY5-540" fmla="*/ 495558 h 1424419"/>
                  <a:gd name="connsiteX6-541" fmla="*/ 1303099 w 1313169"/>
                  <a:gd name="connsiteY6-542" fmla="*/ 952393 h 1424419"/>
                  <a:gd name="connsiteX7-543" fmla="*/ 1305306 w 1313169"/>
                  <a:gd name="connsiteY7-544" fmla="*/ 990115 h 1424419"/>
                  <a:gd name="connsiteX8-545" fmla="*/ 1271352 w 1313169"/>
                  <a:gd name="connsiteY8-546" fmla="*/ 1142552 h 1424419"/>
                  <a:gd name="connsiteX9-547" fmla="*/ 1172881 w 1313169"/>
                  <a:gd name="connsiteY9-548" fmla="*/ 1179342 h 1424419"/>
                  <a:gd name="connsiteX10-549" fmla="*/ 792288 w 1313169"/>
                  <a:gd name="connsiteY10-550" fmla="*/ 1385653 h 1424419"/>
                  <a:gd name="connsiteX11-551" fmla="*/ 522686 w 1313169"/>
                  <a:gd name="connsiteY11-552" fmla="*/ 1384922 h 1424419"/>
                  <a:gd name="connsiteX12-553" fmla="*/ 80344 w 1313169"/>
                  <a:gd name="connsiteY12-554" fmla="*/ 1139323 h 1424419"/>
                  <a:gd name="connsiteX13-555" fmla="*/ 68397 w 1313169"/>
                  <a:gd name="connsiteY13-556" fmla="*/ 1130059 h 1424419"/>
                  <a:gd name="connsiteX14-557" fmla="*/ 667 w 1313169"/>
                  <a:gd name="connsiteY14-558" fmla="*/ 999105 h 1424419"/>
                  <a:gd name="connsiteX15-559" fmla="*/ 0 w 1313169"/>
                  <a:gd name="connsiteY15-560" fmla="*/ 972364 h 1424419"/>
                  <a:gd name="connsiteX16-561" fmla="*/ 2496 w 1313169"/>
                  <a:gd name="connsiteY16-562" fmla="*/ 463106 h 1424419"/>
                  <a:gd name="connsiteX17-563" fmla="*/ 2458 w 1313169"/>
                  <a:gd name="connsiteY17-564" fmla="*/ 429563 h 1424419"/>
                  <a:gd name="connsiteX18-565" fmla="*/ 75248 w 1313169"/>
                  <a:gd name="connsiteY18-566" fmla="*/ 303202 h 1424419"/>
                  <a:gd name="connsiteX19-567" fmla="*/ 106293 w 1313169"/>
                  <a:gd name="connsiteY19-568" fmla="*/ 282597 h 1424419"/>
                  <a:gd name="connsiteX20-569" fmla="*/ 541533 w 1313169"/>
                  <a:gd name="connsiteY20-570" fmla="*/ 38110 h 1424419"/>
                  <a:gd name="connsiteX21-571" fmla="*/ 653528 w 1313169"/>
                  <a:gd name="connsiteY21-572" fmla="*/ 0 h 1424419"/>
                  <a:gd name="connsiteX0-573" fmla="*/ 653528 w 1306267"/>
                  <a:gd name="connsiteY0-574" fmla="*/ 0 h 1424419"/>
                  <a:gd name="connsiteX1-575" fmla="*/ 757287 w 1306267"/>
                  <a:gd name="connsiteY1-576" fmla="*/ 32444 h 1424419"/>
                  <a:gd name="connsiteX2-577" fmla="*/ 1206876 w 1306267"/>
                  <a:gd name="connsiteY2-578" fmla="*/ 284945 h 1424419"/>
                  <a:gd name="connsiteX3-579" fmla="*/ 1237706 w 1306267"/>
                  <a:gd name="connsiteY3-580" fmla="*/ 306775 h 1424419"/>
                  <a:gd name="connsiteX4-581" fmla="*/ 1301712 w 1306267"/>
                  <a:gd name="connsiteY4-582" fmla="*/ 442384 h 1424419"/>
                  <a:gd name="connsiteX5-583" fmla="*/ 1303099 w 1306267"/>
                  <a:gd name="connsiteY5-584" fmla="*/ 495558 h 1424419"/>
                  <a:gd name="connsiteX6-585" fmla="*/ 1303099 w 1306267"/>
                  <a:gd name="connsiteY6-586" fmla="*/ 952393 h 1424419"/>
                  <a:gd name="connsiteX7-587" fmla="*/ 1305306 w 1306267"/>
                  <a:gd name="connsiteY7-588" fmla="*/ 990115 h 1424419"/>
                  <a:gd name="connsiteX8-589" fmla="*/ 1255800 w 1306267"/>
                  <a:gd name="connsiteY8-590" fmla="*/ 1142552 h 1424419"/>
                  <a:gd name="connsiteX9-591" fmla="*/ 1172881 w 1306267"/>
                  <a:gd name="connsiteY9-592" fmla="*/ 1179342 h 1424419"/>
                  <a:gd name="connsiteX10-593" fmla="*/ 792288 w 1306267"/>
                  <a:gd name="connsiteY10-594" fmla="*/ 1385653 h 1424419"/>
                  <a:gd name="connsiteX11-595" fmla="*/ 522686 w 1306267"/>
                  <a:gd name="connsiteY11-596" fmla="*/ 1384922 h 1424419"/>
                  <a:gd name="connsiteX12-597" fmla="*/ 80344 w 1306267"/>
                  <a:gd name="connsiteY12-598" fmla="*/ 1139323 h 1424419"/>
                  <a:gd name="connsiteX13-599" fmla="*/ 68397 w 1306267"/>
                  <a:gd name="connsiteY13-600" fmla="*/ 1130059 h 1424419"/>
                  <a:gd name="connsiteX14-601" fmla="*/ 667 w 1306267"/>
                  <a:gd name="connsiteY14-602" fmla="*/ 999105 h 1424419"/>
                  <a:gd name="connsiteX15-603" fmla="*/ 0 w 1306267"/>
                  <a:gd name="connsiteY15-604" fmla="*/ 972364 h 1424419"/>
                  <a:gd name="connsiteX16-605" fmla="*/ 2496 w 1306267"/>
                  <a:gd name="connsiteY16-606" fmla="*/ 463106 h 1424419"/>
                  <a:gd name="connsiteX17-607" fmla="*/ 2458 w 1306267"/>
                  <a:gd name="connsiteY17-608" fmla="*/ 429563 h 1424419"/>
                  <a:gd name="connsiteX18-609" fmla="*/ 75248 w 1306267"/>
                  <a:gd name="connsiteY18-610" fmla="*/ 303202 h 1424419"/>
                  <a:gd name="connsiteX19-611" fmla="*/ 106293 w 1306267"/>
                  <a:gd name="connsiteY19-612" fmla="*/ 282597 h 1424419"/>
                  <a:gd name="connsiteX20-613" fmla="*/ 541533 w 1306267"/>
                  <a:gd name="connsiteY20-614" fmla="*/ 38110 h 1424419"/>
                  <a:gd name="connsiteX21-615" fmla="*/ 653528 w 1306267"/>
                  <a:gd name="connsiteY21-616" fmla="*/ 0 h 1424419"/>
                  <a:gd name="connsiteX0-617" fmla="*/ 653528 w 1306267"/>
                  <a:gd name="connsiteY0-618" fmla="*/ 0 h 1424419"/>
                  <a:gd name="connsiteX1-619" fmla="*/ 757287 w 1306267"/>
                  <a:gd name="connsiteY1-620" fmla="*/ 32444 h 1424419"/>
                  <a:gd name="connsiteX2-621" fmla="*/ 1206876 w 1306267"/>
                  <a:gd name="connsiteY2-622" fmla="*/ 284945 h 1424419"/>
                  <a:gd name="connsiteX3-623" fmla="*/ 1237706 w 1306267"/>
                  <a:gd name="connsiteY3-624" fmla="*/ 306775 h 1424419"/>
                  <a:gd name="connsiteX4-625" fmla="*/ 1301712 w 1306267"/>
                  <a:gd name="connsiteY4-626" fmla="*/ 442384 h 1424419"/>
                  <a:gd name="connsiteX5-627" fmla="*/ 1303099 w 1306267"/>
                  <a:gd name="connsiteY5-628" fmla="*/ 495558 h 1424419"/>
                  <a:gd name="connsiteX6-629" fmla="*/ 1303099 w 1306267"/>
                  <a:gd name="connsiteY6-630" fmla="*/ 952393 h 1424419"/>
                  <a:gd name="connsiteX7-631" fmla="*/ 1305306 w 1306267"/>
                  <a:gd name="connsiteY7-632" fmla="*/ 990115 h 1424419"/>
                  <a:gd name="connsiteX8-633" fmla="*/ 1255800 w 1306267"/>
                  <a:gd name="connsiteY8-634" fmla="*/ 1142552 h 1424419"/>
                  <a:gd name="connsiteX9-635" fmla="*/ 1172881 w 1306267"/>
                  <a:gd name="connsiteY9-636" fmla="*/ 1179342 h 1424419"/>
                  <a:gd name="connsiteX10-637" fmla="*/ 792288 w 1306267"/>
                  <a:gd name="connsiteY10-638" fmla="*/ 1385653 h 1424419"/>
                  <a:gd name="connsiteX11-639" fmla="*/ 522686 w 1306267"/>
                  <a:gd name="connsiteY11-640" fmla="*/ 1384922 h 1424419"/>
                  <a:gd name="connsiteX12-641" fmla="*/ 80344 w 1306267"/>
                  <a:gd name="connsiteY12-642" fmla="*/ 1139323 h 1424419"/>
                  <a:gd name="connsiteX13-643" fmla="*/ 61328 w 1306267"/>
                  <a:gd name="connsiteY13-644" fmla="*/ 1127231 h 1424419"/>
                  <a:gd name="connsiteX14-645" fmla="*/ 667 w 1306267"/>
                  <a:gd name="connsiteY14-646" fmla="*/ 999105 h 1424419"/>
                  <a:gd name="connsiteX15-647" fmla="*/ 0 w 1306267"/>
                  <a:gd name="connsiteY15-648" fmla="*/ 972364 h 1424419"/>
                  <a:gd name="connsiteX16-649" fmla="*/ 2496 w 1306267"/>
                  <a:gd name="connsiteY16-650" fmla="*/ 463106 h 1424419"/>
                  <a:gd name="connsiteX17-651" fmla="*/ 2458 w 1306267"/>
                  <a:gd name="connsiteY17-652" fmla="*/ 429563 h 1424419"/>
                  <a:gd name="connsiteX18-653" fmla="*/ 75248 w 1306267"/>
                  <a:gd name="connsiteY18-654" fmla="*/ 303202 h 1424419"/>
                  <a:gd name="connsiteX19-655" fmla="*/ 106293 w 1306267"/>
                  <a:gd name="connsiteY19-656" fmla="*/ 282597 h 1424419"/>
                  <a:gd name="connsiteX20-657" fmla="*/ 541533 w 1306267"/>
                  <a:gd name="connsiteY20-658" fmla="*/ 38110 h 1424419"/>
                  <a:gd name="connsiteX21-659" fmla="*/ 653528 w 1306267"/>
                  <a:gd name="connsiteY21-660" fmla="*/ 0 h 1424419"/>
                  <a:gd name="connsiteX0-661" fmla="*/ 653528 w 1306267"/>
                  <a:gd name="connsiteY0-662" fmla="*/ 0 h 1424419"/>
                  <a:gd name="connsiteX1-663" fmla="*/ 757287 w 1306267"/>
                  <a:gd name="connsiteY1-664" fmla="*/ 32444 h 1424419"/>
                  <a:gd name="connsiteX2-665" fmla="*/ 1206876 w 1306267"/>
                  <a:gd name="connsiteY2-666" fmla="*/ 284945 h 1424419"/>
                  <a:gd name="connsiteX3-667" fmla="*/ 1237706 w 1306267"/>
                  <a:gd name="connsiteY3-668" fmla="*/ 306775 h 1424419"/>
                  <a:gd name="connsiteX4-669" fmla="*/ 1301712 w 1306267"/>
                  <a:gd name="connsiteY4-670" fmla="*/ 442384 h 1424419"/>
                  <a:gd name="connsiteX5-671" fmla="*/ 1303099 w 1306267"/>
                  <a:gd name="connsiteY5-672" fmla="*/ 495558 h 1424419"/>
                  <a:gd name="connsiteX6-673" fmla="*/ 1303099 w 1306267"/>
                  <a:gd name="connsiteY6-674" fmla="*/ 952393 h 1424419"/>
                  <a:gd name="connsiteX7-675" fmla="*/ 1305306 w 1306267"/>
                  <a:gd name="connsiteY7-676" fmla="*/ 990115 h 1424419"/>
                  <a:gd name="connsiteX8-677" fmla="*/ 1255800 w 1306267"/>
                  <a:gd name="connsiteY8-678" fmla="*/ 1142552 h 1424419"/>
                  <a:gd name="connsiteX9-679" fmla="*/ 1172881 w 1306267"/>
                  <a:gd name="connsiteY9-680" fmla="*/ 1179342 h 1424419"/>
                  <a:gd name="connsiteX10-681" fmla="*/ 792288 w 1306267"/>
                  <a:gd name="connsiteY10-682" fmla="*/ 1385653 h 1424419"/>
                  <a:gd name="connsiteX11-683" fmla="*/ 522686 w 1306267"/>
                  <a:gd name="connsiteY11-684" fmla="*/ 1384922 h 1424419"/>
                  <a:gd name="connsiteX12-685" fmla="*/ 80344 w 1306267"/>
                  <a:gd name="connsiteY12-686" fmla="*/ 1139323 h 1424419"/>
                  <a:gd name="connsiteX13-687" fmla="*/ 61328 w 1306267"/>
                  <a:gd name="connsiteY13-688" fmla="*/ 1127231 h 1424419"/>
                  <a:gd name="connsiteX14-689" fmla="*/ 667 w 1306267"/>
                  <a:gd name="connsiteY14-690" fmla="*/ 999105 h 1424419"/>
                  <a:gd name="connsiteX15-691" fmla="*/ 0 w 1306267"/>
                  <a:gd name="connsiteY15-692" fmla="*/ 972364 h 1424419"/>
                  <a:gd name="connsiteX16-693" fmla="*/ 2496 w 1306267"/>
                  <a:gd name="connsiteY16-694" fmla="*/ 463106 h 1424419"/>
                  <a:gd name="connsiteX17-695" fmla="*/ 2458 w 1306267"/>
                  <a:gd name="connsiteY17-696" fmla="*/ 429563 h 1424419"/>
                  <a:gd name="connsiteX18-697" fmla="*/ 75248 w 1306267"/>
                  <a:gd name="connsiteY18-698" fmla="*/ 303202 h 1424419"/>
                  <a:gd name="connsiteX19-699" fmla="*/ 106293 w 1306267"/>
                  <a:gd name="connsiteY19-700" fmla="*/ 282597 h 1424419"/>
                  <a:gd name="connsiteX20-701" fmla="*/ 541533 w 1306267"/>
                  <a:gd name="connsiteY20-702" fmla="*/ 38110 h 1424419"/>
                  <a:gd name="connsiteX21-703" fmla="*/ 653528 w 1306267"/>
                  <a:gd name="connsiteY21-704" fmla="*/ 0 h 1424419"/>
                  <a:gd name="connsiteX0-705" fmla="*/ 653528 w 1306267"/>
                  <a:gd name="connsiteY0-706" fmla="*/ 0 h 1424419"/>
                  <a:gd name="connsiteX1-707" fmla="*/ 757287 w 1306267"/>
                  <a:gd name="connsiteY1-708" fmla="*/ 32444 h 1424419"/>
                  <a:gd name="connsiteX2-709" fmla="*/ 1206876 w 1306267"/>
                  <a:gd name="connsiteY2-710" fmla="*/ 284945 h 1424419"/>
                  <a:gd name="connsiteX3-711" fmla="*/ 1237706 w 1306267"/>
                  <a:gd name="connsiteY3-712" fmla="*/ 306775 h 1424419"/>
                  <a:gd name="connsiteX4-713" fmla="*/ 1301712 w 1306267"/>
                  <a:gd name="connsiteY4-714" fmla="*/ 442384 h 1424419"/>
                  <a:gd name="connsiteX5-715" fmla="*/ 1303099 w 1306267"/>
                  <a:gd name="connsiteY5-716" fmla="*/ 495558 h 1424419"/>
                  <a:gd name="connsiteX6-717" fmla="*/ 1303099 w 1306267"/>
                  <a:gd name="connsiteY6-718" fmla="*/ 952393 h 1424419"/>
                  <a:gd name="connsiteX7-719" fmla="*/ 1305306 w 1306267"/>
                  <a:gd name="connsiteY7-720" fmla="*/ 990115 h 1424419"/>
                  <a:gd name="connsiteX8-721" fmla="*/ 1255800 w 1306267"/>
                  <a:gd name="connsiteY8-722" fmla="*/ 1142552 h 1424419"/>
                  <a:gd name="connsiteX9-723" fmla="*/ 1172881 w 1306267"/>
                  <a:gd name="connsiteY9-724" fmla="*/ 1179342 h 1424419"/>
                  <a:gd name="connsiteX10-725" fmla="*/ 792288 w 1306267"/>
                  <a:gd name="connsiteY10-726" fmla="*/ 1385653 h 1424419"/>
                  <a:gd name="connsiteX11-727" fmla="*/ 522686 w 1306267"/>
                  <a:gd name="connsiteY11-728" fmla="*/ 1384922 h 1424419"/>
                  <a:gd name="connsiteX12-729" fmla="*/ 90241 w 1306267"/>
                  <a:gd name="connsiteY12-730" fmla="*/ 1150634 h 1424419"/>
                  <a:gd name="connsiteX13-731" fmla="*/ 61328 w 1306267"/>
                  <a:gd name="connsiteY13-732" fmla="*/ 1127231 h 1424419"/>
                  <a:gd name="connsiteX14-733" fmla="*/ 667 w 1306267"/>
                  <a:gd name="connsiteY14-734" fmla="*/ 999105 h 1424419"/>
                  <a:gd name="connsiteX15-735" fmla="*/ 0 w 1306267"/>
                  <a:gd name="connsiteY15-736" fmla="*/ 972364 h 1424419"/>
                  <a:gd name="connsiteX16-737" fmla="*/ 2496 w 1306267"/>
                  <a:gd name="connsiteY16-738" fmla="*/ 463106 h 1424419"/>
                  <a:gd name="connsiteX17-739" fmla="*/ 2458 w 1306267"/>
                  <a:gd name="connsiteY17-740" fmla="*/ 429563 h 1424419"/>
                  <a:gd name="connsiteX18-741" fmla="*/ 75248 w 1306267"/>
                  <a:gd name="connsiteY18-742" fmla="*/ 303202 h 1424419"/>
                  <a:gd name="connsiteX19-743" fmla="*/ 106293 w 1306267"/>
                  <a:gd name="connsiteY19-744" fmla="*/ 282597 h 1424419"/>
                  <a:gd name="connsiteX20-745" fmla="*/ 541533 w 1306267"/>
                  <a:gd name="connsiteY20-746" fmla="*/ 38110 h 1424419"/>
                  <a:gd name="connsiteX21-747" fmla="*/ 653528 w 1306267"/>
                  <a:gd name="connsiteY21-748" fmla="*/ 0 h 1424419"/>
                  <a:gd name="connsiteX0-749" fmla="*/ 653528 w 1306267"/>
                  <a:gd name="connsiteY0-750" fmla="*/ 0 h 1424419"/>
                  <a:gd name="connsiteX1-751" fmla="*/ 757287 w 1306267"/>
                  <a:gd name="connsiteY1-752" fmla="*/ 32444 h 1424419"/>
                  <a:gd name="connsiteX2-753" fmla="*/ 1206876 w 1306267"/>
                  <a:gd name="connsiteY2-754" fmla="*/ 284945 h 1424419"/>
                  <a:gd name="connsiteX3-755" fmla="*/ 1237706 w 1306267"/>
                  <a:gd name="connsiteY3-756" fmla="*/ 306775 h 1424419"/>
                  <a:gd name="connsiteX4-757" fmla="*/ 1301712 w 1306267"/>
                  <a:gd name="connsiteY4-758" fmla="*/ 442384 h 1424419"/>
                  <a:gd name="connsiteX5-759" fmla="*/ 1303099 w 1306267"/>
                  <a:gd name="connsiteY5-760" fmla="*/ 495558 h 1424419"/>
                  <a:gd name="connsiteX6-761" fmla="*/ 1303099 w 1306267"/>
                  <a:gd name="connsiteY6-762" fmla="*/ 952393 h 1424419"/>
                  <a:gd name="connsiteX7-763" fmla="*/ 1305306 w 1306267"/>
                  <a:gd name="connsiteY7-764" fmla="*/ 990115 h 1424419"/>
                  <a:gd name="connsiteX8-765" fmla="*/ 1255800 w 1306267"/>
                  <a:gd name="connsiteY8-766" fmla="*/ 1142552 h 1424419"/>
                  <a:gd name="connsiteX9-767" fmla="*/ 1172881 w 1306267"/>
                  <a:gd name="connsiteY9-768" fmla="*/ 1179342 h 1424419"/>
                  <a:gd name="connsiteX10-769" fmla="*/ 792288 w 1306267"/>
                  <a:gd name="connsiteY10-770" fmla="*/ 1385653 h 1424419"/>
                  <a:gd name="connsiteX11-771" fmla="*/ 522686 w 1306267"/>
                  <a:gd name="connsiteY11-772" fmla="*/ 1384922 h 1424419"/>
                  <a:gd name="connsiteX12-773" fmla="*/ 90241 w 1306267"/>
                  <a:gd name="connsiteY12-774" fmla="*/ 1150634 h 1424419"/>
                  <a:gd name="connsiteX13-775" fmla="*/ 61328 w 1306267"/>
                  <a:gd name="connsiteY13-776" fmla="*/ 1127231 h 1424419"/>
                  <a:gd name="connsiteX14-777" fmla="*/ 667 w 1306267"/>
                  <a:gd name="connsiteY14-778" fmla="*/ 999105 h 1424419"/>
                  <a:gd name="connsiteX15-779" fmla="*/ 0 w 1306267"/>
                  <a:gd name="connsiteY15-780" fmla="*/ 972364 h 1424419"/>
                  <a:gd name="connsiteX16-781" fmla="*/ 2496 w 1306267"/>
                  <a:gd name="connsiteY16-782" fmla="*/ 463106 h 1424419"/>
                  <a:gd name="connsiteX17-783" fmla="*/ 2458 w 1306267"/>
                  <a:gd name="connsiteY17-784" fmla="*/ 429563 h 1424419"/>
                  <a:gd name="connsiteX18-785" fmla="*/ 75248 w 1306267"/>
                  <a:gd name="connsiteY18-786" fmla="*/ 303202 h 1424419"/>
                  <a:gd name="connsiteX19-787" fmla="*/ 106293 w 1306267"/>
                  <a:gd name="connsiteY19-788" fmla="*/ 282597 h 1424419"/>
                  <a:gd name="connsiteX20-789" fmla="*/ 541533 w 1306267"/>
                  <a:gd name="connsiteY20-790" fmla="*/ 38110 h 1424419"/>
                  <a:gd name="connsiteX21-791" fmla="*/ 653528 w 1306267"/>
                  <a:gd name="connsiteY21-792" fmla="*/ 0 h 1424419"/>
                  <a:gd name="connsiteX0-793" fmla="*/ 653528 w 1306267"/>
                  <a:gd name="connsiteY0-794" fmla="*/ 0 h 1424419"/>
                  <a:gd name="connsiteX1-795" fmla="*/ 757287 w 1306267"/>
                  <a:gd name="connsiteY1-796" fmla="*/ 32444 h 1424419"/>
                  <a:gd name="connsiteX2-797" fmla="*/ 1206876 w 1306267"/>
                  <a:gd name="connsiteY2-798" fmla="*/ 284945 h 1424419"/>
                  <a:gd name="connsiteX3-799" fmla="*/ 1237706 w 1306267"/>
                  <a:gd name="connsiteY3-800" fmla="*/ 306775 h 1424419"/>
                  <a:gd name="connsiteX4-801" fmla="*/ 1301712 w 1306267"/>
                  <a:gd name="connsiteY4-802" fmla="*/ 442384 h 1424419"/>
                  <a:gd name="connsiteX5-803" fmla="*/ 1303099 w 1306267"/>
                  <a:gd name="connsiteY5-804" fmla="*/ 495558 h 1424419"/>
                  <a:gd name="connsiteX6-805" fmla="*/ 1303099 w 1306267"/>
                  <a:gd name="connsiteY6-806" fmla="*/ 952393 h 1424419"/>
                  <a:gd name="connsiteX7-807" fmla="*/ 1305306 w 1306267"/>
                  <a:gd name="connsiteY7-808" fmla="*/ 990115 h 1424419"/>
                  <a:gd name="connsiteX8-809" fmla="*/ 1255800 w 1306267"/>
                  <a:gd name="connsiteY8-810" fmla="*/ 1142552 h 1424419"/>
                  <a:gd name="connsiteX9-811" fmla="*/ 1172881 w 1306267"/>
                  <a:gd name="connsiteY9-812" fmla="*/ 1179342 h 1424419"/>
                  <a:gd name="connsiteX10-813" fmla="*/ 792288 w 1306267"/>
                  <a:gd name="connsiteY10-814" fmla="*/ 1385653 h 1424419"/>
                  <a:gd name="connsiteX11-815" fmla="*/ 522686 w 1306267"/>
                  <a:gd name="connsiteY11-816" fmla="*/ 1384922 h 1424419"/>
                  <a:gd name="connsiteX12-817" fmla="*/ 90241 w 1306267"/>
                  <a:gd name="connsiteY12-818" fmla="*/ 1150634 h 1424419"/>
                  <a:gd name="connsiteX13-819" fmla="*/ 61328 w 1306267"/>
                  <a:gd name="connsiteY13-820" fmla="*/ 1127231 h 1424419"/>
                  <a:gd name="connsiteX14-821" fmla="*/ 667 w 1306267"/>
                  <a:gd name="connsiteY14-822" fmla="*/ 999105 h 1424419"/>
                  <a:gd name="connsiteX15-823" fmla="*/ 0 w 1306267"/>
                  <a:gd name="connsiteY15-824" fmla="*/ 972364 h 1424419"/>
                  <a:gd name="connsiteX16-825" fmla="*/ 2496 w 1306267"/>
                  <a:gd name="connsiteY16-826" fmla="*/ 463106 h 1424419"/>
                  <a:gd name="connsiteX17-827" fmla="*/ 2458 w 1306267"/>
                  <a:gd name="connsiteY17-828" fmla="*/ 429563 h 1424419"/>
                  <a:gd name="connsiteX18-829" fmla="*/ 75248 w 1306267"/>
                  <a:gd name="connsiteY18-830" fmla="*/ 303202 h 1424419"/>
                  <a:gd name="connsiteX19-831" fmla="*/ 106293 w 1306267"/>
                  <a:gd name="connsiteY19-832" fmla="*/ 282597 h 1424419"/>
                  <a:gd name="connsiteX20-833" fmla="*/ 541533 w 1306267"/>
                  <a:gd name="connsiteY20-834" fmla="*/ 38110 h 1424419"/>
                  <a:gd name="connsiteX21-835" fmla="*/ 653528 w 1306267"/>
                  <a:gd name="connsiteY21-836" fmla="*/ 0 h 1424419"/>
                  <a:gd name="connsiteX0-837" fmla="*/ 653528 w 1306267"/>
                  <a:gd name="connsiteY0-838" fmla="*/ 0 h 1424419"/>
                  <a:gd name="connsiteX1-839" fmla="*/ 757287 w 1306267"/>
                  <a:gd name="connsiteY1-840" fmla="*/ 32444 h 1424419"/>
                  <a:gd name="connsiteX2-841" fmla="*/ 1206876 w 1306267"/>
                  <a:gd name="connsiteY2-842" fmla="*/ 284945 h 1424419"/>
                  <a:gd name="connsiteX3-843" fmla="*/ 1237706 w 1306267"/>
                  <a:gd name="connsiteY3-844" fmla="*/ 306775 h 1424419"/>
                  <a:gd name="connsiteX4-845" fmla="*/ 1301712 w 1306267"/>
                  <a:gd name="connsiteY4-846" fmla="*/ 442384 h 1424419"/>
                  <a:gd name="connsiteX5-847" fmla="*/ 1303099 w 1306267"/>
                  <a:gd name="connsiteY5-848" fmla="*/ 495558 h 1424419"/>
                  <a:gd name="connsiteX6-849" fmla="*/ 1303099 w 1306267"/>
                  <a:gd name="connsiteY6-850" fmla="*/ 952393 h 1424419"/>
                  <a:gd name="connsiteX7-851" fmla="*/ 1305306 w 1306267"/>
                  <a:gd name="connsiteY7-852" fmla="*/ 990115 h 1424419"/>
                  <a:gd name="connsiteX8-853" fmla="*/ 1255800 w 1306267"/>
                  <a:gd name="connsiteY8-854" fmla="*/ 1142552 h 1424419"/>
                  <a:gd name="connsiteX9-855" fmla="*/ 1172881 w 1306267"/>
                  <a:gd name="connsiteY9-856" fmla="*/ 1179342 h 1424419"/>
                  <a:gd name="connsiteX10-857" fmla="*/ 792288 w 1306267"/>
                  <a:gd name="connsiteY10-858" fmla="*/ 1385653 h 1424419"/>
                  <a:gd name="connsiteX11-859" fmla="*/ 522686 w 1306267"/>
                  <a:gd name="connsiteY11-860" fmla="*/ 1384922 h 1424419"/>
                  <a:gd name="connsiteX12-861" fmla="*/ 90241 w 1306267"/>
                  <a:gd name="connsiteY12-862" fmla="*/ 1150634 h 1424419"/>
                  <a:gd name="connsiteX13-863" fmla="*/ 61328 w 1306267"/>
                  <a:gd name="connsiteY13-864" fmla="*/ 1127231 h 1424419"/>
                  <a:gd name="connsiteX14-865" fmla="*/ 667 w 1306267"/>
                  <a:gd name="connsiteY14-866" fmla="*/ 999105 h 1424419"/>
                  <a:gd name="connsiteX15-867" fmla="*/ 0 w 1306267"/>
                  <a:gd name="connsiteY15-868" fmla="*/ 972364 h 1424419"/>
                  <a:gd name="connsiteX16-869" fmla="*/ 2496 w 1306267"/>
                  <a:gd name="connsiteY16-870" fmla="*/ 463106 h 1424419"/>
                  <a:gd name="connsiteX17-871" fmla="*/ 2458 w 1306267"/>
                  <a:gd name="connsiteY17-872" fmla="*/ 429563 h 1424419"/>
                  <a:gd name="connsiteX18-873" fmla="*/ 75248 w 1306267"/>
                  <a:gd name="connsiteY18-874" fmla="*/ 303202 h 1424419"/>
                  <a:gd name="connsiteX19-875" fmla="*/ 106293 w 1306267"/>
                  <a:gd name="connsiteY19-876" fmla="*/ 282597 h 1424419"/>
                  <a:gd name="connsiteX20-877" fmla="*/ 541533 w 1306267"/>
                  <a:gd name="connsiteY20-878" fmla="*/ 38110 h 1424419"/>
                  <a:gd name="connsiteX21-879" fmla="*/ 653528 w 1306267"/>
                  <a:gd name="connsiteY21-880" fmla="*/ 0 h 1424419"/>
                  <a:gd name="connsiteX0-881" fmla="*/ 653528 w 1306267"/>
                  <a:gd name="connsiteY0-882" fmla="*/ 0 h 1424419"/>
                  <a:gd name="connsiteX1-883" fmla="*/ 757287 w 1306267"/>
                  <a:gd name="connsiteY1-884" fmla="*/ 32444 h 1424419"/>
                  <a:gd name="connsiteX2-885" fmla="*/ 1206876 w 1306267"/>
                  <a:gd name="connsiteY2-886" fmla="*/ 284945 h 1424419"/>
                  <a:gd name="connsiteX3-887" fmla="*/ 1237706 w 1306267"/>
                  <a:gd name="connsiteY3-888" fmla="*/ 306775 h 1424419"/>
                  <a:gd name="connsiteX4-889" fmla="*/ 1301712 w 1306267"/>
                  <a:gd name="connsiteY4-890" fmla="*/ 442384 h 1424419"/>
                  <a:gd name="connsiteX5-891" fmla="*/ 1303099 w 1306267"/>
                  <a:gd name="connsiteY5-892" fmla="*/ 495558 h 1424419"/>
                  <a:gd name="connsiteX6-893" fmla="*/ 1303099 w 1306267"/>
                  <a:gd name="connsiteY6-894" fmla="*/ 952393 h 1424419"/>
                  <a:gd name="connsiteX7-895" fmla="*/ 1305306 w 1306267"/>
                  <a:gd name="connsiteY7-896" fmla="*/ 990115 h 1424419"/>
                  <a:gd name="connsiteX8-897" fmla="*/ 1255800 w 1306267"/>
                  <a:gd name="connsiteY8-898" fmla="*/ 1142552 h 1424419"/>
                  <a:gd name="connsiteX9-899" fmla="*/ 1172881 w 1306267"/>
                  <a:gd name="connsiteY9-900" fmla="*/ 1179342 h 1424419"/>
                  <a:gd name="connsiteX10-901" fmla="*/ 792288 w 1306267"/>
                  <a:gd name="connsiteY10-902" fmla="*/ 1385653 h 1424419"/>
                  <a:gd name="connsiteX11-903" fmla="*/ 522686 w 1306267"/>
                  <a:gd name="connsiteY11-904" fmla="*/ 1384922 h 1424419"/>
                  <a:gd name="connsiteX12-905" fmla="*/ 90241 w 1306267"/>
                  <a:gd name="connsiteY12-906" fmla="*/ 1150634 h 1424419"/>
                  <a:gd name="connsiteX13-907" fmla="*/ 55672 w 1306267"/>
                  <a:gd name="connsiteY13-908" fmla="*/ 1124403 h 1424419"/>
                  <a:gd name="connsiteX14-909" fmla="*/ 667 w 1306267"/>
                  <a:gd name="connsiteY14-910" fmla="*/ 999105 h 1424419"/>
                  <a:gd name="connsiteX15-911" fmla="*/ 0 w 1306267"/>
                  <a:gd name="connsiteY15-912" fmla="*/ 972364 h 1424419"/>
                  <a:gd name="connsiteX16-913" fmla="*/ 2496 w 1306267"/>
                  <a:gd name="connsiteY16-914" fmla="*/ 463106 h 1424419"/>
                  <a:gd name="connsiteX17-915" fmla="*/ 2458 w 1306267"/>
                  <a:gd name="connsiteY17-916" fmla="*/ 429563 h 1424419"/>
                  <a:gd name="connsiteX18-917" fmla="*/ 75248 w 1306267"/>
                  <a:gd name="connsiteY18-918" fmla="*/ 303202 h 1424419"/>
                  <a:gd name="connsiteX19-919" fmla="*/ 106293 w 1306267"/>
                  <a:gd name="connsiteY19-920" fmla="*/ 282597 h 1424419"/>
                  <a:gd name="connsiteX20-921" fmla="*/ 541533 w 1306267"/>
                  <a:gd name="connsiteY20-922" fmla="*/ 38110 h 1424419"/>
                  <a:gd name="connsiteX21-923" fmla="*/ 653528 w 1306267"/>
                  <a:gd name="connsiteY21-924" fmla="*/ 0 h 1424419"/>
                  <a:gd name="connsiteX0-925" fmla="*/ 653528 w 1306267"/>
                  <a:gd name="connsiteY0-926" fmla="*/ 0 h 1424419"/>
                  <a:gd name="connsiteX1-927" fmla="*/ 757287 w 1306267"/>
                  <a:gd name="connsiteY1-928" fmla="*/ 32444 h 1424419"/>
                  <a:gd name="connsiteX2-929" fmla="*/ 1206876 w 1306267"/>
                  <a:gd name="connsiteY2-930" fmla="*/ 284945 h 1424419"/>
                  <a:gd name="connsiteX3-931" fmla="*/ 1237706 w 1306267"/>
                  <a:gd name="connsiteY3-932" fmla="*/ 306775 h 1424419"/>
                  <a:gd name="connsiteX4-933" fmla="*/ 1301712 w 1306267"/>
                  <a:gd name="connsiteY4-934" fmla="*/ 442384 h 1424419"/>
                  <a:gd name="connsiteX5-935" fmla="*/ 1303099 w 1306267"/>
                  <a:gd name="connsiteY5-936" fmla="*/ 495558 h 1424419"/>
                  <a:gd name="connsiteX6-937" fmla="*/ 1303099 w 1306267"/>
                  <a:gd name="connsiteY6-938" fmla="*/ 952393 h 1424419"/>
                  <a:gd name="connsiteX7-939" fmla="*/ 1305306 w 1306267"/>
                  <a:gd name="connsiteY7-940" fmla="*/ 990115 h 1424419"/>
                  <a:gd name="connsiteX8-941" fmla="*/ 1255800 w 1306267"/>
                  <a:gd name="connsiteY8-942" fmla="*/ 1142552 h 1424419"/>
                  <a:gd name="connsiteX9-943" fmla="*/ 1172881 w 1306267"/>
                  <a:gd name="connsiteY9-944" fmla="*/ 1179342 h 1424419"/>
                  <a:gd name="connsiteX10-945" fmla="*/ 792288 w 1306267"/>
                  <a:gd name="connsiteY10-946" fmla="*/ 1385653 h 1424419"/>
                  <a:gd name="connsiteX11-947" fmla="*/ 522686 w 1306267"/>
                  <a:gd name="connsiteY11-948" fmla="*/ 1384922 h 1424419"/>
                  <a:gd name="connsiteX12-949" fmla="*/ 90241 w 1306267"/>
                  <a:gd name="connsiteY12-950" fmla="*/ 1150634 h 1424419"/>
                  <a:gd name="connsiteX13-951" fmla="*/ 55672 w 1306267"/>
                  <a:gd name="connsiteY13-952" fmla="*/ 1124403 h 1424419"/>
                  <a:gd name="connsiteX14-953" fmla="*/ 667 w 1306267"/>
                  <a:gd name="connsiteY14-954" fmla="*/ 999105 h 1424419"/>
                  <a:gd name="connsiteX15-955" fmla="*/ 0 w 1306267"/>
                  <a:gd name="connsiteY15-956" fmla="*/ 972364 h 1424419"/>
                  <a:gd name="connsiteX16-957" fmla="*/ 2496 w 1306267"/>
                  <a:gd name="connsiteY16-958" fmla="*/ 463106 h 1424419"/>
                  <a:gd name="connsiteX17-959" fmla="*/ 2458 w 1306267"/>
                  <a:gd name="connsiteY17-960" fmla="*/ 429563 h 1424419"/>
                  <a:gd name="connsiteX18-961" fmla="*/ 75248 w 1306267"/>
                  <a:gd name="connsiteY18-962" fmla="*/ 303202 h 1424419"/>
                  <a:gd name="connsiteX19-963" fmla="*/ 106293 w 1306267"/>
                  <a:gd name="connsiteY19-964" fmla="*/ 282597 h 1424419"/>
                  <a:gd name="connsiteX20-965" fmla="*/ 541533 w 1306267"/>
                  <a:gd name="connsiteY20-966" fmla="*/ 38110 h 1424419"/>
                  <a:gd name="connsiteX21-967" fmla="*/ 653528 w 1306267"/>
                  <a:gd name="connsiteY21-968" fmla="*/ 0 h 1424419"/>
                  <a:gd name="connsiteX0-969" fmla="*/ 653528 w 1306267"/>
                  <a:gd name="connsiteY0-970" fmla="*/ 0 h 1424419"/>
                  <a:gd name="connsiteX1-971" fmla="*/ 757287 w 1306267"/>
                  <a:gd name="connsiteY1-972" fmla="*/ 32444 h 1424419"/>
                  <a:gd name="connsiteX2-973" fmla="*/ 1206876 w 1306267"/>
                  <a:gd name="connsiteY2-974" fmla="*/ 284945 h 1424419"/>
                  <a:gd name="connsiteX3-975" fmla="*/ 1237706 w 1306267"/>
                  <a:gd name="connsiteY3-976" fmla="*/ 306775 h 1424419"/>
                  <a:gd name="connsiteX4-977" fmla="*/ 1301712 w 1306267"/>
                  <a:gd name="connsiteY4-978" fmla="*/ 442384 h 1424419"/>
                  <a:gd name="connsiteX5-979" fmla="*/ 1303099 w 1306267"/>
                  <a:gd name="connsiteY5-980" fmla="*/ 495558 h 1424419"/>
                  <a:gd name="connsiteX6-981" fmla="*/ 1303099 w 1306267"/>
                  <a:gd name="connsiteY6-982" fmla="*/ 952393 h 1424419"/>
                  <a:gd name="connsiteX7-983" fmla="*/ 1305306 w 1306267"/>
                  <a:gd name="connsiteY7-984" fmla="*/ 990115 h 1424419"/>
                  <a:gd name="connsiteX8-985" fmla="*/ 1255800 w 1306267"/>
                  <a:gd name="connsiteY8-986" fmla="*/ 1142552 h 1424419"/>
                  <a:gd name="connsiteX9-987" fmla="*/ 1172881 w 1306267"/>
                  <a:gd name="connsiteY9-988" fmla="*/ 1179342 h 1424419"/>
                  <a:gd name="connsiteX10-989" fmla="*/ 792288 w 1306267"/>
                  <a:gd name="connsiteY10-990" fmla="*/ 1385653 h 1424419"/>
                  <a:gd name="connsiteX11-991" fmla="*/ 522686 w 1306267"/>
                  <a:gd name="connsiteY11-992" fmla="*/ 1384922 h 1424419"/>
                  <a:gd name="connsiteX12-993" fmla="*/ 90241 w 1306267"/>
                  <a:gd name="connsiteY12-994" fmla="*/ 1150634 h 1424419"/>
                  <a:gd name="connsiteX13-995" fmla="*/ 55672 w 1306267"/>
                  <a:gd name="connsiteY13-996" fmla="*/ 1124403 h 1424419"/>
                  <a:gd name="connsiteX14-997" fmla="*/ 667 w 1306267"/>
                  <a:gd name="connsiteY14-998" fmla="*/ 999105 h 1424419"/>
                  <a:gd name="connsiteX15-999" fmla="*/ 0 w 1306267"/>
                  <a:gd name="connsiteY15-1000" fmla="*/ 972364 h 1424419"/>
                  <a:gd name="connsiteX16-1001" fmla="*/ 2496 w 1306267"/>
                  <a:gd name="connsiteY16-1002" fmla="*/ 463106 h 1424419"/>
                  <a:gd name="connsiteX17-1003" fmla="*/ 2458 w 1306267"/>
                  <a:gd name="connsiteY17-1004" fmla="*/ 429563 h 1424419"/>
                  <a:gd name="connsiteX18-1005" fmla="*/ 75248 w 1306267"/>
                  <a:gd name="connsiteY18-1006" fmla="*/ 303202 h 1424419"/>
                  <a:gd name="connsiteX19-1007" fmla="*/ 106293 w 1306267"/>
                  <a:gd name="connsiteY19-1008" fmla="*/ 282597 h 1424419"/>
                  <a:gd name="connsiteX20-1009" fmla="*/ 541533 w 1306267"/>
                  <a:gd name="connsiteY20-1010" fmla="*/ 38110 h 1424419"/>
                  <a:gd name="connsiteX21-1011" fmla="*/ 653528 w 1306267"/>
                  <a:gd name="connsiteY21-1012" fmla="*/ 0 h 1424419"/>
                  <a:gd name="connsiteX0-1013" fmla="*/ 653528 w 1306267"/>
                  <a:gd name="connsiteY0-1014" fmla="*/ 0 h 1424419"/>
                  <a:gd name="connsiteX1-1015" fmla="*/ 757287 w 1306267"/>
                  <a:gd name="connsiteY1-1016" fmla="*/ 32444 h 1424419"/>
                  <a:gd name="connsiteX2-1017" fmla="*/ 1206876 w 1306267"/>
                  <a:gd name="connsiteY2-1018" fmla="*/ 284945 h 1424419"/>
                  <a:gd name="connsiteX3-1019" fmla="*/ 1237706 w 1306267"/>
                  <a:gd name="connsiteY3-1020" fmla="*/ 306775 h 1424419"/>
                  <a:gd name="connsiteX4-1021" fmla="*/ 1301712 w 1306267"/>
                  <a:gd name="connsiteY4-1022" fmla="*/ 442384 h 1424419"/>
                  <a:gd name="connsiteX5-1023" fmla="*/ 1303099 w 1306267"/>
                  <a:gd name="connsiteY5-1024" fmla="*/ 495558 h 1424419"/>
                  <a:gd name="connsiteX6-1025" fmla="*/ 1303099 w 1306267"/>
                  <a:gd name="connsiteY6-1026" fmla="*/ 952393 h 1424419"/>
                  <a:gd name="connsiteX7-1027" fmla="*/ 1305306 w 1306267"/>
                  <a:gd name="connsiteY7-1028" fmla="*/ 990115 h 1424419"/>
                  <a:gd name="connsiteX8-1029" fmla="*/ 1255800 w 1306267"/>
                  <a:gd name="connsiteY8-1030" fmla="*/ 1142552 h 1424419"/>
                  <a:gd name="connsiteX9-1031" fmla="*/ 1172881 w 1306267"/>
                  <a:gd name="connsiteY9-1032" fmla="*/ 1179342 h 1424419"/>
                  <a:gd name="connsiteX10-1033" fmla="*/ 792288 w 1306267"/>
                  <a:gd name="connsiteY10-1034" fmla="*/ 1385653 h 1424419"/>
                  <a:gd name="connsiteX11-1035" fmla="*/ 522686 w 1306267"/>
                  <a:gd name="connsiteY11-1036" fmla="*/ 1384922 h 1424419"/>
                  <a:gd name="connsiteX12-1037" fmla="*/ 90241 w 1306267"/>
                  <a:gd name="connsiteY12-1038" fmla="*/ 1150634 h 1424419"/>
                  <a:gd name="connsiteX13-1039" fmla="*/ 55672 w 1306267"/>
                  <a:gd name="connsiteY13-1040" fmla="*/ 1124403 h 1424419"/>
                  <a:gd name="connsiteX14-1041" fmla="*/ 667 w 1306267"/>
                  <a:gd name="connsiteY14-1042" fmla="*/ 999105 h 1424419"/>
                  <a:gd name="connsiteX15-1043" fmla="*/ 0 w 1306267"/>
                  <a:gd name="connsiteY15-1044" fmla="*/ 972364 h 1424419"/>
                  <a:gd name="connsiteX16-1045" fmla="*/ 2496 w 1306267"/>
                  <a:gd name="connsiteY16-1046" fmla="*/ 463106 h 1424419"/>
                  <a:gd name="connsiteX17-1047" fmla="*/ 2458 w 1306267"/>
                  <a:gd name="connsiteY17-1048" fmla="*/ 429563 h 1424419"/>
                  <a:gd name="connsiteX18-1049" fmla="*/ 75248 w 1306267"/>
                  <a:gd name="connsiteY18-1050" fmla="*/ 303202 h 1424419"/>
                  <a:gd name="connsiteX19-1051" fmla="*/ 106293 w 1306267"/>
                  <a:gd name="connsiteY19-1052" fmla="*/ 282597 h 1424419"/>
                  <a:gd name="connsiteX20-1053" fmla="*/ 541533 w 1306267"/>
                  <a:gd name="connsiteY20-1054" fmla="*/ 38110 h 1424419"/>
                  <a:gd name="connsiteX21-1055" fmla="*/ 653528 w 1306267"/>
                  <a:gd name="connsiteY21-1056" fmla="*/ 0 h 1424419"/>
                  <a:gd name="connsiteX0-1057" fmla="*/ 653528 w 1306267"/>
                  <a:gd name="connsiteY0-1058" fmla="*/ 0 h 1424419"/>
                  <a:gd name="connsiteX1-1059" fmla="*/ 757287 w 1306267"/>
                  <a:gd name="connsiteY1-1060" fmla="*/ 32444 h 1424419"/>
                  <a:gd name="connsiteX2-1061" fmla="*/ 1206876 w 1306267"/>
                  <a:gd name="connsiteY2-1062" fmla="*/ 284945 h 1424419"/>
                  <a:gd name="connsiteX3-1063" fmla="*/ 1237706 w 1306267"/>
                  <a:gd name="connsiteY3-1064" fmla="*/ 306775 h 1424419"/>
                  <a:gd name="connsiteX4-1065" fmla="*/ 1301712 w 1306267"/>
                  <a:gd name="connsiteY4-1066" fmla="*/ 442384 h 1424419"/>
                  <a:gd name="connsiteX5-1067" fmla="*/ 1303099 w 1306267"/>
                  <a:gd name="connsiteY5-1068" fmla="*/ 495558 h 1424419"/>
                  <a:gd name="connsiteX6-1069" fmla="*/ 1303099 w 1306267"/>
                  <a:gd name="connsiteY6-1070" fmla="*/ 952393 h 1424419"/>
                  <a:gd name="connsiteX7-1071" fmla="*/ 1305306 w 1306267"/>
                  <a:gd name="connsiteY7-1072" fmla="*/ 990115 h 1424419"/>
                  <a:gd name="connsiteX8-1073" fmla="*/ 1255800 w 1306267"/>
                  <a:gd name="connsiteY8-1074" fmla="*/ 1142552 h 1424419"/>
                  <a:gd name="connsiteX9-1075" fmla="*/ 1172881 w 1306267"/>
                  <a:gd name="connsiteY9-1076" fmla="*/ 1179342 h 1424419"/>
                  <a:gd name="connsiteX10-1077" fmla="*/ 792288 w 1306267"/>
                  <a:gd name="connsiteY10-1078" fmla="*/ 1385653 h 1424419"/>
                  <a:gd name="connsiteX11-1079" fmla="*/ 522686 w 1306267"/>
                  <a:gd name="connsiteY11-1080" fmla="*/ 1384922 h 1424419"/>
                  <a:gd name="connsiteX12-1081" fmla="*/ 90241 w 1306267"/>
                  <a:gd name="connsiteY12-1082" fmla="*/ 1150634 h 1424419"/>
                  <a:gd name="connsiteX13-1083" fmla="*/ 55672 w 1306267"/>
                  <a:gd name="connsiteY13-1084" fmla="*/ 1124403 h 1424419"/>
                  <a:gd name="connsiteX14-1085" fmla="*/ 667 w 1306267"/>
                  <a:gd name="connsiteY14-1086" fmla="*/ 999105 h 1424419"/>
                  <a:gd name="connsiteX15-1087" fmla="*/ 0 w 1306267"/>
                  <a:gd name="connsiteY15-1088" fmla="*/ 972364 h 1424419"/>
                  <a:gd name="connsiteX16-1089" fmla="*/ 2496 w 1306267"/>
                  <a:gd name="connsiteY16-1090" fmla="*/ 463106 h 1424419"/>
                  <a:gd name="connsiteX17-1091" fmla="*/ 2458 w 1306267"/>
                  <a:gd name="connsiteY17-1092" fmla="*/ 429563 h 1424419"/>
                  <a:gd name="connsiteX18-1093" fmla="*/ 75248 w 1306267"/>
                  <a:gd name="connsiteY18-1094" fmla="*/ 303202 h 1424419"/>
                  <a:gd name="connsiteX19-1095" fmla="*/ 106293 w 1306267"/>
                  <a:gd name="connsiteY19-1096" fmla="*/ 282597 h 1424419"/>
                  <a:gd name="connsiteX20-1097" fmla="*/ 541533 w 1306267"/>
                  <a:gd name="connsiteY20-1098" fmla="*/ 38110 h 1424419"/>
                  <a:gd name="connsiteX21-1099" fmla="*/ 653528 w 1306267"/>
                  <a:gd name="connsiteY21-1100" fmla="*/ 0 h 1424419"/>
                  <a:gd name="connsiteX0-1101" fmla="*/ 653528 w 1306267"/>
                  <a:gd name="connsiteY0-1102" fmla="*/ 0 h 1424419"/>
                  <a:gd name="connsiteX1-1103" fmla="*/ 757287 w 1306267"/>
                  <a:gd name="connsiteY1-1104" fmla="*/ 32444 h 1424419"/>
                  <a:gd name="connsiteX2-1105" fmla="*/ 1206876 w 1306267"/>
                  <a:gd name="connsiteY2-1106" fmla="*/ 284945 h 1424419"/>
                  <a:gd name="connsiteX3-1107" fmla="*/ 1237706 w 1306267"/>
                  <a:gd name="connsiteY3-1108" fmla="*/ 306775 h 1424419"/>
                  <a:gd name="connsiteX4-1109" fmla="*/ 1301712 w 1306267"/>
                  <a:gd name="connsiteY4-1110" fmla="*/ 442384 h 1424419"/>
                  <a:gd name="connsiteX5-1111" fmla="*/ 1303099 w 1306267"/>
                  <a:gd name="connsiteY5-1112" fmla="*/ 495558 h 1424419"/>
                  <a:gd name="connsiteX6-1113" fmla="*/ 1303099 w 1306267"/>
                  <a:gd name="connsiteY6-1114" fmla="*/ 952393 h 1424419"/>
                  <a:gd name="connsiteX7-1115" fmla="*/ 1305306 w 1306267"/>
                  <a:gd name="connsiteY7-1116" fmla="*/ 990115 h 1424419"/>
                  <a:gd name="connsiteX8-1117" fmla="*/ 1255800 w 1306267"/>
                  <a:gd name="connsiteY8-1118" fmla="*/ 1142552 h 1424419"/>
                  <a:gd name="connsiteX9-1119" fmla="*/ 1172881 w 1306267"/>
                  <a:gd name="connsiteY9-1120" fmla="*/ 1179342 h 1424419"/>
                  <a:gd name="connsiteX10-1121" fmla="*/ 792288 w 1306267"/>
                  <a:gd name="connsiteY10-1122" fmla="*/ 1385653 h 1424419"/>
                  <a:gd name="connsiteX11-1123" fmla="*/ 522686 w 1306267"/>
                  <a:gd name="connsiteY11-1124" fmla="*/ 1384922 h 1424419"/>
                  <a:gd name="connsiteX12-1125" fmla="*/ 90241 w 1306267"/>
                  <a:gd name="connsiteY12-1126" fmla="*/ 1150634 h 1424419"/>
                  <a:gd name="connsiteX13-1127" fmla="*/ 48904 w 1306267"/>
                  <a:gd name="connsiteY13-1128" fmla="*/ 1124403 h 1424419"/>
                  <a:gd name="connsiteX14-1129" fmla="*/ 667 w 1306267"/>
                  <a:gd name="connsiteY14-1130" fmla="*/ 999105 h 1424419"/>
                  <a:gd name="connsiteX15-1131" fmla="*/ 0 w 1306267"/>
                  <a:gd name="connsiteY15-1132" fmla="*/ 972364 h 1424419"/>
                  <a:gd name="connsiteX16-1133" fmla="*/ 2496 w 1306267"/>
                  <a:gd name="connsiteY16-1134" fmla="*/ 463106 h 1424419"/>
                  <a:gd name="connsiteX17-1135" fmla="*/ 2458 w 1306267"/>
                  <a:gd name="connsiteY17-1136" fmla="*/ 429563 h 1424419"/>
                  <a:gd name="connsiteX18-1137" fmla="*/ 75248 w 1306267"/>
                  <a:gd name="connsiteY18-1138" fmla="*/ 303202 h 1424419"/>
                  <a:gd name="connsiteX19-1139" fmla="*/ 106293 w 1306267"/>
                  <a:gd name="connsiteY19-1140" fmla="*/ 282597 h 1424419"/>
                  <a:gd name="connsiteX20-1141" fmla="*/ 541533 w 1306267"/>
                  <a:gd name="connsiteY20-1142" fmla="*/ 38110 h 1424419"/>
                  <a:gd name="connsiteX21-1143" fmla="*/ 653528 w 1306267"/>
                  <a:gd name="connsiteY21-1144" fmla="*/ 0 h 1424419"/>
                  <a:gd name="connsiteX0-1145" fmla="*/ 653528 w 1306267"/>
                  <a:gd name="connsiteY0-1146" fmla="*/ 0 h 1424419"/>
                  <a:gd name="connsiteX1-1147" fmla="*/ 757287 w 1306267"/>
                  <a:gd name="connsiteY1-1148" fmla="*/ 32444 h 1424419"/>
                  <a:gd name="connsiteX2-1149" fmla="*/ 1206876 w 1306267"/>
                  <a:gd name="connsiteY2-1150" fmla="*/ 284945 h 1424419"/>
                  <a:gd name="connsiteX3-1151" fmla="*/ 1237706 w 1306267"/>
                  <a:gd name="connsiteY3-1152" fmla="*/ 306775 h 1424419"/>
                  <a:gd name="connsiteX4-1153" fmla="*/ 1301712 w 1306267"/>
                  <a:gd name="connsiteY4-1154" fmla="*/ 442384 h 1424419"/>
                  <a:gd name="connsiteX5-1155" fmla="*/ 1303099 w 1306267"/>
                  <a:gd name="connsiteY5-1156" fmla="*/ 495558 h 1424419"/>
                  <a:gd name="connsiteX6-1157" fmla="*/ 1303099 w 1306267"/>
                  <a:gd name="connsiteY6-1158" fmla="*/ 952393 h 1424419"/>
                  <a:gd name="connsiteX7-1159" fmla="*/ 1305306 w 1306267"/>
                  <a:gd name="connsiteY7-1160" fmla="*/ 990115 h 1424419"/>
                  <a:gd name="connsiteX8-1161" fmla="*/ 1255800 w 1306267"/>
                  <a:gd name="connsiteY8-1162" fmla="*/ 1142552 h 1424419"/>
                  <a:gd name="connsiteX9-1163" fmla="*/ 1172881 w 1306267"/>
                  <a:gd name="connsiteY9-1164" fmla="*/ 1179342 h 1424419"/>
                  <a:gd name="connsiteX10-1165" fmla="*/ 792288 w 1306267"/>
                  <a:gd name="connsiteY10-1166" fmla="*/ 1385653 h 1424419"/>
                  <a:gd name="connsiteX11-1167" fmla="*/ 522686 w 1306267"/>
                  <a:gd name="connsiteY11-1168" fmla="*/ 1384922 h 1424419"/>
                  <a:gd name="connsiteX12-1169" fmla="*/ 90241 w 1306267"/>
                  <a:gd name="connsiteY12-1170" fmla="*/ 1150634 h 1424419"/>
                  <a:gd name="connsiteX13-1171" fmla="*/ 48904 w 1306267"/>
                  <a:gd name="connsiteY13-1172" fmla="*/ 1124403 h 1424419"/>
                  <a:gd name="connsiteX14-1173" fmla="*/ 667 w 1306267"/>
                  <a:gd name="connsiteY14-1174" fmla="*/ 999105 h 1424419"/>
                  <a:gd name="connsiteX15-1175" fmla="*/ 0 w 1306267"/>
                  <a:gd name="connsiteY15-1176" fmla="*/ 972364 h 1424419"/>
                  <a:gd name="connsiteX16-1177" fmla="*/ 2496 w 1306267"/>
                  <a:gd name="connsiteY16-1178" fmla="*/ 463106 h 1424419"/>
                  <a:gd name="connsiteX17-1179" fmla="*/ 2458 w 1306267"/>
                  <a:gd name="connsiteY17-1180" fmla="*/ 429563 h 1424419"/>
                  <a:gd name="connsiteX18-1181" fmla="*/ 75248 w 1306267"/>
                  <a:gd name="connsiteY18-1182" fmla="*/ 303202 h 1424419"/>
                  <a:gd name="connsiteX19-1183" fmla="*/ 106293 w 1306267"/>
                  <a:gd name="connsiteY19-1184" fmla="*/ 282597 h 1424419"/>
                  <a:gd name="connsiteX20-1185" fmla="*/ 541533 w 1306267"/>
                  <a:gd name="connsiteY20-1186" fmla="*/ 38110 h 1424419"/>
                  <a:gd name="connsiteX21-1187" fmla="*/ 653528 w 1306267"/>
                  <a:gd name="connsiteY21-1188" fmla="*/ 0 h 1424419"/>
                  <a:gd name="connsiteX0-1189" fmla="*/ 653528 w 1306267"/>
                  <a:gd name="connsiteY0-1190" fmla="*/ 0 h 1424419"/>
                  <a:gd name="connsiteX1-1191" fmla="*/ 757287 w 1306267"/>
                  <a:gd name="connsiteY1-1192" fmla="*/ 32444 h 1424419"/>
                  <a:gd name="connsiteX2-1193" fmla="*/ 1206876 w 1306267"/>
                  <a:gd name="connsiteY2-1194" fmla="*/ 284945 h 1424419"/>
                  <a:gd name="connsiteX3-1195" fmla="*/ 1237706 w 1306267"/>
                  <a:gd name="connsiteY3-1196" fmla="*/ 306775 h 1424419"/>
                  <a:gd name="connsiteX4-1197" fmla="*/ 1301712 w 1306267"/>
                  <a:gd name="connsiteY4-1198" fmla="*/ 442384 h 1424419"/>
                  <a:gd name="connsiteX5-1199" fmla="*/ 1303099 w 1306267"/>
                  <a:gd name="connsiteY5-1200" fmla="*/ 495558 h 1424419"/>
                  <a:gd name="connsiteX6-1201" fmla="*/ 1303099 w 1306267"/>
                  <a:gd name="connsiteY6-1202" fmla="*/ 952393 h 1424419"/>
                  <a:gd name="connsiteX7-1203" fmla="*/ 1305306 w 1306267"/>
                  <a:gd name="connsiteY7-1204" fmla="*/ 990115 h 1424419"/>
                  <a:gd name="connsiteX8-1205" fmla="*/ 1255800 w 1306267"/>
                  <a:gd name="connsiteY8-1206" fmla="*/ 1142552 h 1424419"/>
                  <a:gd name="connsiteX9-1207" fmla="*/ 1172881 w 1306267"/>
                  <a:gd name="connsiteY9-1208" fmla="*/ 1179342 h 1424419"/>
                  <a:gd name="connsiteX10-1209" fmla="*/ 792288 w 1306267"/>
                  <a:gd name="connsiteY10-1210" fmla="*/ 1385653 h 1424419"/>
                  <a:gd name="connsiteX11-1211" fmla="*/ 522686 w 1306267"/>
                  <a:gd name="connsiteY11-1212" fmla="*/ 1384922 h 1424419"/>
                  <a:gd name="connsiteX12-1213" fmla="*/ 90241 w 1306267"/>
                  <a:gd name="connsiteY12-1214" fmla="*/ 1150634 h 1424419"/>
                  <a:gd name="connsiteX13-1215" fmla="*/ 48904 w 1306267"/>
                  <a:gd name="connsiteY13-1216" fmla="*/ 1124403 h 1424419"/>
                  <a:gd name="connsiteX14-1217" fmla="*/ 667 w 1306267"/>
                  <a:gd name="connsiteY14-1218" fmla="*/ 999105 h 1424419"/>
                  <a:gd name="connsiteX15-1219" fmla="*/ 0 w 1306267"/>
                  <a:gd name="connsiteY15-1220" fmla="*/ 972364 h 1424419"/>
                  <a:gd name="connsiteX16-1221" fmla="*/ 2496 w 1306267"/>
                  <a:gd name="connsiteY16-1222" fmla="*/ 463106 h 1424419"/>
                  <a:gd name="connsiteX17-1223" fmla="*/ 2458 w 1306267"/>
                  <a:gd name="connsiteY17-1224" fmla="*/ 429563 h 1424419"/>
                  <a:gd name="connsiteX18-1225" fmla="*/ 75248 w 1306267"/>
                  <a:gd name="connsiteY18-1226" fmla="*/ 303202 h 1424419"/>
                  <a:gd name="connsiteX19-1227" fmla="*/ 106293 w 1306267"/>
                  <a:gd name="connsiteY19-1228" fmla="*/ 282597 h 1424419"/>
                  <a:gd name="connsiteX20-1229" fmla="*/ 541533 w 1306267"/>
                  <a:gd name="connsiteY20-1230" fmla="*/ 38110 h 1424419"/>
                  <a:gd name="connsiteX21-1231" fmla="*/ 653528 w 1306267"/>
                  <a:gd name="connsiteY21-1232" fmla="*/ 0 h 1424419"/>
                  <a:gd name="connsiteX0-1233" fmla="*/ 653528 w 1306267"/>
                  <a:gd name="connsiteY0-1234" fmla="*/ 0 h 1424419"/>
                  <a:gd name="connsiteX1-1235" fmla="*/ 757287 w 1306267"/>
                  <a:gd name="connsiteY1-1236" fmla="*/ 32444 h 1424419"/>
                  <a:gd name="connsiteX2-1237" fmla="*/ 1206876 w 1306267"/>
                  <a:gd name="connsiteY2-1238" fmla="*/ 284945 h 1424419"/>
                  <a:gd name="connsiteX3-1239" fmla="*/ 1237706 w 1306267"/>
                  <a:gd name="connsiteY3-1240" fmla="*/ 306775 h 1424419"/>
                  <a:gd name="connsiteX4-1241" fmla="*/ 1301712 w 1306267"/>
                  <a:gd name="connsiteY4-1242" fmla="*/ 442384 h 1424419"/>
                  <a:gd name="connsiteX5-1243" fmla="*/ 1303099 w 1306267"/>
                  <a:gd name="connsiteY5-1244" fmla="*/ 495558 h 1424419"/>
                  <a:gd name="connsiteX6-1245" fmla="*/ 1303099 w 1306267"/>
                  <a:gd name="connsiteY6-1246" fmla="*/ 952393 h 1424419"/>
                  <a:gd name="connsiteX7-1247" fmla="*/ 1305306 w 1306267"/>
                  <a:gd name="connsiteY7-1248" fmla="*/ 990115 h 1424419"/>
                  <a:gd name="connsiteX8-1249" fmla="*/ 1255800 w 1306267"/>
                  <a:gd name="connsiteY8-1250" fmla="*/ 1142552 h 1424419"/>
                  <a:gd name="connsiteX9-1251" fmla="*/ 1172881 w 1306267"/>
                  <a:gd name="connsiteY9-1252" fmla="*/ 1179342 h 1424419"/>
                  <a:gd name="connsiteX10-1253" fmla="*/ 792288 w 1306267"/>
                  <a:gd name="connsiteY10-1254" fmla="*/ 1385653 h 1424419"/>
                  <a:gd name="connsiteX11-1255" fmla="*/ 522686 w 1306267"/>
                  <a:gd name="connsiteY11-1256" fmla="*/ 1384922 h 1424419"/>
                  <a:gd name="connsiteX12-1257" fmla="*/ 90241 w 1306267"/>
                  <a:gd name="connsiteY12-1258" fmla="*/ 1150634 h 1424419"/>
                  <a:gd name="connsiteX13-1259" fmla="*/ 48904 w 1306267"/>
                  <a:gd name="connsiteY13-1260" fmla="*/ 1124403 h 1424419"/>
                  <a:gd name="connsiteX14-1261" fmla="*/ 667 w 1306267"/>
                  <a:gd name="connsiteY14-1262" fmla="*/ 999105 h 1424419"/>
                  <a:gd name="connsiteX15-1263" fmla="*/ 0 w 1306267"/>
                  <a:gd name="connsiteY15-1264" fmla="*/ 972364 h 1424419"/>
                  <a:gd name="connsiteX16-1265" fmla="*/ 2496 w 1306267"/>
                  <a:gd name="connsiteY16-1266" fmla="*/ 463106 h 1424419"/>
                  <a:gd name="connsiteX17-1267" fmla="*/ 2458 w 1306267"/>
                  <a:gd name="connsiteY17-1268" fmla="*/ 429563 h 1424419"/>
                  <a:gd name="connsiteX18-1269" fmla="*/ 75248 w 1306267"/>
                  <a:gd name="connsiteY18-1270" fmla="*/ 303202 h 1424419"/>
                  <a:gd name="connsiteX19-1271" fmla="*/ 106293 w 1306267"/>
                  <a:gd name="connsiteY19-1272" fmla="*/ 282597 h 1424419"/>
                  <a:gd name="connsiteX20-1273" fmla="*/ 541533 w 1306267"/>
                  <a:gd name="connsiteY20-1274" fmla="*/ 38110 h 1424419"/>
                  <a:gd name="connsiteX21-1275" fmla="*/ 653528 w 1306267"/>
                  <a:gd name="connsiteY21-1276" fmla="*/ 0 h 1424419"/>
                  <a:gd name="connsiteX0-1277" fmla="*/ 653528 w 1306267"/>
                  <a:gd name="connsiteY0-1278" fmla="*/ 0 h 1424419"/>
                  <a:gd name="connsiteX1-1279" fmla="*/ 757287 w 1306267"/>
                  <a:gd name="connsiteY1-1280" fmla="*/ 32444 h 1424419"/>
                  <a:gd name="connsiteX2-1281" fmla="*/ 1206876 w 1306267"/>
                  <a:gd name="connsiteY2-1282" fmla="*/ 284945 h 1424419"/>
                  <a:gd name="connsiteX3-1283" fmla="*/ 1237706 w 1306267"/>
                  <a:gd name="connsiteY3-1284" fmla="*/ 306775 h 1424419"/>
                  <a:gd name="connsiteX4-1285" fmla="*/ 1301712 w 1306267"/>
                  <a:gd name="connsiteY4-1286" fmla="*/ 442384 h 1424419"/>
                  <a:gd name="connsiteX5-1287" fmla="*/ 1303099 w 1306267"/>
                  <a:gd name="connsiteY5-1288" fmla="*/ 495558 h 1424419"/>
                  <a:gd name="connsiteX6-1289" fmla="*/ 1303099 w 1306267"/>
                  <a:gd name="connsiteY6-1290" fmla="*/ 952393 h 1424419"/>
                  <a:gd name="connsiteX7-1291" fmla="*/ 1305306 w 1306267"/>
                  <a:gd name="connsiteY7-1292" fmla="*/ 990115 h 1424419"/>
                  <a:gd name="connsiteX8-1293" fmla="*/ 1255800 w 1306267"/>
                  <a:gd name="connsiteY8-1294" fmla="*/ 1142552 h 1424419"/>
                  <a:gd name="connsiteX9-1295" fmla="*/ 1172881 w 1306267"/>
                  <a:gd name="connsiteY9-1296" fmla="*/ 1179342 h 1424419"/>
                  <a:gd name="connsiteX10-1297" fmla="*/ 792288 w 1306267"/>
                  <a:gd name="connsiteY10-1298" fmla="*/ 1385653 h 1424419"/>
                  <a:gd name="connsiteX11-1299" fmla="*/ 522686 w 1306267"/>
                  <a:gd name="connsiteY11-1300" fmla="*/ 1384922 h 1424419"/>
                  <a:gd name="connsiteX12-1301" fmla="*/ 97009 w 1306267"/>
                  <a:gd name="connsiteY12-1302" fmla="*/ 1161462 h 1424419"/>
                  <a:gd name="connsiteX13-1303" fmla="*/ 48904 w 1306267"/>
                  <a:gd name="connsiteY13-1304" fmla="*/ 1124403 h 1424419"/>
                  <a:gd name="connsiteX14-1305" fmla="*/ 667 w 1306267"/>
                  <a:gd name="connsiteY14-1306" fmla="*/ 999105 h 1424419"/>
                  <a:gd name="connsiteX15-1307" fmla="*/ 0 w 1306267"/>
                  <a:gd name="connsiteY15-1308" fmla="*/ 972364 h 1424419"/>
                  <a:gd name="connsiteX16-1309" fmla="*/ 2496 w 1306267"/>
                  <a:gd name="connsiteY16-1310" fmla="*/ 463106 h 1424419"/>
                  <a:gd name="connsiteX17-1311" fmla="*/ 2458 w 1306267"/>
                  <a:gd name="connsiteY17-1312" fmla="*/ 429563 h 1424419"/>
                  <a:gd name="connsiteX18-1313" fmla="*/ 75248 w 1306267"/>
                  <a:gd name="connsiteY18-1314" fmla="*/ 303202 h 1424419"/>
                  <a:gd name="connsiteX19-1315" fmla="*/ 106293 w 1306267"/>
                  <a:gd name="connsiteY19-1316" fmla="*/ 282597 h 1424419"/>
                  <a:gd name="connsiteX20-1317" fmla="*/ 541533 w 1306267"/>
                  <a:gd name="connsiteY20-1318" fmla="*/ 38110 h 1424419"/>
                  <a:gd name="connsiteX21-1319" fmla="*/ 653528 w 1306267"/>
                  <a:gd name="connsiteY21-1320" fmla="*/ 0 h 1424419"/>
                  <a:gd name="connsiteX0-1321" fmla="*/ 653528 w 1306267"/>
                  <a:gd name="connsiteY0-1322" fmla="*/ 0 h 1424419"/>
                  <a:gd name="connsiteX1-1323" fmla="*/ 757287 w 1306267"/>
                  <a:gd name="connsiteY1-1324" fmla="*/ 32444 h 1424419"/>
                  <a:gd name="connsiteX2-1325" fmla="*/ 1206876 w 1306267"/>
                  <a:gd name="connsiteY2-1326" fmla="*/ 284945 h 1424419"/>
                  <a:gd name="connsiteX3-1327" fmla="*/ 1237706 w 1306267"/>
                  <a:gd name="connsiteY3-1328" fmla="*/ 306775 h 1424419"/>
                  <a:gd name="connsiteX4-1329" fmla="*/ 1301712 w 1306267"/>
                  <a:gd name="connsiteY4-1330" fmla="*/ 442384 h 1424419"/>
                  <a:gd name="connsiteX5-1331" fmla="*/ 1303099 w 1306267"/>
                  <a:gd name="connsiteY5-1332" fmla="*/ 495558 h 1424419"/>
                  <a:gd name="connsiteX6-1333" fmla="*/ 1303099 w 1306267"/>
                  <a:gd name="connsiteY6-1334" fmla="*/ 952393 h 1424419"/>
                  <a:gd name="connsiteX7-1335" fmla="*/ 1305306 w 1306267"/>
                  <a:gd name="connsiteY7-1336" fmla="*/ 990115 h 1424419"/>
                  <a:gd name="connsiteX8-1337" fmla="*/ 1255800 w 1306267"/>
                  <a:gd name="connsiteY8-1338" fmla="*/ 1142552 h 1424419"/>
                  <a:gd name="connsiteX9-1339" fmla="*/ 1172881 w 1306267"/>
                  <a:gd name="connsiteY9-1340" fmla="*/ 1179342 h 1424419"/>
                  <a:gd name="connsiteX10-1341" fmla="*/ 792288 w 1306267"/>
                  <a:gd name="connsiteY10-1342" fmla="*/ 1385653 h 1424419"/>
                  <a:gd name="connsiteX11-1343" fmla="*/ 522686 w 1306267"/>
                  <a:gd name="connsiteY11-1344" fmla="*/ 1384922 h 1424419"/>
                  <a:gd name="connsiteX12-1345" fmla="*/ 97009 w 1306267"/>
                  <a:gd name="connsiteY12-1346" fmla="*/ 1161462 h 1424419"/>
                  <a:gd name="connsiteX13-1347" fmla="*/ 48904 w 1306267"/>
                  <a:gd name="connsiteY13-1348" fmla="*/ 1124403 h 1424419"/>
                  <a:gd name="connsiteX14-1349" fmla="*/ 667 w 1306267"/>
                  <a:gd name="connsiteY14-1350" fmla="*/ 999105 h 1424419"/>
                  <a:gd name="connsiteX15-1351" fmla="*/ 0 w 1306267"/>
                  <a:gd name="connsiteY15-1352" fmla="*/ 972364 h 1424419"/>
                  <a:gd name="connsiteX16-1353" fmla="*/ 2496 w 1306267"/>
                  <a:gd name="connsiteY16-1354" fmla="*/ 463106 h 1424419"/>
                  <a:gd name="connsiteX17-1355" fmla="*/ 2458 w 1306267"/>
                  <a:gd name="connsiteY17-1356" fmla="*/ 429563 h 1424419"/>
                  <a:gd name="connsiteX18-1357" fmla="*/ 75248 w 1306267"/>
                  <a:gd name="connsiteY18-1358" fmla="*/ 303202 h 1424419"/>
                  <a:gd name="connsiteX19-1359" fmla="*/ 106293 w 1306267"/>
                  <a:gd name="connsiteY19-1360" fmla="*/ 282597 h 1424419"/>
                  <a:gd name="connsiteX20-1361" fmla="*/ 541533 w 1306267"/>
                  <a:gd name="connsiteY20-1362" fmla="*/ 38110 h 1424419"/>
                  <a:gd name="connsiteX21-1363" fmla="*/ 653528 w 1306267"/>
                  <a:gd name="connsiteY21-1364" fmla="*/ 0 h 1424419"/>
                  <a:gd name="connsiteX0-1365" fmla="*/ 653528 w 1306267"/>
                  <a:gd name="connsiteY0-1366" fmla="*/ 0 h 1424419"/>
                  <a:gd name="connsiteX1-1367" fmla="*/ 757287 w 1306267"/>
                  <a:gd name="connsiteY1-1368" fmla="*/ 32444 h 1424419"/>
                  <a:gd name="connsiteX2-1369" fmla="*/ 1206876 w 1306267"/>
                  <a:gd name="connsiteY2-1370" fmla="*/ 284945 h 1424419"/>
                  <a:gd name="connsiteX3-1371" fmla="*/ 1237706 w 1306267"/>
                  <a:gd name="connsiteY3-1372" fmla="*/ 306775 h 1424419"/>
                  <a:gd name="connsiteX4-1373" fmla="*/ 1301712 w 1306267"/>
                  <a:gd name="connsiteY4-1374" fmla="*/ 442384 h 1424419"/>
                  <a:gd name="connsiteX5-1375" fmla="*/ 1303099 w 1306267"/>
                  <a:gd name="connsiteY5-1376" fmla="*/ 495558 h 1424419"/>
                  <a:gd name="connsiteX6-1377" fmla="*/ 1303099 w 1306267"/>
                  <a:gd name="connsiteY6-1378" fmla="*/ 952393 h 1424419"/>
                  <a:gd name="connsiteX7-1379" fmla="*/ 1305306 w 1306267"/>
                  <a:gd name="connsiteY7-1380" fmla="*/ 990115 h 1424419"/>
                  <a:gd name="connsiteX8-1381" fmla="*/ 1255800 w 1306267"/>
                  <a:gd name="connsiteY8-1382" fmla="*/ 1142552 h 1424419"/>
                  <a:gd name="connsiteX9-1383" fmla="*/ 1172881 w 1306267"/>
                  <a:gd name="connsiteY9-1384" fmla="*/ 1179342 h 1424419"/>
                  <a:gd name="connsiteX10-1385" fmla="*/ 792288 w 1306267"/>
                  <a:gd name="connsiteY10-1386" fmla="*/ 1385653 h 1424419"/>
                  <a:gd name="connsiteX11-1387" fmla="*/ 522686 w 1306267"/>
                  <a:gd name="connsiteY11-1388" fmla="*/ 1384922 h 1424419"/>
                  <a:gd name="connsiteX12-1389" fmla="*/ 97009 w 1306267"/>
                  <a:gd name="connsiteY12-1390" fmla="*/ 1161462 h 1424419"/>
                  <a:gd name="connsiteX13-1391" fmla="*/ 44843 w 1306267"/>
                  <a:gd name="connsiteY13-1392" fmla="*/ 1118989 h 1424419"/>
                  <a:gd name="connsiteX14-1393" fmla="*/ 667 w 1306267"/>
                  <a:gd name="connsiteY14-1394" fmla="*/ 999105 h 1424419"/>
                  <a:gd name="connsiteX15-1395" fmla="*/ 0 w 1306267"/>
                  <a:gd name="connsiteY15-1396" fmla="*/ 972364 h 1424419"/>
                  <a:gd name="connsiteX16-1397" fmla="*/ 2496 w 1306267"/>
                  <a:gd name="connsiteY16-1398" fmla="*/ 463106 h 1424419"/>
                  <a:gd name="connsiteX17-1399" fmla="*/ 2458 w 1306267"/>
                  <a:gd name="connsiteY17-1400" fmla="*/ 429563 h 1424419"/>
                  <a:gd name="connsiteX18-1401" fmla="*/ 75248 w 1306267"/>
                  <a:gd name="connsiteY18-1402" fmla="*/ 303202 h 1424419"/>
                  <a:gd name="connsiteX19-1403" fmla="*/ 106293 w 1306267"/>
                  <a:gd name="connsiteY19-1404" fmla="*/ 282597 h 1424419"/>
                  <a:gd name="connsiteX20-1405" fmla="*/ 541533 w 1306267"/>
                  <a:gd name="connsiteY20-1406" fmla="*/ 38110 h 1424419"/>
                  <a:gd name="connsiteX21-1407" fmla="*/ 653528 w 1306267"/>
                  <a:gd name="connsiteY21-1408" fmla="*/ 0 h 1424419"/>
                  <a:gd name="connsiteX0-1409" fmla="*/ 653528 w 1306267"/>
                  <a:gd name="connsiteY0-1410" fmla="*/ 0 h 1424419"/>
                  <a:gd name="connsiteX1-1411" fmla="*/ 757287 w 1306267"/>
                  <a:gd name="connsiteY1-1412" fmla="*/ 32444 h 1424419"/>
                  <a:gd name="connsiteX2-1413" fmla="*/ 1206876 w 1306267"/>
                  <a:gd name="connsiteY2-1414" fmla="*/ 284945 h 1424419"/>
                  <a:gd name="connsiteX3-1415" fmla="*/ 1237706 w 1306267"/>
                  <a:gd name="connsiteY3-1416" fmla="*/ 306775 h 1424419"/>
                  <a:gd name="connsiteX4-1417" fmla="*/ 1301712 w 1306267"/>
                  <a:gd name="connsiteY4-1418" fmla="*/ 442384 h 1424419"/>
                  <a:gd name="connsiteX5-1419" fmla="*/ 1303099 w 1306267"/>
                  <a:gd name="connsiteY5-1420" fmla="*/ 495558 h 1424419"/>
                  <a:gd name="connsiteX6-1421" fmla="*/ 1303099 w 1306267"/>
                  <a:gd name="connsiteY6-1422" fmla="*/ 952393 h 1424419"/>
                  <a:gd name="connsiteX7-1423" fmla="*/ 1305306 w 1306267"/>
                  <a:gd name="connsiteY7-1424" fmla="*/ 990115 h 1424419"/>
                  <a:gd name="connsiteX8-1425" fmla="*/ 1255800 w 1306267"/>
                  <a:gd name="connsiteY8-1426" fmla="*/ 1142552 h 1424419"/>
                  <a:gd name="connsiteX9-1427" fmla="*/ 1172881 w 1306267"/>
                  <a:gd name="connsiteY9-1428" fmla="*/ 1179342 h 1424419"/>
                  <a:gd name="connsiteX10-1429" fmla="*/ 792288 w 1306267"/>
                  <a:gd name="connsiteY10-1430" fmla="*/ 1385653 h 1424419"/>
                  <a:gd name="connsiteX11-1431" fmla="*/ 522686 w 1306267"/>
                  <a:gd name="connsiteY11-1432" fmla="*/ 1384922 h 1424419"/>
                  <a:gd name="connsiteX12-1433" fmla="*/ 97009 w 1306267"/>
                  <a:gd name="connsiteY12-1434" fmla="*/ 1161462 h 1424419"/>
                  <a:gd name="connsiteX13-1435" fmla="*/ 44843 w 1306267"/>
                  <a:gd name="connsiteY13-1436" fmla="*/ 1118989 h 1424419"/>
                  <a:gd name="connsiteX14-1437" fmla="*/ 667 w 1306267"/>
                  <a:gd name="connsiteY14-1438" fmla="*/ 999105 h 1424419"/>
                  <a:gd name="connsiteX15-1439" fmla="*/ 0 w 1306267"/>
                  <a:gd name="connsiteY15-1440" fmla="*/ 972364 h 1424419"/>
                  <a:gd name="connsiteX16-1441" fmla="*/ 2496 w 1306267"/>
                  <a:gd name="connsiteY16-1442" fmla="*/ 463106 h 1424419"/>
                  <a:gd name="connsiteX17-1443" fmla="*/ 2458 w 1306267"/>
                  <a:gd name="connsiteY17-1444" fmla="*/ 429563 h 1424419"/>
                  <a:gd name="connsiteX18-1445" fmla="*/ 75248 w 1306267"/>
                  <a:gd name="connsiteY18-1446" fmla="*/ 303202 h 1424419"/>
                  <a:gd name="connsiteX19-1447" fmla="*/ 106293 w 1306267"/>
                  <a:gd name="connsiteY19-1448" fmla="*/ 282597 h 1424419"/>
                  <a:gd name="connsiteX20-1449" fmla="*/ 541533 w 1306267"/>
                  <a:gd name="connsiteY20-1450" fmla="*/ 38110 h 1424419"/>
                  <a:gd name="connsiteX21-1451" fmla="*/ 653528 w 1306267"/>
                  <a:gd name="connsiteY21-1452" fmla="*/ 0 h 1424419"/>
                  <a:gd name="connsiteX0-1453" fmla="*/ 653528 w 1306267"/>
                  <a:gd name="connsiteY0-1454" fmla="*/ 0 h 1424419"/>
                  <a:gd name="connsiteX1-1455" fmla="*/ 757287 w 1306267"/>
                  <a:gd name="connsiteY1-1456" fmla="*/ 32444 h 1424419"/>
                  <a:gd name="connsiteX2-1457" fmla="*/ 1206876 w 1306267"/>
                  <a:gd name="connsiteY2-1458" fmla="*/ 284945 h 1424419"/>
                  <a:gd name="connsiteX3-1459" fmla="*/ 1237706 w 1306267"/>
                  <a:gd name="connsiteY3-1460" fmla="*/ 306775 h 1424419"/>
                  <a:gd name="connsiteX4-1461" fmla="*/ 1301712 w 1306267"/>
                  <a:gd name="connsiteY4-1462" fmla="*/ 442384 h 1424419"/>
                  <a:gd name="connsiteX5-1463" fmla="*/ 1303099 w 1306267"/>
                  <a:gd name="connsiteY5-1464" fmla="*/ 495558 h 1424419"/>
                  <a:gd name="connsiteX6-1465" fmla="*/ 1303099 w 1306267"/>
                  <a:gd name="connsiteY6-1466" fmla="*/ 952393 h 1424419"/>
                  <a:gd name="connsiteX7-1467" fmla="*/ 1305306 w 1306267"/>
                  <a:gd name="connsiteY7-1468" fmla="*/ 990115 h 1424419"/>
                  <a:gd name="connsiteX8-1469" fmla="*/ 1255800 w 1306267"/>
                  <a:gd name="connsiteY8-1470" fmla="*/ 1142552 h 1424419"/>
                  <a:gd name="connsiteX9-1471" fmla="*/ 1172881 w 1306267"/>
                  <a:gd name="connsiteY9-1472" fmla="*/ 1179342 h 1424419"/>
                  <a:gd name="connsiteX10-1473" fmla="*/ 792288 w 1306267"/>
                  <a:gd name="connsiteY10-1474" fmla="*/ 1385653 h 1424419"/>
                  <a:gd name="connsiteX11-1475" fmla="*/ 522686 w 1306267"/>
                  <a:gd name="connsiteY11-1476" fmla="*/ 1384922 h 1424419"/>
                  <a:gd name="connsiteX12-1477" fmla="*/ 97009 w 1306267"/>
                  <a:gd name="connsiteY12-1478" fmla="*/ 1161462 h 1424419"/>
                  <a:gd name="connsiteX13-1479" fmla="*/ 44843 w 1306267"/>
                  <a:gd name="connsiteY13-1480" fmla="*/ 1118989 h 1424419"/>
                  <a:gd name="connsiteX14-1481" fmla="*/ 667 w 1306267"/>
                  <a:gd name="connsiteY14-1482" fmla="*/ 999105 h 1424419"/>
                  <a:gd name="connsiteX15-1483" fmla="*/ 0 w 1306267"/>
                  <a:gd name="connsiteY15-1484" fmla="*/ 972364 h 1424419"/>
                  <a:gd name="connsiteX16-1485" fmla="*/ 2496 w 1306267"/>
                  <a:gd name="connsiteY16-1486" fmla="*/ 463106 h 1424419"/>
                  <a:gd name="connsiteX17-1487" fmla="*/ 2458 w 1306267"/>
                  <a:gd name="connsiteY17-1488" fmla="*/ 429563 h 1424419"/>
                  <a:gd name="connsiteX18-1489" fmla="*/ 75248 w 1306267"/>
                  <a:gd name="connsiteY18-1490" fmla="*/ 303202 h 1424419"/>
                  <a:gd name="connsiteX19-1491" fmla="*/ 106293 w 1306267"/>
                  <a:gd name="connsiteY19-1492" fmla="*/ 282597 h 1424419"/>
                  <a:gd name="connsiteX20-1493" fmla="*/ 541533 w 1306267"/>
                  <a:gd name="connsiteY20-1494" fmla="*/ 38110 h 1424419"/>
                  <a:gd name="connsiteX21-1495" fmla="*/ 653528 w 1306267"/>
                  <a:gd name="connsiteY21-1496" fmla="*/ 0 h 1424419"/>
                  <a:gd name="connsiteX0-1497" fmla="*/ 653528 w 1306267"/>
                  <a:gd name="connsiteY0-1498" fmla="*/ 0 h 1424419"/>
                  <a:gd name="connsiteX1-1499" fmla="*/ 757287 w 1306267"/>
                  <a:gd name="connsiteY1-1500" fmla="*/ 32444 h 1424419"/>
                  <a:gd name="connsiteX2-1501" fmla="*/ 1206876 w 1306267"/>
                  <a:gd name="connsiteY2-1502" fmla="*/ 284945 h 1424419"/>
                  <a:gd name="connsiteX3-1503" fmla="*/ 1237706 w 1306267"/>
                  <a:gd name="connsiteY3-1504" fmla="*/ 306775 h 1424419"/>
                  <a:gd name="connsiteX4-1505" fmla="*/ 1301712 w 1306267"/>
                  <a:gd name="connsiteY4-1506" fmla="*/ 442384 h 1424419"/>
                  <a:gd name="connsiteX5-1507" fmla="*/ 1303099 w 1306267"/>
                  <a:gd name="connsiteY5-1508" fmla="*/ 495558 h 1424419"/>
                  <a:gd name="connsiteX6-1509" fmla="*/ 1303099 w 1306267"/>
                  <a:gd name="connsiteY6-1510" fmla="*/ 952393 h 1424419"/>
                  <a:gd name="connsiteX7-1511" fmla="*/ 1305306 w 1306267"/>
                  <a:gd name="connsiteY7-1512" fmla="*/ 990115 h 1424419"/>
                  <a:gd name="connsiteX8-1513" fmla="*/ 1255800 w 1306267"/>
                  <a:gd name="connsiteY8-1514" fmla="*/ 1142552 h 1424419"/>
                  <a:gd name="connsiteX9-1515" fmla="*/ 1172881 w 1306267"/>
                  <a:gd name="connsiteY9-1516" fmla="*/ 1179342 h 1424419"/>
                  <a:gd name="connsiteX10-1517" fmla="*/ 792288 w 1306267"/>
                  <a:gd name="connsiteY10-1518" fmla="*/ 1385653 h 1424419"/>
                  <a:gd name="connsiteX11-1519" fmla="*/ 522686 w 1306267"/>
                  <a:gd name="connsiteY11-1520" fmla="*/ 1384922 h 1424419"/>
                  <a:gd name="connsiteX12-1521" fmla="*/ 94302 w 1306267"/>
                  <a:gd name="connsiteY12-1522" fmla="*/ 1158755 h 1424419"/>
                  <a:gd name="connsiteX13-1523" fmla="*/ 44843 w 1306267"/>
                  <a:gd name="connsiteY13-1524" fmla="*/ 1118989 h 1424419"/>
                  <a:gd name="connsiteX14-1525" fmla="*/ 667 w 1306267"/>
                  <a:gd name="connsiteY14-1526" fmla="*/ 999105 h 1424419"/>
                  <a:gd name="connsiteX15-1527" fmla="*/ 0 w 1306267"/>
                  <a:gd name="connsiteY15-1528" fmla="*/ 972364 h 1424419"/>
                  <a:gd name="connsiteX16-1529" fmla="*/ 2496 w 1306267"/>
                  <a:gd name="connsiteY16-1530" fmla="*/ 463106 h 1424419"/>
                  <a:gd name="connsiteX17-1531" fmla="*/ 2458 w 1306267"/>
                  <a:gd name="connsiteY17-1532" fmla="*/ 429563 h 1424419"/>
                  <a:gd name="connsiteX18-1533" fmla="*/ 75248 w 1306267"/>
                  <a:gd name="connsiteY18-1534" fmla="*/ 303202 h 1424419"/>
                  <a:gd name="connsiteX19-1535" fmla="*/ 106293 w 1306267"/>
                  <a:gd name="connsiteY19-1536" fmla="*/ 282597 h 1424419"/>
                  <a:gd name="connsiteX20-1537" fmla="*/ 541533 w 1306267"/>
                  <a:gd name="connsiteY20-1538" fmla="*/ 38110 h 1424419"/>
                  <a:gd name="connsiteX21-1539" fmla="*/ 653528 w 1306267"/>
                  <a:gd name="connsiteY21-1540" fmla="*/ 0 h 1424419"/>
                  <a:gd name="connsiteX0-1541" fmla="*/ 653528 w 1306267"/>
                  <a:gd name="connsiteY0-1542" fmla="*/ 0 h 1424419"/>
                  <a:gd name="connsiteX1-1543" fmla="*/ 757287 w 1306267"/>
                  <a:gd name="connsiteY1-1544" fmla="*/ 32444 h 1424419"/>
                  <a:gd name="connsiteX2-1545" fmla="*/ 1206876 w 1306267"/>
                  <a:gd name="connsiteY2-1546" fmla="*/ 284945 h 1424419"/>
                  <a:gd name="connsiteX3-1547" fmla="*/ 1237706 w 1306267"/>
                  <a:gd name="connsiteY3-1548" fmla="*/ 306775 h 1424419"/>
                  <a:gd name="connsiteX4-1549" fmla="*/ 1301712 w 1306267"/>
                  <a:gd name="connsiteY4-1550" fmla="*/ 442384 h 1424419"/>
                  <a:gd name="connsiteX5-1551" fmla="*/ 1303099 w 1306267"/>
                  <a:gd name="connsiteY5-1552" fmla="*/ 495558 h 1424419"/>
                  <a:gd name="connsiteX6-1553" fmla="*/ 1303099 w 1306267"/>
                  <a:gd name="connsiteY6-1554" fmla="*/ 952393 h 1424419"/>
                  <a:gd name="connsiteX7-1555" fmla="*/ 1305306 w 1306267"/>
                  <a:gd name="connsiteY7-1556" fmla="*/ 990115 h 1424419"/>
                  <a:gd name="connsiteX8-1557" fmla="*/ 1255800 w 1306267"/>
                  <a:gd name="connsiteY8-1558" fmla="*/ 1142552 h 1424419"/>
                  <a:gd name="connsiteX9-1559" fmla="*/ 1172881 w 1306267"/>
                  <a:gd name="connsiteY9-1560" fmla="*/ 1179342 h 1424419"/>
                  <a:gd name="connsiteX10-1561" fmla="*/ 792288 w 1306267"/>
                  <a:gd name="connsiteY10-1562" fmla="*/ 1385653 h 1424419"/>
                  <a:gd name="connsiteX11-1563" fmla="*/ 522686 w 1306267"/>
                  <a:gd name="connsiteY11-1564" fmla="*/ 1384922 h 1424419"/>
                  <a:gd name="connsiteX12-1565" fmla="*/ 94302 w 1306267"/>
                  <a:gd name="connsiteY12-1566" fmla="*/ 1158755 h 1424419"/>
                  <a:gd name="connsiteX13-1567" fmla="*/ 39429 w 1306267"/>
                  <a:gd name="connsiteY13-1568" fmla="*/ 1117635 h 1424419"/>
                  <a:gd name="connsiteX14-1569" fmla="*/ 667 w 1306267"/>
                  <a:gd name="connsiteY14-1570" fmla="*/ 999105 h 1424419"/>
                  <a:gd name="connsiteX15-1571" fmla="*/ 0 w 1306267"/>
                  <a:gd name="connsiteY15-1572" fmla="*/ 972364 h 1424419"/>
                  <a:gd name="connsiteX16-1573" fmla="*/ 2496 w 1306267"/>
                  <a:gd name="connsiteY16-1574" fmla="*/ 463106 h 1424419"/>
                  <a:gd name="connsiteX17-1575" fmla="*/ 2458 w 1306267"/>
                  <a:gd name="connsiteY17-1576" fmla="*/ 429563 h 1424419"/>
                  <a:gd name="connsiteX18-1577" fmla="*/ 75248 w 1306267"/>
                  <a:gd name="connsiteY18-1578" fmla="*/ 303202 h 1424419"/>
                  <a:gd name="connsiteX19-1579" fmla="*/ 106293 w 1306267"/>
                  <a:gd name="connsiteY19-1580" fmla="*/ 282597 h 1424419"/>
                  <a:gd name="connsiteX20-1581" fmla="*/ 541533 w 1306267"/>
                  <a:gd name="connsiteY20-1582" fmla="*/ 38110 h 1424419"/>
                  <a:gd name="connsiteX21-1583" fmla="*/ 653528 w 1306267"/>
                  <a:gd name="connsiteY21-1584" fmla="*/ 0 h 1424419"/>
                  <a:gd name="connsiteX0-1585" fmla="*/ 653528 w 1305333"/>
                  <a:gd name="connsiteY0-1586" fmla="*/ 0 h 1424419"/>
                  <a:gd name="connsiteX1-1587" fmla="*/ 757287 w 1305333"/>
                  <a:gd name="connsiteY1-1588" fmla="*/ 32444 h 1424419"/>
                  <a:gd name="connsiteX2-1589" fmla="*/ 1206876 w 1305333"/>
                  <a:gd name="connsiteY2-1590" fmla="*/ 284945 h 1424419"/>
                  <a:gd name="connsiteX3-1591" fmla="*/ 1237706 w 1305333"/>
                  <a:gd name="connsiteY3-1592" fmla="*/ 306775 h 1424419"/>
                  <a:gd name="connsiteX4-1593" fmla="*/ 1301712 w 1305333"/>
                  <a:gd name="connsiteY4-1594" fmla="*/ 442384 h 1424419"/>
                  <a:gd name="connsiteX5-1595" fmla="*/ 1303099 w 1305333"/>
                  <a:gd name="connsiteY5-1596" fmla="*/ 495558 h 1424419"/>
                  <a:gd name="connsiteX6-1597" fmla="*/ 1303099 w 1305333"/>
                  <a:gd name="connsiteY6-1598" fmla="*/ 952393 h 1424419"/>
                  <a:gd name="connsiteX7-1599" fmla="*/ 1305306 w 1305333"/>
                  <a:gd name="connsiteY7-1600" fmla="*/ 990115 h 1424419"/>
                  <a:gd name="connsiteX8-1601" fmla="*/ 1227376 w 1305333"/>
                  <a:gd name="connsiteY8-1602" fmla="*/ 1152027 h 1424419"/>
                  <a:gd name="connsiteX9-1603" fmla="*/ 1172881 w 1305333"/>
                  <a:gd name="connsiteY9-1604" fmla="*/ 1179342 h 1424419"/>
                  <a:gd name="connsiteX10-1605" fmla="*/ 792288 w 1305333"/>
                  <a:gd name="connsiteY10-1606" fmla="*/ 1385653 h 1424419"/>
                  <a:gd name="connsiteX11-1607" fmla="*/ 522686 w 1305333"/>
                  <a:gd name="connsiteY11-1608" fmla="*/ 1384922 h 1424419"/>
                  <a:gd name="connsiteX12-1609" fmla="*/ 94302 w 1305333"/>
                  <a:gd name="connsiteY12-1610" fmla="*/ 1158755 h 1424419"/>
                  <a:gd name="connsiteX13-1611" fmla="*/ 39429 w 1305333"/>
                  <a:gd name="connsiteY13-1612" fmla="*/ 1117635 h 1424419"/>
                  <a:gd name="connsiteX14-1613" fmla="*/ 667 w 1305333"/>
                  <a:gd name="connsiteY14-1614" fmla="*/ 999105 h 1424419"/>
                  <a:gd name="connsiteX15-1615" fmla="*/ 0 w 1305333"/>
                  <a:gd name="connsiteY15-1616" fmla="*/ 972364 h 1424419"/>
                  <a:gd name="connsiteX16-1617" fmla="*/ 2496 w 1305333"/>
                  <a:gd name="connsiteY16-1618" fmla="*/ 463106 h 1424419"/>
                  <a:gd name="connsiteX17-1619" fmla="*/ 2458 w 1305333"/>
                  <a:gd name="connsiteY17-1620" fmla="*/ 429563 h 1424419"/>
                  <a:gd name="connsiteX18-1621" fmla="*/ 75248 w 1305333"/>
                  <a:gd name="connsiteY18-1622" fmla="*/ 303202 h 1424419"/>
                  <a:gd name="connsiteX19-1623" fmla="*/ 106293 w 1305333"/>
                  <a:gd name="connsiteY19-1624" fmla="*/ 282597 h 1424419"/>
                  <a:gd name="connsiteX20-1625" fmla="*/ 541533 w 1305333"/>
                  <a:gd name="connsiteY20-1626" fmla="*/ 38110 h 1424419"/>
                  <a:gd name="connsiteX21-1627" fmla="*/ 653528 w 1305333"/>
                  <a:gd name="connsiteY21-1628" fmla="*/ 0 h 1424419"/>
                  <a:gd name="connsiteX0-1629" fmla="*/ 653528 w 1305333"/>
                  <a:gd name="connsiteY0-1630" fmla="*/ 0 h 1424419"/>
                  <a:gd name="connsiteX1-1631" fmla="*/ 757287 w 1305333"/>
                  <a:gd name="connsiteY1-1632" fmla="*/ 32444 h 1424419"/>
                  <a:gd name="connsiteX2-1633" fmla="*/ 1206876 w 1305333"/>
                  <a:gd name="connsiteY2-1634" fmla="*/ 284945 h 1424419"/>
                  <a:gd name="connsiteX3-1635" fmla="*/ 1237706 w 1305333"/>
                  <a:gd name="connsiteY3-1636" fmla="*/ 306775 h 1424419"/>
                  <a:gd name="connsiteX4-1637" fmla="*/ 1301712 w 1305333"/>
                  <a:gd name="connsiteY4-1638" fmla="*/ 442384 h 1424419"/>
                  <a:gd name="connsiteX5-1639" fmla="*/ 1303099 w 1305333"/>
                  <a:gd name="connsiteY5-1640" fmla="*/ 495558 h 1424419"/>
                  <a:gd name="connsiteX6-1641" fmla="*/ 1303099 w 1305333"/>
                  <a:gd name="connsiteY6-1642" fmla="*/ 952393 h 1424419"/>
                  <a:gd name="connsiteX7-1643" fmla="*/ 1302599 w 1305333"/>
                  <a:gd name="connsiteY7-1644" fmla="*/ 1003650 h 1424419"/>
                  <a:gd name="connsiteX8-1645" fmla="*/ 1227376 w 1305333"/>
                  <a:gd name="connsiteY8-1646" fmla="*/ 1152027 h 1424419"/>
                  <a:gd name="connsiteX9-1647" fmla="*/ 1172881 w 1305333"/>
                  <a:gd name="connsiteY9-1648" fmla="*/ 1179342 h 1424419"/>
                  <a:gd name="connsiteX10-1649" fmla="*/ 792288 w 1305333"/>
                  <a:gd name="connsiteY10-1650" fmla="*/ 1385653 h 1424419"/>
                  <a:gd name="connsiteX11-1651" fmla="*/ 522686 w 1305333"/>
                  <a:gd name="connsiteY11-1652" fmla="*/ 1384922 h 1424419"/>
                  <a:gd name="connsiteX12-1653" fmla="*/ 94302 w 1305333"/>
                  <a:gd name="connsiteY12-1654" fmla="*/ 1158755 h 1424419"/>
                  <a:gd name="connsiteX13-1655" fmla="*/ 39429 w 1305333"/>
                  <a:gd name="connsiteY13-1656" fmla="*/ 1117635 h 1424419"/>
                  <a:gd name="connsiteX14-1657" fmla="*/ 667 w 1305333"/>
                  <a:gd name="connsiteY14-1658" fmla="*/ 999105 h 1424419"/>
                  <a:gd name="connsiteX15-1659" fmla="*/ 0 w 1305333"/>
                  <a:gd name="connsiteY15-1660" fmla="*/ 972364 h 1424419"/>
                  <a:gd name="connsiteX16-1661" fmla="*/ 2496 w 1305333"/>
                  <a:gd name="connsiteY16-1662" fmla="*/ 463106 h 1424419"/>
                  <a:gd name="connsiteX17-1663" fmla="*/ 2458 w 1305333"/>
                  <a:gd name="connsiteY17-1664" fmla="*/ 429563 h 1424419"/>
                  <a:gd name="connsiteX18-1665" fmla="*/ 75248 w 1305333"/>
                  <a:gd name="connsiteY18-1666" fmla="*/ 303202 h 1424419"/>
                  <a:gd name="connsiteX19-1667" fmla="*/ 106293 w 1305333"/>
                  <a:gd name="connsiteY19-1668" fmla="*/ 282597 h 1424419"/>
                  <a:gd name="connsiteX20-1669" fmla="*/ 541533 w 1305333"/>
                  <a:gd name="connsiteY20-1670" fmla="*/ 38110 h 1424419"/>
                  <a:gd name="connsiteX21-1671" fmla="*/ 653528 w 1305333"/>
                  <a:gd name="connsiteY21-1672" fmla="*/ 0 h 1424419"/>
                  <a:gd name="connsiteX0-1673" fmla="*/ 653528 w 1305080"/>
                  <a:gd name="connsiteY0-1674" fmla="*/ 0 h 1424419"/>
                  <a:gd name="connsiteX1-1675" fmla="*/ 757287 w 1305080"/>
                  <a:gd name="connsiteY1-1676" fmla="*/ 32444 h 1424419"/>
                  <a:gd name="connsiteX2-1677" fmla="*/ 1206876 w 1305080"/>
                  <a:gd name="connsiteY2-1678" fmla="*/ 284945 h 1424419"/>
                  <a:gd name="connsiteX3-1679" fmla="*/ 1237706 w 1305080"/>
                  <a:gd name="connsiteY3-1680" fmla="*/ 306775 h 1424419"/>
                  <a:gd name="connsiteX4-1681" fmla="*/ 1301712 w 1305080"/>
                  <a:gd name="connsiteY4-1682" fmla="*/ 442384 h 1424419"/>
                  <a:gd name="connsiteX5-1683" fmla="*/ 1303099 w 1305080"/>
                  <a:gd name="connsiteY5-1684" fmla="*/ 495558 h 1424419"/>
                  <a:gd name="connsiteX6-1685" fmla="*/ 1301746 w 1305080"/>
                  <a:gd name="connsiteY6-1686" fmla="*/ 953747 h 1424419"/>
                  <a:gd name="connsiteX7-1687" fmla="*/ 1302599 w 1305080"/>
                  <a:gd name="connsiteY7-1688" fmla="*/ 1003650 h 1424419"/>
                  <a:gd name="connsiteX8-1689" fmla="*/ 1227376 w 1305080"/>
                  <a:gd name="connsiteY8-1690" fmla="*/ 1152027 h 1424419"/>
                  <a:gd name="connsiteX9-1691" fmla="*/ 1172881 w 1305080"/>
                  <a:gd name="connsiteY9-1692" fmla="*/ 1179342 h 1424419"/>
                  <a:gd name="connsiteX10-1693" fmla="*/ 792288 w 1305080"/>
                  <a:gd name="connsiteY10-1694" fmla="*/ 1385653 h 1424419"/>
                  <a:gd name="connsiteX11-1695" fmla="*/ 522686 w 1305080"/>
                  <a:gd name="connsiteY11-1696" fmla="*/ 1384922 h 1424419"/>
                  <a:gd name="connsiteX12-1697" fmla="*/ 94302 w 1305080"/>
                  <a:gd name="connsiteY12-1698" fmla="*/ 1158755 h 1424419"/>
                  <a:gd name="connsiteX13-1699" fmla="*/ 39429 w 1305080"/>
                  <a:gd name="connsiteY13-1700" fmla="*/ 1117635 h 1424419"/>
                  <a:gd name="connsiteX14-1701" fmla="*/ 667 w 1305080"/>
                  <a:gd name="connsiteY14-1702" fmla="*/ 999105 h 1424419"/>
                  <a:gd name="connsiteX15-1703" fmla="*/ 0 w 1305080"/>
                  <a:gd name="connsiteY15-1704" fmla="*/ 972364 h 1424419"/>
                  <a:gd name="connsiteX16-1705" fmla="*/ 2496 w 1305080"/>
                  <a:gd name="connsiteY16-1706" fmla="*/ 463106 h 1424419"/>
                  <a:gd name="connsiteX17-1707" fmla="*/ 2458 w 1305080"/>
                  <a:gd name="connsiteY17-1708" fmla="*/ 429563 h 1424419"/>
                  <a:gd name="connsiteX18-1709" fmla="*/ 75248 w 1305080"/>
                  <a:gd name="connsiteY18-1710" fmla="*/ 303202 h 1424419"/>
                  <a:gd name="connsiteX19-1711" fmla="*/ 106293 w 1305080"/>
                  <a:gd name="connsiteY19-1712" fmla="*/ 282597 h 1424419"/>
                  <a:gd name="connsiteX20-1713" fmla="*/ 541533 w 1305080"/>
                  <a:gd name="connsiteY20-1714" fmla="*/ 38110 h 1424419"/>
                  <a:gd name="connsiteX21-1715" fmla="*/ 653528 w 1305080"/>
                  <a:gd name="connsiteY21-1716" fmla="*/ 0 h 1424419"/>
                  <a:gd name="connsiteX0-1717" fmla="*/ 653528 w 1305299"/>
                  <a:gd name="connsiteY0-1718" fmla="*/ 0 h 1424419"/>
                  <a:gd name="connsiteX1-1719" fmla="*/ 757287 w 1305299"/>
                  <a:gd name="connsiteY1-1720" fmla="*/ 32444 h 1424419"/>
                  <a:gd name="connsiteX2-1721" fmla="*/ 1206876 w 1305299"/>
                  <a:gd name="connsiteY2-1722" fmla="*/ 284945 h 1424419"/>
                  <a:gd name="connsiteX3-1723" fmla="*/ 1237706 w 1305299"/>
                  <a:gd name="connsiteY3-1724" fmla="*/ 306775 h 1424419"/>
                  <a:gd name="connsiteX4-1725" fmla="*/ 1301712 w 1305299"/>
                  <a:gd name="connsiteY4-1726" fmla="*/ 442384 h 1424419"/>
                  <a:gd name="connsiteX5-1727" fmla="*/ 1303099 w 1305299"/>
                  <a:gd name="connsiteY5-1728" fmla="*/ 495558 h 1424419"/>
                  <a:gd name="connsiteX6-1729" fmla="*/ 1301746 w 1305299"/>
                  <a:gd name="connsiteY6-1730" fmla="*/ 953747 h 1424419"/>
                  <a:gd name="connsiteX7-1731" fmla="*/ 1302599 w 1305299"/>
                  <a:gd name="connsiteY7-1732" fmla="*/ 1003650 h 1424419"/>
                  <a:gd name="connsiteX8-1733" fmla="*/ 1227376 w 1305299"/>
                  <a:gd name="connsiteY8-1734" fmla="*/ 1152027 h 1424419"/>
                  <a:gd name="connsiteX9-1735" fmla="*/ 1172881 w 1305299"/>
                  <a:gd name="connsiteY9-1736" fmla="*/ 1179342 h 1424419"/>
                  <a:gd name="connsiteX10-1737" fmla="*/ 792288 w 1305299"/>
                  <a:gd name="connsiteY10-1738" fmla="*/ 1385653 h 1424419"/>
                  <a:gd name="connsiteX11-1739" fmla="*/ 522686 w 1305299"/>
                  <a:gd name="connsiteY11-1740" fmla="*/ 1384922 h 1424419"/>
                  <a:gd name="connsiteX12-1741" fmla="*/ 94302 w 1305299"/>
                  <a:gd name="connsiteY12-1742" fmla="*/ 1158755 h 1424419"/>
                  <a:gd name="connsiteX13-1743" fmla="*/ 39429 w 1305299"/>
                  <a:gd name="connsiteY13-1744" fmla="*/ 1117635 h 1424419"/>
                  <a:gd name="connsiteX14-1745" fmla="*/ 667 w 1305299"/>
                  <a:gd name="connsiteY14-1746" fmla="*/ 999105 h 1424419"/>
                  <a:gd name="connsiteX15-1747" fmla="*/ 0 w 1305299"/>
                  <a:gd name="connsiteY15-1748" fmla="*/ 972364 h 1424419"/>
                  <a:gd name="connsiteX16-1749" fmla="*/ 2496 w 1305299"/>
                  <a:gd name="connsiteY16-1750" fmla="*/ 463106 h 1424419"/>
                  <a:gd name="connsiteX17-1751" fmla="*/ 2458 w 1305299"/>
                  <a:gd name="connsiteY17-1752" fmla="*/ 429563 h 1424419"/>
                  <a:gd name="connsiteX18-1753" fmla="*/ 75248 w 1305299"/>
                  <a:gd name="connsiteY18-1754" fmla="*/ 303202 h 1424419"/>
                  <a:gd name="connsiteX19-1755" fmla="*/ 106293 w 1305299"/>
                  <a:gd name="connsiteY19-1756" fmla="*/ 282597 h 1424419"/>
                  <a:gd name="connsiteX20-1757" fmla="*/ 541533 w 1305299"/>
                  <a:gd name="connsiteY20-1758" fmla="*/ 38110 h 1424419"/>
                  <a:gd name="connsiteX21-1759" fmla="*/ 653528 w 1305299"/>
                  <a:gd name="connsiteY21-1760" fmla="*/ 0 h 1424419"/>
                  <a:gd name="connsiteX0-1761" fmla="*/ 653528 w 1306646"/>
                  <a:gd name="connsiteY0-1762" fmla="*/ 0 h 1424419"/>
                  <a:gd name="connsiteX1-1763" fmla="*/ 757287 w 1306646"/>
                  <a:gd name="connsiteY1-1764" fmla="*/ 32444 h 1424419"/>
                  <a:gd name="connsiteX2-1765" fmla="*/ 1206876 w 1306646"/>
                  <a:gd name="connsiteY2-1766" fmla="*/ 284945 h 1424419"/>
                  <a:gd name="connsiteX3-1767" fmla="*/ 1237706 w 1306646"/>
                  <a:gd name="connsiteY3-1768" fmla="*/ 306775 h 1424419"/>
                  <a:gd name="connsiteX4-1769" fmla="*/ 1301712 w 1306646"/>
                  <a:gd name="connsiteY4-1770" fmla="*/ 442384 h 1424419"/>
                  <a:gd name="connsiteX5-1771" fmla="*/ 1303099 w 1306646"/>
                  <a:gd name="connsiteY5-1772" fmla="*/ 495558 h 1424419"/>
                  <a:gd name="connsiteX6-1773" fmla="*/ 1301746 w 1306646"/>
                  <a:gd name="connsiteY6-1774" fmla="*/ 953747 h 1424419"/>
                  <a:gd name="connsiteX7-1775" fmla="*/ 1302599 w 1306646"/>
                  <a:gd name="connsiteY7-1776" fmla="*/ 1003650 h 1424419"/>
                  <a:gd name="connsiteX8-1777" fmla="*/ 1227376 w 1306646"/>
                  <a:gd name="connsiteY8-1778" fmla="*/ 1152027 h 1424419"/>
                  <a:gd name="connsiteX9-1779" fmla="*/ 1172881 w 1306646"/>
                  <a:gd name="connsiteY9-1780" fmla="*/ 1179342 h 1424419"/>
                  <a:gd name="connsiteX10-1781" fmla="*/ 792288 w 1306646"/>
                  <a:gd name="connsiteY10-1782" fmla="*/ 1385653 h 1424419"/>
                  <a:gd name="connsiteX11-1783" fmla="*/ 522686 w 1306646"/>
                  <a:gd name="connsiteY11-1784" fmla="*/ 1384922 h 1424419"/>
                  <a:gd name="connsiteX12-1785" fmla="*/ 94302 w 1306646"/>
                  <a:gd name="connsiteY12-1786" fmla="*/ 1158755 h 1424419"/>
                  <a:gd name="connsiteX13-1787" fmla="*/ 39429 w 1306646"/>
                  <a:gd name="connsiteY13-1788" fmla="*/ 1117635 h 1424419"/>
                  <a:gd name="connsiteX14-1789" fmla="*/ 667 w 1306646"/>
                  <a:gd name="connsiteY14-1790" fmla="*/ 999105 h 1424419"/>
                  <a:gd name="connsiteX15-1791" fmla="*/ 0 w 1306646"/>
                  <a:gd name="connsiteY15-1792" fmla="*/ 972364 h 1424419"/>
                  <a:gd name="connsiteX16-1793" fmla="*/ 2496 w 1306646"/>
                  <a:gd name="connsiteY16-1794" fmla="*/ 463106 h 1424419"/>
                  <a:gd name="connsiteX17-1795" fmla="*/ 2458 w 1306646"/>
                  <a:gd name="connsiteY17-1796" fmla="*/ 429563 h 1424419"/>
                  <a:gd name="connsiteX18-1797" fmla="*/ 75248 w 1306646"/>
                  <a:gd name="connsiteY18-1798" fmla="*/ 303202 h 1424419"/>
                  <a:gd name="connsiteX19-1799" fmla="*/ 106293 w 1306646"/>
                  <a:gd name="connsiteY19-1800" fmla="*/ 282597 h 1424419"/>
                  <a:gd name="connsiteX20-1801" fmla="*/ 541533 w 1306646"/>
                  <a:gd name="connsiteY20-1802" fmla="*/ 38110 h 1424419"/>
                  <a:gd name="connsiteX21-1803" fmla="*/ 653528 w 1306646"/>
                  <a:gd name="connsiteY21-1804" fmla="*/ 0 h 1424419"/>
                  <a:gd name="connsiteX0-1805" fmla="*/ 653528 w 1305299"/>
                  <a:gd name="connsiteY0-1806" fmla="*/ 0 h 1424419"/>
                  <a:gd name="connsiteX1-1807" fmla="*/ 757287 w 1305299"/>
                  <a:gd name="connsiteY1-1808" fmla="*/ 32444 h 1424419"/>
                  <a:gd name="connsiteX2-1809" fmla="*/ 1206876 w 1305299"/>
                  <a:gd name="connsiteY2-1810" fmla="*/ 284945 h 1424419"/>
                  <a:gd name="connsiteX3-1811" fmla="*/ 1237706 w 1305299"/>
                  <a:gd name="connsiteY3-1812" fmla="*/ 306775 h 1424419"/>
                  <a:gd name="connsiteX4-1813" fmla="*/ 1301712 w 1305299"/>
                  <a:gd name="connsiteY4-1814" fmla="*/ 442384 h 1424419"/>
                  <a:gd name="connsiteX5-1815" fmla="*/ 1303099 w 1305299"/>
                  <a:gd name="connsiteY5-1816" fmla="*/ 495558 h 1424419"/>
                  <a:gd name="connsiteX6-1817" fmla="*/ 1301746 w 1305299"/>
                  <a:gd name="connsiteY6-1818" fmla="*/ 953747 h 1424419"/>
                  <a:gd name="connsiteX7-1819" fmla="*/ 1302599 w 1305299"/>
                  <a:gd name="connsiteY7-1820" fmla="*/ 1003650 h 1424419"/>
                  <a:gd name="connsiteX8-1821" fmla="*/ 1227376 w 1305299"/>
                  <a:gd name="connsiteY8-1822" fmla="*/ 1152027 h 1424419"/>
                  <a:gd name="connsiteX9-1823" fmla="*/ 1172881 w 1305299"/>
                  <a:gd name="connsiteY9-1824" fmla="*/ 1179342 h 1424419"/>
                  <a:gd name="connsiteX10-1825" fmla="*/ 792288 w 1305299"/>
                  <a:gd name="connsiteY10-1826" fmla="*/ 1385653 h 1424419"/>
                  <a:gd name="connsiteX11-1827" fmla="*/ 522686 w 1305299"/>
                  <a:gd name="connsiteY11-1828" fmla="*/ 1384922 h 1424419"/>
                  <a:gd name="connsiteX12-1829" fmla="*/ 94302 w 1305299"/>
                  <a:gd name="connsiteY12-1830" fmla="*/ 1158755 h 1424419"/>
                  <a:gd name="connsiteX13-1831" fmla="*/ 39429 w 1305299"/>
                  <a:gd name="connsiteY13-1832" fmla="*/ 1117635 h 1424419"/>
                  <a:gd name="connsiteX14-1833" fmla="*/ 667 w 1305299"/>
                  <a:gd name="connsiteY14-1834" fmla="*/ 999105 h 1424419"/>
                  <a:gd name="connsiteX15-1835" fmla="*/ 0 w 1305299"/>
                  <a:gd name="connsiteY15-1836" fmla="*/ 972364 h 1424419"/>
                  <a:gd name="connsiteX16-1837" fmla="*/ 2496 w 1305299"/>
                  <a:gd name="connsiteY16-1838" fmla="*/ 463106 h 1424419"/>
                  <a:gd name="connsiteX17-1839" fmla="*/ 2458 w 1305299"/>
                  <a:gd name="connsiteY17-1840" fmla="*/ 429563 h 1424419"/>
                  <a:gd name="connsiteX18-1841" fmla="*/ 75248 w 1305299"/>
                  <a:gd name="connsiteY18-1842" fmla="*/ 303202 h 1424419"/>
                  <a:gd name="connsiteX19-1843" fmla="*/ 106293 w 1305299"/>
                  <a:gd name="connsiteY19-1844" fmla="*/ 282597 h 1424419"/>
                  <a:gd name="connsiteX20-1845" fmla="*/ 541533 w 1305299"/>
                  <a:gd name="connsiteY20-1846" fmla="*/ 38110 h 1424419"/>
                  <a:gd name="connsiteX21-1847" fmla="*/ 653528 w 1305299"/>
                  <a:gd name="connsiteY21-1848" fmla="*/ 0 h 1424419"/>
                  <a:gd name="connsiteX0-1849" fmla="*/ 653528 w 1304127"/>
                  <a:gd name="connsiteY0-1850" fmla="*/ 0 h 1424419"/>
                  <a:gd name="connsiteX1-1851" fmla="*/ 757287 w 1304127"/>
                  <a:gd name="connsiteY1-1852" fmla="*/ 32444 h 1424419"/>
                  <a:gd name="connsiteX2-1853" fmla="*/ 1206876 w 1304127"/>
                  <a:gd name="connsiteY2-1854" fmla="*/ 284945 h 1424419"/>
                  <a:gd name="connsiteX3-1855" fmla="*/ 1237706 w 1304127"/>
                  <a:gd name="connsiteY3-1856" fmla="*/ 306775 h 1424419"/>
                  <a:gd name="connsiteX4-1857" fmla="*/ 1301712 w 1304127"/>
                  <a:gd name="connsiteY4-1858" fmla="*/ 442384 h 1424419"/>
                  <a:gd name="connsiteX5-1859" fmla="*/ 1303099 w 1304127"/>
                  <a:gd name="connsiteY5-1860" fmla="*/ 495558 h 1424419"/>
                  <a:gd name="connsiteX6-1861" fmla="*/ 1301746 w 1304127"/>
                  <a:gd name="connsiteY6-1862" fmla="*/ 953747 h 1424419"/>
                  <a:gd name="connsiteX7-1863" fmla="*/ 1302599 w 1304127"/>
                  <a:gd name="connsiteY7-1864" fmla="*/ 1003650 h 1424419"/>
                  <a:gd name="connsiteX8-1865" fmla="*/ 1227376 w 1304127"/>
                  <a:gd name="connsiteY8-1866" fmla="*/ 1152027 h 1424419"/>
                  <a:gd name="connsiteX9-1867" fmla="*/ 1172881 w 1304127"/>
                  <a:gd name="connsiteY9-1868" fmla="*/ 1179342 h 1424419"/>
                  <a:gd name="connsiteX10-1869" fmla="*/ 792288 w 1304127"/>
                  <a:gd name="connsiteY10-1870" fmla="*/ 1385653 h 1424419"/>
                  <a:gd name="connsiteX11-1871" fmla="*/ 522686 w 1304127"/>
                  <a:gd name="connsiteY11-1872" fmla="*/ 1384922 h 1424419"/>
                  <a:gd name="connsiteX12-1873" fmla="*/ 94302 w 1304127"/>
                  <a:gd name="connsiteY12-1874" fmla="*/ 1158755 h 1424419"/>
                  <a:gd name="connsiteX13-1875" fmla="*/ 39429 w 1304127"/>
                  <a:gd name="connsiteY13-1876" fmla="*/ 1117635 h 1424419"/>
                  <a:gd name="connsiteX14-1877" fmla="*/ 667 w 1304127"/>
                  <a:gd name="connsiteY14-1878" fmla="*/ 999105 h 1424419"/>
                  <a:gd name="connsiteX15-1879" fmla="*/ 0 w 1304127"/>
                  <a:gd name="connsiteY15-1880" fmla="*/ 972364 h 1424419"/>
                  <a:gd name="connsiteX16-1881" fmla="*/ 2496 w 1304127"/>
                  <a:gd name="connsiteY16-1882" fmla="*/ 463106 h 1424419"/>
                  <a:gd name="connsiteX17-1883" fmla="*/ 2458 w 1304127"/>
                  <a:gd name="connsiteY17-1884" fmla="*/ 429563 h 1424419"/>
                  <a:gd name="connsiteX18-1885" fmla="*/ 75248 w 1304127"/>
                  <a:gd name="connsiteY18-1886" fmla="*/ 303202 h 1424419"/>
                  <a:gd name="connsiteX19-1887" fmla="*/ 106293 w 1304127"/>
                  <a:gd name="connsiteY19-1888" fmla="*/ 282597 h 1424419"/>
                  <a:gd name="connsiteX20-1889" fmla="*/ 541533 w 1304127"/>
                  <a:gd name="connsiteY20-1890" fmla="*/ 38110 h 1424419"/>
                  <a:gd name="connsiteX21-1891" fmla="*/ 653528 w 1304127"/>
                  <a:gd name="connsiteY21-1892" fmla="*/ 0 h 1424419"/>
                  <a:gd name="connsiteX0-1893" fmla="*/ 653528 w 1306101"/>
                  <a:gd name="connsiteY0-1894" fmla="*/ 0 h 1424419"/>
                  <a:gd name="connsiteX1-1895" fmla="*/ 757287 w 1306101"/>
                  <a:gd name="connsiteY1-1896" fmla="*/ 32444 h 1424419"/>
                  <a:gd name="connsiteX2-1897" fmla="*/ 1206876 w 1306101"/>
                  <a:gd name="connsiteY2-1898" fmla="*/ 284945 h 1424419"/>
                  <a:gd name="connsiteX3-1899" fmla="*/ 1237706 w 1306101"/>
                  <a:gd name="connsiteY3-1900" fmla="*/ 306775 h 1424419"/>
                  <a:gd name="connsiteX4-1901" fmla="*/ 1305773 w 1306101"/>
                  <a:gd name="connsiteY4-1902" fmla="*/ 442384 h 1424419"/>
                  <a:gd name="connsiteX5-1903" fmla="*/ 1303099 w 1306101"/>
                  <a:gd name="connsiteY5-1904" fmla="*/ 495558 h 1424419"/>
                  <a:gd name="connsiteX6-1905" fmla="*/ 1301746 w 1306101"/>
                  <a:gd name="connsiteY6-1906" fmla="*/ 953747 h 1424419"/>
                  <a:gd name="connsiteX7-1907" fmla="*/ 1302599 w 1306101"/>
                  <a:gd name="connsiteY7-1908" fmla="*/ 1003650 h 1424419"/>
                  <a:gd name="connsiteX8-1909" fmla="*/ 1227376 w 1306101"/>
                  <a:gd name="connsiteY8-1910" fmla="*/ 1152027 h 1424419"/>
                  <a:gd name="connsiteX9-1911" fmla="*/ 1172881 w 1306101"/>
                  <a:gd name="connsiteY9-1912" fmla="*/ 1179342 h 1424419"/>
                  <a:gd name="connsiteX10-1913" fmla="*/ 792288 w 1306101"/>
                  <a:gd name="connsiteY10-1914" fmla="*/ 1385653 h 1424419"/>
                  <a:gd name="connsiteX11-1915" fmla="*/ 522686 w 1306101"/>
                  <a:gd name="connsiteY11-1916" fmla="*/ 1384922 h 1424419"/>
                  <a:gd name="connsiteX12-1917" fmla="*/ 94302 w 1306101"/>
                  <a:gd name="connsiteY12-1918" fmla="*/ 1158755 h 1424419"/>
                  <a:gd name="connsiteX13-1919" fmla="*/ 39429 w 1306101"/>
                  <a:gd name="connsiteY13-1920" fmla="*/ 1117635 h 1424419"/>
                  <a:gd name="connsiteX14-1921" fmla="*/ 667 w 1306101"/>
                  <a:gd name="connsiteY14-1922" fmla="*/ 999105 h 1424419"/>
                  <a:gd name="connsiteX15-1923" fmla="*/ 0 w 1306101"/>
                  <a:gd name="connsiteY15-1924" fmla="*/ 972364 h 1424419"/>
                  <a:gd name="connsiteX16-1925" fmla="*/ 2496 w 1306101"/>
                  <a:gd name="connsiteY16-1926" fmla="*/ 463106 h 1424419"/>
                  <a:gd name="connsiteX17-1927" fmla="*/ 2458 w 1306101"/>
                  <a:gd name="connsiteY17-1928" fmla="*/ 429563 h 1424419"/>
                  <a:gd name="connsiteX18-1929" fmla="*/ 75248 w 1306101"/>
                  <a:gd name="connsiteY18-1930" fmla="*/ 303202 h 1424419"/>
                  <a:gd name="connsiteX19-1931" fmla="*/ 106293 w 1306101"/>
                  <a:gd name="connsiteY19-1932" fmla="*/ 282597 h 1424419"/>
                  <a:gd name="connsiteX20-1933" fmla="*/ 541533 w 1306101"/>
                  <a:gd name="connsiteY20-1934" fmla="*/ 38110 h 1424419"/>
                  <a:gd name="connsiteX21-1935" fmla="*/ 653528 w 1306101"/>
                  <a:gd name="connsiteY21-1936" fmla="*/ 0 h 1424419"/>
                  <a:gd name="connsiteX0-1937" fmla="*/ 653528 w 1304819"/>
                  <a:gd name="connsiteY0-1938" fmla="*/ 0 h 1424419"/>
                  <a:gd name="connsiteX1-1939" fmla="*/ 757287 w 1304819"/>
                  <a:gd name="connsiteY1-1940" fmla="*/ 32444 h 1424419"/>
                  <a:gd name="connsiteX2-1941" fmla="*/ 1206876 w 1304819"/>
                  <a:gd name="connsiteY2-1942" fmla="*/ 284945 h 1424419"/>
                  <a:gd name="connsiteX3-1943" fmla="*/ 1237706 w 1304819"/>
                  <a:gd name="connsiteY3-1944" fmla="*/ 306775 h 1424419"/>
                  <a:gd name="connsiteX4-1945" fmla="*/ 1304420 w 1304819"/>
                  <a:gd name="connsiteY4-1946" fmla="*/ 434263 h 1424419"/>
                  <a:gd name="connsiteX5-1947" fmla="*/ 1303099 w 1304819"/>
                  <a:gd name="connsiteY5-1948" fmla="*/ 495558 h 1424419"/>
                  <a:gd name="connsiteX6-1949" fmla="*/ 1301746 w 1304819"/>
                  <a:gd name="connsiteY6-1950" fmla="*/ 953747 h 1424419"/>
                  <a:gd name="connsiteX7-1951" fmla="*/ 1302599 w 1304819"/>
                  <a:gd name="connsiteY7-1952" fmla="*/ 1003650 h 1424419"/>
                  <a:gd name="connsiteX8-1953" fmla="*/ 1227376 w 1304819"/>
                  <a:gd name="connsiteY8-1954" fmla="*/ 1152027 h 1424419"/>
                  <a:gd name="connsiteX9-1955" fmla="*/ 1172881 w 1304819"/>
                  <a:gd name="connsiteY9-1956" fmla="*/ 1179342 h 1424419"/>
                  <a:gd name="connsiteX10-1957" fmla="*/ 792288 w 1304819"/>
                  <a:gd name="connsiteY10-1958" fmla="*/ 1385653 h 1424419"/>
                  <a:gd name="connsiteX11-1959" fmla="*/ 522686 w 1304819"/>
                  <a:gd name="connsiteY11-1960" fmla="*/ 1384922 h 1424419"/>
                  <a:gd name="connsiteX12-1961" fmla="*/ 94302 w 1304819"/>
                  <a:gd name="connsiteY12-1962" fmla="*/ 1158755 h 1424419"/>
                  <a:gd name="connsiteX13-1963" fmla="*/ 39429 w 1304819"/>
                  <a:gd name="connsiteY13-1964" fmla="*/ 1117635 h 1424419"/>
                  <a:gd name="connsiteX14-1965" fmla="*/ 667 w 1304819"/>
                  <a:gd name="connsiteY14-1966" fmla="*/ 999105 h 1424419"/>
                  <a:gd name="connsiteX15-1967" fmla="*/ 0 w 1304819"/>
                  <a:gd name="connsiteY15-1968" fmla="*/ 972364 h 1424419"/>
                  <a:gd name="connsiteX16-1969" fmla="*/ 2496 w 1304819"/>
                  <a:gd name="connsiteY16-1970" fmla="*/ 463106 h 1424419"/>
                  <a:gd name="connsiteX17-1971" fmla="*/ 2458 w 1304819"/>
                  <a:gd name="connsiteY17-1972" fmla="*/ 429563 h 1424419"/>
                  <a:gd name="connsiteX18-1973" fmla="*/ 75248 w 1304819"/>
                  <a:gd name="connsiteY18-1974" fmla="*/ 303202 h 1424419"/>
                  <a:gd name="connsiteX19-1975" fmla="*/ 106293 w 1304819"/>
                  <a:gd name="connsiteY19-1976" fmla="*/ 282597 h 1424419"/>
                  <a:gd name="connsiteX20-1977" fmla="*/ 541533 w 1304819"/>
                  <a:gd name="connsiteY20-1978" fmla="*/ 38110 h 1424419"/>
                  <a:gd name="connsiteX21-1979" fmla="*/ 653528 w 1304819"/>
                  <a:gd name="connsiteY21-1980" fmla="*/ 0 h 1424419"/>
                  <a:gd name="connsiteX0-1981" fmla="*/ 653528 w 1306525"/>
                  <a:gd name="connsiteY0-1982" fmla="*/ 0 h 1424419"/>
                  <a:gd name="connsiteX1-1983" fmla="*/ 757287 w 1306525"/>
                  <a:gd name="connsiteY1-1984" fmla="*/ 32444 h 1424419"/>
                  <a:gd name="connsiteX2-1985" fmla="*/ 1206876 w 1306525"/>
                  <a:gd name="connsiteY2-1986" fmla="*/ 284945 h 1424419"/>
                  <a:gd name="connsiteX3-1987" fmla="*/ 1237706 w 1306525"/>
                  <a:gd name="connsiteY3-1988" fmla="*/ 306775 h 1424419"/>
                  <a:gd name="connsiteX4-1989" fmla="*/ 1304420 w 1306525"/>
                  <a:gd name="connsiteY4-1990" fmla="*/ 434263 h 1424419"/>
                  <a:gd name="connsiteX5-1991" fmla="*/ 1305806 w 1306525"/>
                  <a:gd name="connsiteY5-1992" fmla="*/ 519922 h 1424419"/>
                  <a:gd name="connsiteX6-1993" fmla="*/ 1301746 w 1306525"/>
                  <a:gd name="connsiteY6-1994" fmla="*/ 953747 h 1424419"/>
                  <a:gd name="connsiteX7-1995" fmla="*/ 1302599 w 1306525"/>
                  <a:gd name="connsiteY7-1996" fmla="*/ 1003650 h 1424419"/>
                  <a:gd name="connsiteX8-1997" fmla="*/ 1227376 w 1306525"/>
                  <a:gd name="connsiteY8-1998" fmla="*/ 1152027 h 1424419"/>
                  <a:gd name="connsiteX9-1999" fmla="*/ 1172881 w 1306525"/>
                  <a:gd name="connsiteY9-2000" fmla="*/ 1179342 h 1424419"/>
                  <a:gd name="connsiteX10-2001" fmla="*/ 792288 w 1306525"/>
                  <a:gd name="connsiteY10-2002" fmla="*/ 1385653 h 1424419"/>
                  <a:gd name="connsiteX11-2003" fmla="*/ 522686 w 1306525"/>
                  <a:gd name="connsiteY11-2004" fmla="*/ 1384922 h 1424419"/>
                  <a:gd name="connsiteX12-2005" fmla="*/ 94302 w 1306525"/>
                  <a:gd name="connsiteY12-2006" fmla="*/ 1158755 h 1424419"/>
                  <a:gd name="connsiteX13-2007" fmla="*/ 39429 w 1306525"/>
                  <a:gd name="connsiteY13-2008" fmla="*/ 1117635 h 1424419"/>
                  <a:gd name="connsiteX14-2009" fmla="*/ 667 w 1306525"/>
                  <a:gd name="connsiteY14-2010" fmla="*/ 999105 h 1424419"/>
                  <a:gd name="connsiteX15-2011" fmla="*/ 0 w 1306525"/>
                  <a:gd name="connsiteY15-2012" fmla="*/ 972364 h 1424419"/>
                  <a:gd name="connsiteX16-2013" fmla="*/ 2496 w 1306525"/>
                  <a:gd name="connsiteY16-2014" fmla="*/ 463106 h 1424419"/>
                  <a:gd name="connsiteX17-2015" fmla="*/ 2458 w 1306525"/>
                  <a:gd name="connsiteY17-2016" fmla="*/ 429563 h 1424419"/>
                  <a:gd name="connsiteX18-2017" fmla="*/ 75248 w 1306525"/>
                  <a:gd name="connsiteY18-2018" fmla="*/ 303202 h 1424419"/>
                  <a:gd name="connsiteX19-2019" fmla="*/ 106293 w 1306525"/>
                  <a:gd name="connsiteY19-2020" fmla="*/ 282597 h 1424419"/>
                  <a:gd name="connsiteX20-2021" fmla="*/ 541533 w 1306525"/>
                  <a:gd name="connsiteY20-2022" fmla="*/ 38110 h 1424419"/>
                  <a:gd name="connsiteX21-2023" fmla="*/ 653528 w 1306525"/>
                  <a:gd name="connsiteY21-2024" fmla="*/ 0 h 1424419"/>
                  <a:gd name="connsiteX0-2025" fmla="*/ 653528 w 1305814"/>
                  <a:gd name="connsiteY0-2026" fmla="*/ 0 h 1424419"/>
                  <a:gd name="connsiteX1-2027" fmla="*/ 757287 w 1305814"/>
                  <a:gd name="connsiteY1-2028" fmla="*/ 32444 h 1424419"/>
                  <a:gd name="connsiteX2-2029" fmla="*/ 1206876 w 1305814"/>
                  <a:gd name="connsiteY2-2030" fmla="*/ 284945 h 1424419"/>
                  <a:gd name="connsiteX3-2031" fmla="*/ 1237706 w 1305814"/>
                  <a:gd name="connsiteY3-2032" fmla="*/ 306775 h 1424419"/>
                  <a:gd name="connsiteX4-2033" fmla="*/ 1304420 w 1305814"/>
                  <a:gd name="connsiteY4-2034" fmla="*/ 434263 h 1424419"/>
                  <a:gd name="connsiteX5-2035" fmla="*/ 1305806 w 1305814"/>
                  <a:gd name="connsiteY5-2036" fmla="*/ 519922 h 1424419"/>
                  <a:gd name="connsiteX6-2037" fmla="*/ 1301746 w 1305814"/>
                  <a:gd name="connsiteY6-2038" fmla="*/ 953747 h 1424419"/>
                  <a:gd name="connsiteX7-2039" fmla="*/ 1302599 w 1305814"/>
                  <a:gd name="connsiteY7-2040" fmla="*/ 1003650 h 1424419"/>
                  <a:gd name="connsiteX8-2041" fmla="*/ 1227376 w 1305814"/>
                  <a:gd name="connsiteY8-2042" fmla="*/ 1152027 h 1424419"/>
                  <a:gd name="connsiteX9-2043" fmla="*/ 1172881 w 1305814"/>
                  <a:gd name="connsiteY9-2044" fmla="*/ 1179342 h 1424419"/>
                  <a:gd name="connsiteX10-2045" fmla="*/ 792288 w 1305814"/>
                  <a:gd name="connsiteY10-2046" fmla="*/ 1385653 h 1424419"/>
                  <a:gd name="connsiteX11-2047" fmla="*/ 522686 w 1305814"/>
                  <a:gd name="connsiteY11-2048" fmla="*/ 1384922 h 1424419"/>
                  <a:gd name="connsiteX12-2049" fmla="*/ 94302 w 1305814"/>
                  <a:gd name="connsiteY12-2050" fmla="*/ 1158755 h 1424419"/>
                  <a:gd name="connsiteX13-2051" fmla="*/ 39429 w 1305814"/>
                  <a:gd name="connsiteY13-2052" fmla="*/ 1117635 h 1424419"/>
                  <a:gd name="connsiteX14-2053" fmla="*/ 667 w 1305814"/>
                  <a:gd name="connsiteY14-2054" fmla="*/ 999105 h 1424419"/>
                  <a:gd name="connsiteX15-2055" fmla="*/ 0 w 1305814"/>
                  <a:gd name="connsiteY15-2056" fmla="*/ 972364 h 1424419"/>
                  <a:gd name="connsiteX16-2057" fmla="*/ 2496 w 1305814"/>
                  <a:gd name="connsiteY16-2058" fmla="*/ 463106 h 1424419"/>
                  <a:gd name="connsiteX17-2059" fmla="*/ 2458 w 1305814"/>
                  <a:gd name="connsiteY17-2060" fmla="*/ 429563 h 1424419"/>
                  <a:gd name="connsiteX18-2061" fmla="*/ 75248 w 1305814"/>
                  <a:gd name="connsiteY18-2062" fmla="*/ 303202 h 1424419"/>
                  <a:gd name="connsiteX19-2063" fmla="*/ 106293 w 1305814"/>
                  <a:gd name="connsiteY19-2064" fmla="*/ 282597 h 1424419"/>
                  <a:gd name="connsiteX20-2065" fmla="*/ 541533 w 1305814"/>
                  <a:gd name="connsiteY20-2066" fmla="*/ 38110 h 1424419"/>
                  <a:gd name="connsiteX21-2067" fmla="*/ 653528 w 1305814"/>
                  <a:gd name="connsiteY21-2068" fmla="*/ 0 h 1424419"/>
                  <a:gd name="connsiteX0-2069" fmla="*/ 653528 w 1305814"/>
                  <a:gd name="connsiteY0-2070" fmla="*/ 0 h 1424419"/>
                  <a:gd name="connsiteX1-2071" fmla="*/ 757287 w 1305814"/>
                  <a:gd name="connsiteY1-2072" fmla="*/ 32444 h 1424419"/>
                  <a:gd name="connsiteX2-2073" fmla="*/ 1206876 w 1305814"/>
                  <a:gd name="connsiteY2-2074" fmla="*/ 284945 h 1424419"/>
                  <a:gd name="connsiteX3-2075" fmla="*/ 1237706 w 1305814"/>
                  <a:gd name="connsiteY3-2076" fmla="*/ 306775 h 1424419"/>
                  <a:gd name="connsiteX4-2077" fmla="*/ 1304420 w 1305814"/>
                  <a:gd name="connsiteY4-2078" fmla="*/ 434263 h 1424419"/>
                  <a:gd name="connsiteX5-2079" fmla="*/ 1305806 w 1305814"/>
                  <a:gd name="connsiteY5-2080" fmla="*/ 519922 h 1424419"/>
                  <a:gd name="connsiteX6-2081" fmla="*/ 1301746 w 1305814"/>
                  <a:gd name="connsiteY6-2082" fmla="*/ 953747 h 1424419"/>
                  <a:gd name="connsiteX7-2083" fmla="*/ 1302599 w 1305814"/>
                  <a:gd name="connsiteY7-2084" fmla="*/ 1003650 h 1424419"/>
                  <a:gd name="connsiteX8-2085" fmla="*/ 1227376 w 1305814"/>
                  <a:gd name="connsiteY8-2086" fmla="*/ 1152027 h 1424419"/>
                  <a:gd name="connsiteX9-2087" fmla="*/ 1172881 w 1305814"/>
                  <a:gd name="connsiteY9-2088" fmla="*/ 1179342 h 1424419"/>
                  <a:gd name="connsiteX10-2089" fmla="*/ 792288 w 1305814"/>
                  <a:gd name="connsiteY10-2090" fmla="*/ 1385653 h 1424419"/>
                  <a:gd name="connsiteX11-2091" fmla="*/ 522686 w 1305814"/>
                  <a:gd name="connsiteY11-2092" fmla="*/ 1384922 h 1424419"/>
                  <a:gd name="connsiteX12-2093" fmla="*/ 94302 w 1305814"/>
                  <a:gd name="connsiteY12-2094" fmla="*/ 1158755 h 1424419"/>
                  <a:gd name="connsiteX13-2095" fmla="*/ 39429 w 1305814"/>
                  <a:gd name="connsiteY13-2096" fmla="*/ 1117635 h 1424419"/>
                  <a:gd name="connsiteX14-2097" fmla="*/ 667 w 1305814"/>
                  <a:gd name="connsiteY14-2098" fmla="*/ 999105 h 1424419"/>
                  <a:gd name="connsiteX15-2099" fmla="*/ 0 w 1305814"/>
                  <a:gd name="connsiteY15-2100" fmla="*/ 972364 h 1424419"/>
                  <a:gd name="connsiteX16-2101" fmla="*/ 2496 w 1305814"/>
                  <a:gd name="connsiteY16-2102" fmla="*/ 463106 h 1424419"/>
                  <a:gd name="connsiteX17-2103" fmla="*/ 2458 w 1305814"/>
                  <a:gd name="connsiteY17-2104" fmla="*/ 429563 h 1424419"/>
                  <a:gd name="connsiteX18-2105" fmla="*/ 75248 w 1305814"/>
                  <a:gd name="connsiteY18-2106" fmla="*/ 303202 h 1424419"/>
                  <a:gd name="connsiteX19-2107" fmla="*/ 106293 w 1305814"/>
                  <a:gd name="connsiteY19-2108" fmla="*/ 282597 h 1424419"/>
                  <a:gd name="connsiteX20-2109" fmla="*/ 541533 w 1305814"/>
                  <a:gd name="connsiteY20-2110" fmla="*/ 38110 h 1424419"/>
                  <a:gd name="connsiteX21-2111" fmla="*/ 653528 w 1305814"/>
                  <a:gd name="connsiteY21-2112" fmla="*/ 0 h 1424419"/>
                  <a:gd name="connsiteX0-2113" fmla="*/ 653528 w 1305814"/>
                  <a:gd name="connsiteY0-2114" fmla="*/ 0 h 1424419"/>
                  <a:gd name="connsiteX1-2115" fmla="*/ 757287 w 1305814"/>
                  <a:gd name="connsiteY1-2116" fmla="*/ 32444 h 1424419"/>
                  <a:gd name="connsiteX2-2117" fmla="*/ 1206876 w 1305814"/>
                  <a:gd name="connsiteY2-2118" fmla="*/ 284945 h 1424419"/>
                  <a:gd name="connsiteX3-2119" fmla="*/ 1237706 w 1305814"/>
                  <a:gd name="connsiteY3-2120" fmla="*/ 306775 h 1424419"/>
                  <a:gd name="connsiteX4-2121" fmla="*/ 1304420 w 1305814"/>
                  <a:gd name="connsiteY4-2122" fmla="*/ 434263 h 1424419"/>
                  <a:gd name="connsiteX5-2123" fmla="*/ 1305806 w 1305814"/>
                  <a:gd name="connsiteY5-2124" fmla="*/ 519922 h 1424419"/>
                  <a:gd name="connsiteX6-2125" fmla="*/ 1301746 w 1305814"/>
                  <a:gd name="connsiteY6-2126" fmla="*/ 953747 h 1424419"/>
                  <a:gd name="connsiteX7-2127" fmla="*/ 1302599 w 1305814"/>
                  <a:gd name="connsiteY7-2128" fmla="*/ 1003650 h 1424419"/>
                  <a:gd name="connsiteX8-2129" fmla="*/ 1227376 w 1305814"/>
                  <a:gd name="connsiteY8-2130" fmla="*/ 1152027 h 1424419"/>
                  <a:gd name="connsiteX9-2131" fmla="*/ 1174235 w 1305814"/>
                  <a:gd name="connsiteY9-2132" fmla="*/ 1184756 h 1424419"/>
                  <a:gd name="connsiteX10-2133" fmla="*/ 792288 w 1305814"/>
                  <a:gd name="connsiteY10-2134" fmla="*/ 1385653 h 1424419"/>
                  <a:gd name="connsiteX11-2135" fmla="*/ 522686 w 1305814"/>
                  <a:gd name="connsiteY11-2136" fmla="*/ 1384922 h 1424419"/>
                  <a:gd name="connsiteX12-2137" fmla="*/ 94302 w 1305814"/>
                  <a:gd name="connsiteY12-2138" fmla="*/ 1158755 h 1424419"/>
                  <a:gd name="connsiteX13-2139" fmla="*/ 39429 w 1305814"/>
                  <a:gd name="connsiteY13-2140" fmla="*/ 1117635 h 1424419"/>
                  <a:gd name="connsiteX14-2141" fmla="*/ 667 w 1305814"/>
                  <a:gd name="connsiteY14-2142" fmla="*/ 999105 h 1424419"/>
                  <a:gd name="connsiteX15-2143" fmla="*/ 0 w 1305814"/>
                  <a:gd name="connsiteY15-2144" fmla="*/ 972364 h 1424419"/>
                  <a:gd name="connsiteX16-2145" fmla="*/ 2496 w 1305814"/>
                  <a:gd name="connsiteY16-2146" fmla="*/ 463106 h 1424419"/>
                  <a:gd name="connsiteX17-2147" fmla="*/ 2458 w 1305814"/>
                  <a:gd name="connsiteY17-2148" fmla="*/ 429563 h 1424419"/>
                  <a:gd name="connsiteX18-2149" fmla="*/ 75248 w 1305814"/>
                  <a:gd name="connsiteY18-2150" fmla="*/ 303202 h 1424419"/>
                  <a:gd name="connsiteX19-2151" fmla="*/ 106293 w 1305814"/>
                  <a:gd name="connsiteY19-2152" fmla="*/ 282597 h 1424419"/>
                  <a:gd name="connsiteX20-2153" fmla="*/ 541533 w 1305814"/>
                  <a:gd name="connsiteY20-2154" fmla="*/ 38110 h 1424419"/>
                  <a:gd name="connsiteX21-2155" fmla="*/ 653528 w 1305814"/>
                  <a:gd name="connsiteY21-2156" fmla="*/ 0 h 1424419"/>
                  <a:gd name="connsiteX0-2157" fmla="*/ 653528 w 1305814"/>
                  <a:gd name="connsiteY0-2158" fmla="*/ 0 h 1424419"/>
                  <a:gd name="connsiteX1-2159" fmla="*/ 757287 w 1305814"/>
                  <a:gd name="connsiteY1-2160" fmla="*/ 32444 h 1424419"/>
                  <a:gd name="connsiteX2-2161" fmla="*/ 1206876 w 1305814"/>
                  <a:gd name="connsiteY2-2162" fmla="*/ 284945 h 1424419"/>
                  <a:gd name="connsiteX3-2163" fmla="*/ 1237706 w 1305814"/>
                  <a:gd name="connsiteY3-2164" fmla="*/ 306775 h 1424419"/>
                  <a:gd name="connsiteX4-2165" fmla="*/ 1304420 w 1305814"/>
                  <a:gd name="connsiteY4-2166" fmla="*/ 434263 h 1424419"/>
                  <a:gd name="connsiteX5-2167" fmla="*/ 1305806 w 1305814"/>
                  <a:gd name="connsiteY5-2168" fmla="*/ 519922 h 1424419"/>
                  <a:gd name="connsiteX6-2169" fmla="*/ 1301746 w 1305814"/>
                  <a:gd name="connsiteY6-2170" fmla="*/ 953747 h 1424419"/>
                  <a:gd name="connsiteX7-2171" fmla="*/ 1302599 w 1305814"/>
                  <a:gd name="connsiteY7-2172" fmla="*/ 1003650 h 1424419"/>
                  <a:gd name="connsiteX8-2173" fmla="*/ 1227376 w 1305814"/>
                  <a:gd name="connsiteY8-2174" fmla="*/ 1152027 h 1424419"/>
                  <a:gd name="connsiteX9-2175" fmla="*/ 1174235 w 1305814"/>
                  <a:gd name="connsiteY9-2176" fmla="*/ 1184756 h 1424419"/>
                  <a:gd name="connsiteX10-2177" fmla="*/ 792288 w 1305814"/>
                  <a:gd name="connsiteY10-2178" fmla="*/ 1385653 h 1424419"/>
                  <a:gd name="connsiteX11-2179" fmla="*/ 522686 w 1305814"/>
                  <a:gd name="connsiteY11-2180" fmla="*/ 1384922 h 1424419"/>
                  <a:gd name="connsiteX12-2181" fmla="*/ 94302 w 1305814"/>
                  <a:gd name="connsiteY12-2182" fmla="*/ 1158755 h 1424419"/>
                  <a:gd name="connsiteX13-2183" fmla="*/ 39429 w 1305814"/>
                  <a:gd name="connsiteY13-2184" fmla="*/ 1117635 h 1424419"/>
                  <a:gd name="connsiteX14-2185" fmla="*/ 667 w 1305814"/>
                  <a:gd name="connsiteY14-2186" fmla="*/ 999105 h 1424419"/>
                  <a:gd name="connsiteX15-2187" fmla="*/ 0 w 1305814"/>
                  <a:gd name="connsiteY15-2188" fmla="*/ 972364 h 1424419"/>
                  <a:gd name="connsiteX16-2189" fmla="*/ 2496 w 1305814"/>
                  <a:gd name="connsiteY16-2190" fmla="*/ 463106 h 1424419"/>
                  <a:gd name="connsiteX17-2191" fmla="*/ 2458 w 1305814"/>
                  <a:gd name="connsiteY17-2192" fmla="*/ 429563 h 1424419"/>
                  <a:gd name="connsiteX18-2193" fmla="*/ 75248 w 1305814"/>
                  <a:gd name="connsiteY18-2194" fmla="*/ 303202 h 1424419"/>
                  <a:gd name="connsiteX19-2195" fmla="*/ 106293 w 1305814"/>
                  <a:gd name="connsiteY19-2196" fmla="*/ 282597 h 1424419"/>
                  <a:gd name="connsiteX20-2197" fmla="*/ 541533 w 1305814"/>
                  <a:gd name="connsiteY20-2198" fmla="*/ 38110 h 1424419"/>
                  <a:gd name="connsiteX21-2199" fmla="*/ 653528 w 1305814"/>
                  <a:gd name="connsiteY21-2200" fmla="*/ 0 h 1424419"/>
                  <a:gd name="connsiteX0-2201" fmla="*/ 653528 w 1305814"/>
                  <a:gd name="connsiteY0-2202" fmla="*/ 0 h 1427408"/>
                  <a:gd name="connsiteX1-2203" fmla="*/ 757287 w 1305814"/>
                  <a:gd name="connsiteY1-2204" fmla="*/ 32444 h 1427408"/>
                  <a:gd name="connsiteX2-2205" fmla="*/ 1206876 w 1305814"/>
                  <a:gd name="connsiteY2-2206" fmla="*/ 284945 h 1427408"/>
                  <a:gd name="connsiteX3-2207" fmla="*/ 1237706 w 1305814"/>
                  <a:gd name="connsiteY3-2208" fmla="*/ 306775 h 1427408"/>
                  <a:gd name="connsiteX4-2209" fmla="*/ 1304420 w 1305814"/>
                  <a:gd name="connsiteY4-2210" fmla="*/ 434263 h 1427408"/>
                  <a:gd name="connsiteX5-2211" fmla="*/ 1305806 w 1305814"/>
                  <a:gd name="connsiteY5-2212" fmla="*/ 519922 h 1427408"/>
                  <a:gd name="connsiteX6-2213" fmla="*/ 1301746 w 1305814"/>
                  <a:gd name="connsiteY6-2214" fmla="*/ 953747 h 1427408"/>
                  <a:gd name="connsiteX7-2215" fmla="*/ 1302599 w 1305814"/>
                  <a:gd name="connsiteY7-2216" fmla="*/ 1003650 h 1427408"/>
                  <a:gd name="connsiteX8-2217" fmla="*/ 1227376 w 1305814"/>
                  <a:gd name="connsiteY8-2218" fmla="*/ 1152027 h 1427408"/>
                  <a:gd name="connsiteX9-2219" fmla="*/ 1174235 w 1305814"/>
                  <a:gd name="connsiteY9-2220" fmla="*/ 1184756 h 1427408"/>
                  <a:gd name="connsiteX10-2221" fmla="*/ 792288 w 1305814"/>
                  <a:gd name="connsiteY10-2222" fmla="*/ 1385653 h 1427408"/>
                  <a:gd name="connsiteX11-2223" fmla="*/ 517719 w 1305814"/>
                  <a:gd name="connsiteY11-2224" fmla="*/ 1389889 h 1427408"/>
                  <a:gd name="connsiteX12-2225" fmla="*/ 94302 w 1305814"/>
                  <a:gd name="connsiteY12-2226" fmla="*/ 1158755 h 1427408"/>
                  <a:gd name="connsiteX13-2227" fmla="*/ 39429 w 1305814"/>
                  <a:gd name="connsiteY13-2228" fmla="*/ 1117635 h 1427408"/>
                  <a:gd name="connsiteX14-2229" fmla="*/ 667 w 1305814"/>
                  <a:gd name="connsiteY14-2230" fmla="*/ 999105 h 1427408"/>
                  <a:gd name="connsiteX15-2231" fmla="*/ 0 w 1305814"/>
                  <a:gd name="connsiteY15-2232" fmla="*/ 972364 h 1427408"/>
                  <a:gd name="connsiteX16-2233" fmla="*/ 2496 w 1305814"/>
                  <a:gd name="connsiteY16-2234" fmla="*/ 463106 h 1427408"/>
                  <a:gd name="connsiteX17-2235" fmla="*/ 2458 w 1305814"/>
                  <a:gd name="connsiteY17-2236" fmla="*/ 429563 h 1427408"/>
                  <a:gd name="connsiteX18-2237" fmla="*/ 75248 w 1305814"/>
                  <a:gd name="connsiteY18-2238" fmla="*/ 303202 h 1427408"/>
                  <a:gd name="connsiteX19-2239" fmla="*/ 106293 w 1305814"/>
                  <a:gd name="connsiteY19-2240" fmla="*/ 282597 h 1427408"/>
                  <a:gd name="connsiteX20-2241" fmla="*/ 541533 w 1305814"/>
                  <a:gd name="connsiteY20-2242" fmla="*/ 38110 h 1427408"/>
                  <a:gd name="connsiteX21-2243" fmla="*/ 653528 w 1305814"/>
                  <a:gd name="connsiteY21-2244" fmla="*/ 0 h 1427408"/>
                  <a:gd name="connsiteX0-2245" fmla="*/ 653528 w 1305814"/>
                  <a:gd name="connsiteY0-2246" fmla="*/ 0 h 1427408"/>
                  <a:gd name="connsiteX1-2247" fmla="*/ 757287 w 1305814"/>
                  <a:gd name="connsiteY1-2248" fmla="*/ 32444 h 1427408"/>
                  <a:gd name="connsiteX2-2249" fmla="*/ 1206876 w 1305814"/>
                  <a:gd name="connsiteY2-2250" fmla="*/ 284945 h 1427408"/>
                  <a:gd name="connsiteX3-2251" fmla="*/ 1237706 w 1305814"/>
                  <a:gd name="connsiteY3-2252" fmla="*/ 306775 h 1427408"/>
                  <a:gd name="connsiteX4-2253" fmla="*/ 1304420 w 1305814"/>
                  <a:gd name="connsiteY4-2254" fmla="*/ 434263 h 1427408"/>
                  <a:gd name="connsiteX5-2255" fmla="*/ 1305806 w 1305814"/>
                  <a:gd name="connsiteY5-2256" fmla="*/ 519922 h 1427408"/>
                  <a:gd name="connsiteX6-2257" fmla="*/ 1301746 w 1305814"/>
                  <a:gd name="connsiteY6-2258" fmla="*/ 953747 h 1427408"/>
                  <a:gd name="connsiteX7-2259" fmla="*/ 1302599 w 1305814"/>
                  <a:gd name="connsiteY7-2260" fmla="*/ 1003650 h 1427408"/>
                  <a:gd name="connsiteX8-2261" fmla="*/ 1227376 w 1305814"/>
                  <a:gd name="connsiteY8-2262" fmla="*/ 1152027 h 1427408"/>
                  <a:gd name="connsiteX9-2263" fmla="*/ 1174235 w 1305814"/>
                  <a:gd name="connsiteY9-2264" fmla="*/ 1184756 h 1427408"/>
                  <a:gd name="connsiteX10-2265" fmla="*/ 792288 w 1305814"/>
                  <a:gd name="connsiteY10-2266" fmla="*/ 1385653 h 1427408"/>
                  <a:gd name="connsiteX11-2267" fmla="*/ 517719 w 1305814"/>
                  <a:gd name="connsiteY11-2268" fmla="*/ 1389889 h 1427408"/>
                  <a:gd name="connsiteX12-2269" fmla="*/ 94302 w 1305814"/>
                  <a:gd name="connsiteY12-2270" fmla="*/ 1158755 h 1427408"/>
                  <a:gd name="connsiteX13-2271" fmla="*/ 39429 w 1305814"/>
                  <a:gd name="connsiteY13-2272" fmla="*/ 1117635 h 1427408"/>
                  <a:gd name="connsiteX14-2273" fmla="*/ 667 w 1305814"/>
                  <a:gd name="connsiteY14-2274" fmla="*/ 999105 h 1427408"/>
                  <a:gd name="connsiteX15-2275" fmla="*/ 0 w 1305814"/>
                  <a:gd name="connsiteY15-2276" fmla="*/ 972364 h 1427408"/>
                  <a:gd name="connsiteX16-2277" fmla="*/ 2496 w 1305814"/>
                  <a:gd name="connsiteY16-2278" fmla="*/ 463106 h 1427408"/>
                  <a:gd name="connsiteX17-2279" fmla="*/ 2458 w 1305814"/>
                  <a:gd name="connsiteY17-2280" fmla="*/ 429563 h 1427408"/>
                  <a:gd name="connsiteX18-2281" fmla="*/ 75248 w 1305814"/>
                  <a:gd name="connsiteY18-2282" fmla="*/ 303202 h 1427408"/>
                  <a:gd name="connsiteX19-2283" fmla="*/ 106293 w 1305814"/>
                  <a:gd name="connsiteY19-2284" fmla="*/ 282597 h 1427408"/>
                  <a:gd name="connsiteX20-2285" fmla="*/ 541533 w 1305814"/>
                  <a:gd name="connsiteY20-2286" fmla="*/ 38110 h 1427408"/>
                  <a:gd name="connsiteX21-2287" fmla="*/ 653528 w 1305814"/>
                  <a:gd name="connsiteY21-2288" fmla="*/ 0 h 1427408"/>
                  <a:gd name="connsiteX0-2289" fmla="*/ 653528 w 1305814"/>
                  <a:gd name="connsiteY0-2290" fmla="*/ 0 h 1421591"/>
                  <a:gd name="connsiteX1-2291" fmla="*/ 757287 w 1305814"/>
                  <a:gd name="connsiteY1-2292" fmla="*/ 32444 h 1421591"/>
                  <a:gd name="connsiteX2-2293" fmla="*/ 1206876 w 1305814"/>
                  <a:gd name="connsiteY2-2294" fmla="*/ 284945 h 1421591"/>
                  <a:gd name="connsiteX3-2295" fmla="*/ 1237706 w 1305814"/>
                  <a:gd name="connsiteY3-2296" fmla="*/ 306775 h 1421591"/>
                  <a:gd name="connsiteX4-2297" fmla="*/ 1304420 w 1305814"/>
                  <a:gd name="connsiteY4-2298" fmla="*/ 434263 h 1421591"/>
                  <a:gd name="connsiteX5-2299" fmla="*/ 1305806 w 1305814"/>
                  <a:gd name="connsiteY5-2300" fmla="*/ 519922 h 1421591"/>
                  <a:gd name="connsiteX6-2301" fmla="*/ 1301746 w 1305814"/>
                  <a:gd name="connsiteY6-2302" fmla="*/ 953747 h 1421591"/>
                  <a:gd name="connsiteX7-2303" fmla="*/ 1302599 w 1305814"/>
                  <a:gd name="connsiteY7-2304" fmla="*/ 1003650 h 1421591"/>
                  <a:gd name="connsiteX8-2305" fmla="*/ 1227376 w 1305814"/>
                  <a:gd name="connsiteY8-2306" fmla="*/ 1152027 h 1421591"/>
                  <a:gd name="connsiteX9-2307" fmla="*/ 1174235 w 1305814"/>
                  <a:gd name="connsiteY9-2308" fmla="*/ 1184756 h 1421591"/>
                  <a:gd name="connsiteX10-2309" fmla="*/ 792288 w 1305814"/>
                  <a:gd name="connsiteY10-2310" fmla="*/ 1385653 h 1421591"/>
                  <a:gd name="connsiteX11-2311" fmla="*/ 502818 w 1305814"/>
                  <a:gd name="connsiteY11-2312" fmla="*/ 1379955 h 1421591"/>
                  <a:gd name="connsiteX12-2313" fmla="*/ 94302 w 1305814"/>
                  <a:gd name="connsiteY12-2314" fmla="*/ 1158755 h 1421591"/>
                  <a:gd name="connsiteX13-2315" fmla="*/ 39429 w 1305814"/>
                  <a:gd name="connsiteY13-2316" fmla="*/ 1117635 h 1421591"/>
                  <a:gd name="connsiteX14-2317" fmla="*/ 667 w 1305814"/>
                  <a:gd name="connsiteY14-2318" fmla="*/ 999105 h 1421591"/>
                  <a:gd name="connsiteX15-2319" fmla="*/ 0 w 1305814"/>
                  <a:gd name="connsiteY15-2320" fmla="*/ 972364 h 1421591"/>
                  <a:gd name="connsiteX16-2321" fmla="*/ 2496 w 1305814"/>
                  <a:gd name="connsiteY16-2322" fmla="*/ 463106 h 1421591"/>
                  <a:gd name="connsiteX17-2323" fmla="*/ 2458 w 1305814"/>
                  <a:gd name="connsiteY17-2324" fmla="*/ 429563 h 1421591"/>
                  <a:gd name="connsiteX18-2325" fmla="*/ 75248 w 1305814"/>
                  <a:gd name="connsiteY18-2326" fmla="*/ 303202 h 1421591"/>
                  <a:gd name="connsiteX19-2327" fmla="*/ 106293 w 1305814"/>
                  <a:gd name="connsiteY19-2328" fmla="*/ 282597 h 1421591"/>
                  <a:gd name="connsiteX20-2329" fmla="*/ 541533 w 1305814"/>
                  <a:gd name="connsiteY20-2330" fmla="*/ 38110 h 1421591"/>
                  <a:gd name="connsiteX21-2331" fmla="*/ 653528 w 1305814"/>
                  <a:gd name="connsiteY21-2332" fmla="*/ 0 h 1421591"/>
                  <a:gd name="connsiteX0-2333" fmla="*/ 653528 w 1305814"/>
                  <a:gd name="connsiteY0-2334" fmla="*/ 0 h 1423589"/>
                  <a:gd name="connsiteX1-2335" fmla="*/ 757287 w 1305814"/>
                  <a:gd name="connsiteY1-2336" fmla="*/ 32444 h 1423589"/>
                  <a:gd name="connsiteX2-2337" fmla="*/ 1206876 w 1305814"/>
                  <a:gd name="connsiteY2-2338" fmla="*/ 284945 h 1423589"/>
                  <a:gd name="connsiteX3-2339" fmla="*/ 1237706 w 1305814"/>
                  <a:gd name="connsiteY3-2340" fmla="*/ 306775 h 1423589"/>
                  <a:gd name="connsiteX4-2341" fmla="*/ 1304420 w 1305814"/>
                  <a:gd name="connsiteY4-2342" fmla="*/ 434263 h 1423589"/>
                  <a:gd name="connsiteX5-2343" fmla="*/ 1305806 w 1305814"/>
                  <a:gd name="connsiteY5-2344" fmla="*/ 519922 h 1423589"/>
                  <a:gd name="connsiteX6-2345" fmla="*/ 1301746 w 1305814"/>
                  <a:gd name="connsiteY6-2346" fmla="*/ 953747 h 1423589"/>
                  <a:gd name="connsiteX7-2347" fmla="*/ 1302599 w 1305814"/>
                  <a:gd name="connsiteY7-2348" fmla="*/ 1003650 h 1423589"/>
                  <a:gd name="connsiteX8-2349" fmla="*/ 1227376 w 1305814"/>
                  <a:gd name="connsiteY8-2350" fmla="*/ 1152027 h 1423589"/>
                  <a:gd name="connsiteX9-2351" fmla="*/ 1174235 w 1305814"/>
                  <a:gd name="connsiteY9-2352" fmla="*/ 1184756 h 1423589"/>
                  <a:gd name="connsiteX10-2353" fmla="*/ 792288 w 1305814"/>
                  <a:gd name="connsiteY10-2354" fmla="*/ 1385653 h 1423589"/>
                  <a:gd name="connsiteX11-2355" fmla="*/ 502818 w 1305814"/>
                  <a:gd name="connsiteY11-2356" fmla="*/ 1379955 h 1423589"/>
                  <a:gd name="connsiteX12-2357" fmla="*/ 94302 w 1305814"/>
                  <a:gd name="connsiteY12-2358" fmla="*/ 1158755 h 1423589"/>
                  <a:gd name="connsiteX13-2359" fmla="*/ 39429 w 1305814"/>
                  <a:gd name="connsiteY13-2360" fmla="*/ 1117635 h 1423589"/>
                  <a:gd name="connsiteX14-2361" fmla="*/ 667 w 1305814"/>
                  <a:gd name="connsiteY14-2362" fmla="*/ 999105 h 1423589"/>
                  <a:gd name="connsiteX15-2363" fmla="*/ 0 w 1305814"/>
                  <a:gd name="connsiteY15-2364" fmla="*/ 972364 h 1423589"/>
                  <a:gd name="connsiteX16-2365" fmla="*/ 2496 w 1305814"/>
                  <a:gd name="connsiteY16-2366" fmla="*/ 463106 h 1423589"/>
                  <a:gd name="connsiteX17-2367" fmla="*/ 2458 w 1305814"/>
                  <a:gd name="connsiteY17-2368" fmla="*/ 429563 h 1423589"/>
                  <a:gd name="connsiteX18-2369" fmla="*/ 75248 w 1305814"/>
                  <a:gd name="connsiteY18-2370" fmla="*/ 303202 h 1423589"/>
                  <a:gd name="connsiteX19-2371" fmla="*/ 106293 w 1305814"/>
                  <a:gd name="connsiteY19-2372" fmla="*/ 282597 h 1423589"/>
                  <a:gd name="connsiteX20-2373" fmla="*/ 541533 w 1305814"/>
                  <a:gd name="connsiteY20-2374" fmla="*/ 38110 h 1423589"/>
                  <a:gd name="connsiteX21-2375" fmla="*/ 653528 w 1305814"/>
                  <a:gd name="connsiteY21-2376" fmla="*/ 0 h 14235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152400" dist="50800" dir="189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>
                  <a:latin typeface="Impact" panose="020B0806030902050204" pitchFamily="34" charset="0"/>
                </a:endParaRPr>
              </a:p>
            </p:txBody>
          </p:sp>
          <p:grpSp>
            <p:nvGrpSpPr>
              <p:cNvPr id="23581" name="组合 52"/>
              <p:cNvGrpSpPr/>
              <p:nvPr/>
            </p:nvGrpSpPr>
            <p:grpSpPr bwMode="auto">
              <a:xfrm>
                <a:off x="5780247" y="764621"/>
                <a:ext cx="4113020" cy="1397981"/>
                <a:chOff x="5774641" y="2668927"/>
                <a:chExt cx="3530627" cy="1198967"/>
              </a:xfrm>
            </p:grpSpPr>
            <p:sp>
              <p:nvSpPr>
                <p:cNvPr id="54" name="矩形 10"/>
                <p:cNvSpPr>
                  <a:spLocks noChangeAspect="1"/>
                </p:cNvSpPr>
                <p:nvPr/>
              </p:nvSpPr>
              <p:spPr>
                <a:xfrm>
                  <a:off x="5774641" y="2668927"/>
                  <a:ext cx="1099775" cy="1198967"/>
                </a:xfrm>
                <a:custGeom>
                  <a:avLst/>
                  <a:gdLst>
                    <a:gd name="connsiteX0" fmla="*/ 653528 w 1305333"/>
                    <a:gd name="connsiteY0" fmla="*/ 0 h 1424419"/>
                    <a:gd name="connsiteX1" fmla="*/ 757287 w 1305333"/>
                    <a:gd name="connsiteY1" fmla="*/ 32444 h 1424419"/>
                    <a:gd name="connsiteX2" fmla="*/ 1206876 w 1305333"/>
                    <a:gd name="connsiteY2" fmla="*/ 284945 h 1424419"/>
                    <a:gd name="connsiteX3" fmla="*/ 1233464 w 1305333"/>
                    <a:gd name="connsiteY3" fmla="*/ 306775 h 1424419"/>
                    <a:gd name="connsiteX4" fmla="*/ 1299728 w 1305333"/>
                    <a:gd name="connsiteY4" fmla="*/ 452301 h 1424419"/>
                    <a:gd name="connsiteX5" fmla="*/ 1303099 w 1305333"/>
                    <a:gd name="connsiteY5" fmla="*/ 495558 h 1424419"/>
                    <a:gd name="connsiteX6" fmla="*/ 1303099 w 1305333"/>
                    <a:gd name="connsiteY6" fmla="*/ 952393 h 1424419"/>
                    <a:gd name="connsiteX7" fmla="*/ 1299356 w 1305333"/>
                    <a:gd name="connsiteY7" fmla="*/ 974248 h 1424419"/>
                    <a:gd name="connsiteX8" fmla="*/ 1193590 w 1305333"/>
                    <a:gd name="connsiteY8" fmla="*/ 1159518 h 1424419"/>
                    <a:gd name="connsiteX9" fmla="*/ 1188747 w 1305333"/>
                    <a:gd name="connsiteY9" fmla="*/ 1163476 h 1424419"/>
                    <a:gd name="connsiteX10" fmla="*/ 792288 w 1305333"/>
                    <a:gd name="connsiteY10" fmla="*/ 1385653 h 1424419"/>
                    <a:gd name="connsiteX11" fmla="*/ 522686 w 1305333"/>
                    <a:gd name="connsiteY11" fmla="*/ 1384922 h 1424419"/>
                    <a:gd name="connsiteX12" fmla="*/ 80344 w 1305333"/>
                    <a:gd name="connsiteY12" fmla="*/ 1139323 h 1424419"/>
                    <a:gd name="connsiteX13" fmla="*/ 68397 w 1305333"/>
                    <a:gd name="connsiteY13" fmla="*/ 1130059 h 1424419"/>
                    <a:gd name="connsiteX14" fmla="*/ 667 w 1305333"/>
                    <a:gd name="connsiteY14" fmla="*/ 999105 h 1424419"/>
                    <a:gd name="connsiteX15" fmla="*/ 0 w 1305333"/>
                    <a:gd name="connsiteY15" fmla="*/ 972364 h 1424419"/>
                    <a:gd name="connsiteX16" fmla="*/ 2496 w 1305333"/>
                    <a:gd name="connsiteY16" fmla="*/ 463106 h 1424419"/>
                    <a:gd name="connsiteX17" fmla="*/ 2458 w 1305333"/>
                    <a:gd name="connsiteY17" fmla="*/ 429563 h 1424419"/>
                    <a:gd name="connsiteX18" fmla="*/ 75248 w 1305333"/>
                    <a:gd name="connsiteY18" fmla="*/ 303202 h 1424419"/>
                    <a:gd name="connsiteX19" fmla="*/ 103465 w 1305333"/>
                    <a:gd name="connsiteY19" fmla="*/ 288252 h 1424419"/>
                    <a:gd name="connsiteX20" fmla="*/ 541533 w 1305333"/>
                    <a:gd name="connsiteY20" fmla="*/ 38110 h 1424419"/>
                    <a:gd name="connsiteX21" fmla="*/ 653528 w 1305333"/>
                    <a:gd name="connsiteY21" fmla="*/ 0 h 1424419"/>
                    <a:gd name="connsiteX0-1" fmla="*/ 653528 w 1305333"/>
                    <a:gd name="connsiteY0-2" fmla="*/ 0 h 1424419"/>
                    <a:gd name="connsiteX1-3" fmla="*/ 757287 w 1305333"/>
                    <a:gd name="connsiteY1-4" fmla="*/ 32444 h 1424419"/>
                    <a:gd name="connsiteX2-5" fmla="*/ 1206876 w 1305333"/>
                    <a:gd name="connsiteY2-6" fmla="*/ 284945 h 1424419"/>
                    <a:gd name="connsiteX3-7" fmla="*/ 1233464 w 1305333"/>
                    <a:gd name="connsiteY3-8" fmla="*/ 306775 h 1424419"/>
                    <a:gd name="connsiteX4-9" fmla="*/ 1301712 w 1305333"/>
                    <a:gd name="connsiteY4-10" fmla="*/ 442384 h 1424419"/>
                    <a:gd name="connsiteX5-11" fmla="*/ 1303099 w 1305333"/>
                    <a:gd name="connsiteY5-12" fmla="*/ 495558 h 1424419"/>
                    <a:gd name="connsiteX6-13" fmla="*/ 1303099 w 1305333"/>
                    <a:gd name="connsiteY6-14" fmla="*/ 952393 h 1424419"/>
                    <a:gd name="connsiteX7-15" fmla="*/ 1299356 w 1305333"/>
                    <a:gd name="connsiteY7-16" fmla="*/ 974248 h 1424419"/>
                    <a:gd name="connsiteX8-17" fmla="*/ 1193590 w 1305333"/>
                    <a:gd name="connsiteY8-18" fmla="*/ 1159518 h 1424419"/>
                    <a:gd name="connsiteX9-19" fmla="*/ 1188747 w 1305333"/>
                    <a:gd name="connsiteY9-20" fmla="*/ 1163476 h 1424419"/>
                    <a:gd name="connsiteX10-21" fmla="*/ 792288 w 1305333"/>
                    <a:gd name="connsiteY10-22" fmla="*/ 1385653 h 1424419"/>
                    <a:gd name="connsiteX11-23" fmla="*/ 522686 w 1305333"/>
                    <a:gd name="connsiteY11-24" fmla="*/ 1384922 h 1424419"/>
                    <a:gd name="connsiteX12-25" fmla="*/ 80344 w 1305333"/>
                    <a:gd name="connsiteY12-26" fmla="*/ 1139323 h 1424419"/>
                    <a:gd name="connsiteX13-27" fmla="*/ 68397 w 1305333"/>
                    <a:gd name="connsiteY13-28" fmla="*/ 1130059 h 1424419"/>
                    <a:gd name="connsiteX14-29" fmla="*/ 667 w 1305333"/>
                    <a:gd name="connsiteY14-30" fmla="*/ 999105 h 1424419"/>
                    <a:gd name="connsiteX15-31" fmla="*/ 0 w 1305333"/>
                    <a:gd name="connsiteY15-32" fmla="*/ 972364 h 1424419"/>
                    <a:gd name="connsiteX16-33" fmla="*/ 2496 w 1305333"/>
                    <a:gd name="connsiteY16-34" fmla="*/ 463106 h 1424419"/>
                    <a:gd name="connsiteX17-35" fmla="*/ 2458 w 1305333"/>
                    <a:gd name="connsiteY17-36" fmla="*/ 429563 h 1424419"/>
                    <a:gd name="connsiteX18-37" fmla="*/ 75248 w 1305333"/>
                    <a:gd name="connsiteY18-38" fmla="*/ 303202 h 1424419"/>
                    <a:gd name="connsiteX19-39" fmla="*/ 103465 w 1305333"/>
                    <a:gd name="connsiteY19-40" fmla="*/ 288252 h 1424419"/>
                    <a:gd name="connsiteX20-41" fmla="*/ 541533 w 1305333"/>
                    <a:gd name="connsiteY20-42" fmla="*/ 38110 h 1424419"/>
                    <a:gd name="connsiteX21-43" fmla="*/ 653528 w 1305333"/>
                    <a:gd name="connsiteY21-44" fmla="*/ 0 h 1424419"/>
                    <a:gd name="connsiteX0-45" fmla="*/ 653528 w 1305333"/>
                    <a:gd name="connsiteY0-46" fmla="*/ 0 h 1424419"/>
                    <a:gd name="connsiteX1-47" fmla="*/ 757287 w 1305333"/>
                    <a:gd name="connsiteY1-48" fmla="*/ 32444 h 1424419"/>
                    <a:gd name="connsiteX2-49" fmla="*/ 1206876 w 1305333"/>
                    <a:gd name="connsiteY2-50" fmla="*/ 284945 h 1424419"/>
                    <a:gd name="connsiteX3-51" fmla="*/ 1233464 w 1305333"/>
                    <a:gd name="connsiteY3-52" fmla="*/ 306775 h 1424419"/>
                    <a:gd name="connsiteX4-53" fmla="*/ 1301712 w 1305333"/>
                    <a:gd name="connsiteY4-54" fmla="*/ 442384 h 1424419"/>
                    <a:gd name="connsiteX5-55" fmla="*/ 1303099 w 1305333"/>
                    <a:gd name="connsiteY5-56" fmla="*/ 495558 h 1424419"/>
                    <a:gd name="connsiteX6-57" fmla="*/ 1303099 w 1305333"/>
                    <a:gd name="connsiteY6-58" fmla="*/ 952393 h 1424419"/>
                    <a:gd name="connsiteX7-59" fmla="*/ 1299356 w 1305333"/>
                    <a:gd name="connsiteY7-60" fmla="*/ 974248 h 1424419"/>
                    <a:gd name="connsiteX8-61" fmla="*/ 1193590 w 1305333"/>
                    <a:gd name="connsiteY8-62" fmla="*/ 1159518 h 1424419"/>
                    <a:gd name="connsiteX9-63" fmla="*/ 1188747 w 1305333"/>
                    <a:gd name="connsiteY9-64" fmla="*/ 1163476 h 1424419"/>
                    <a:gd name="connsiteX10-65" fmla="*/ 792288 w 1305333"/>
                    <a:gd name="connsiteY10-66" fmla="*/ 1385653 h 1424419"/>
                    <a:gd name="connsiteX11-67" fmla="*/ 522686 w 1305333"/>
                    <a:gd name="connsiteY11-68" fmla="*/ 1384922 h 1424419"/>
                    <a:gd name="connsiteX12-69" fmla="*/ 80344 w 1305333"/>
                    <a:gd name="connsiteY12-70" fmla="*/ 1139323 h 1424419"/>
                    <a:gd name="connsiteX13-71" fmla="*/ 68397 w 1305333"/>
                    <a:gd name="connsiteY13-72" fmla="*/ 1130059 h 1424419"/>
                    <a:gd name="connsiteX14-73" fmla="*/ 667 w 1305333"/>
                    <a:gd name="connsiteY14-74" fmla="*/ 999105 h 1424419"/>
                    <a:gd name="connsiteX15-75" fmla="*/ 0 w 1305333"/>
                    <a:gd name="connsiteY15-76" fmla="*/ 972364 h 1424419"/>
                    <a:gd name="connsiteX16-77" fmla="*/ 2496 w 1305333"/>
                    <a:gd name="connsiteY16-78" fmla="*/ 463106 h 1424419"/>
                    <a:gd name="connsiteX17-79" fmla="*/ 2458 w 1305333"/>
                    <a:gd name="connsiteY17-80" fmla="*/ 429563 h 1424419"/>
                    <a:gd name="connsiteX18-81" fmla="*/ 75248 w 1305333"/>
                    <a:gd name="connsiteY18-82" fmla="*/ 303202 h 1424419"/>
                    <a:gd name="connsiteX19-83" fmla="*/ 103465 w 1305333"/>
                    <a:gd name="connsiteY19-84" fmla="*/ 288252 h 1424419"/>
                    <a:gd name="connsiteX20-85" fmla="*/ 541533 w 1305333"/>
                    <a:gd name="connsiteY20-86" fmla="*/ 38110 h 1424419"/>
                    <a:gd name="connsiteX21-87" fmla="*/ 653528 w 1305333"/>
                    <a:gd name="connsiteY21-88" fmla="*/ 0 h 1424419"/>
                    <a:gd name="connsiteX0-89" fmla="*/ 653528 w 1306046"/>
                    <a:gd name="connsiteY0-90" fmla="*/ 0 h 1424419"/>
                    <a:gd name="connsiteX1-91" fmla="*/ 757287 w 1306046"/>
                    <a:gd name="connsiteY1-92" fmla="*/ 32444 h 1424419"/>
                    <a:gd name="connsiteX2-93" fmla="*/ 1206876 w 1306046"/>
                    <a:gd name="connsiteY2-94" fmla="*/ 284945 h 1424419"/>
                    <a:gd name="connsiteX3-95" fmla="*/ 1233464 w 1306046"/>
                    <a:gd name="connsiteY3-96" fmla="*/ 306775 h 1424419"/>
                    <a:gd name="connsiteX4-97" fmla="*/ 1301712 w 1306046"/>
                    <a:gd name="connsiteY4-98" fmla="*/ 442384 h 1424419"/>
                    <a:gd name="connsiteX5-99" fmla="*/ 1303099 w 1306046"/>
                    <a:gd name="connsiteY5-100" fmla="*/ 495558 h 1424419"/>
                    <a:gd name="connsiteX6-101" fmla="*/ 1303099 w 1306046"/>
                    <a:gd name="connsiteY6-102" fmla="*/ 952393 h 1424419"/>
                    <a:gd name="connsiteX7-103" fmla="*/ 1305306 w 1306046"/>
                    <a:gd name="connsiteY7-104" fmla="*/ 990115 h 1424419"/>
                    <a:gd name="connsiteX8-105" fmla="*/ 1193590 w 1306046"/>
                    <a:gd name="connsiteY8-106" fmla="*/ 1159518 h 1424419"/>
                    <a:gd name="connsiteX9-107" fmla="*/ 1188747 w 1306046"/>
                    <a:gd name="connsiteY9-108" fmla="*/ 1163476 h 1424419"/>
                    <a:gd name="connsiteX10-109" fmla="*/ 792288 w 1306046"/>
                    <a:gd name="connsiteY10-110" fmla="*/ 1385653 h 1424419"/>
                    <a:gd name="connsiteX11-111" fmla="*/ 522686 w 1306046"/>
                    <a:gd name="connsiteY11-112" fmla="*/ 1384922 h 1424419"/>
                    <a:gd name="connsiteX12-113" fmla="*/ 80344 w 1306046"/>
                    <a:gd name="connsiteY12-114" fmla="*/ 1139323 h 1424419"/>
                    <a:gd name="connsiteX13-115" fmla="*/ 68397 w 1306046"/>
                    <a:gd name="connsiteY13-116" fmla="*/ 1130059 h 1424419"/>
                    <a:gd name="connsiteX14-117" fmla="*/ 667 w 1306046"/>
                    <a:gd name="connsiteY14-118" fmla="*/ 999105 h 1424419"/>
                    <a:gd name="connsiteX15-119" fmla="*/ 0 w 1306046"/>
                    <a:gd name="connsiteY15-120" fmla="*/ 972364 h 1424419"/>
                    <a:gd name="connsiteX16-121" fmla="*/ 2496 w 1306046"/>
                    <a:gd name="connsiteY16-122" fmla="*/ 463106 h 1424419"/>
                    <a:gd name="connsiteX17-123" fmla="*/ 2458 w 1306046"/>
                    <a:gd name="connsiteY17-124" fmla="*/ 429563 h 1424419"/>
                    <a:gd name="connsiteX18-125" fmla="*/ 75248 w 1306046"/>
                    <a:gd name="connsiteY18-126" fmla="*/ 303202 h 1424419"/>
                    <a:gd name="connsiteX19-127" fmla="*/ 103465 w 1306046"/>
                    <a:gd name="connsiteY19-128" fmla="*/ 288252 h 1424419"/>
                    <a:gd name="connsiteX20-129" fmla="*/ 541533 w 1306046"/>
                    <a:gd name="connsiteY20-130" fmla="*/ 38110 h 1424419"/>
                    <a:gd name="connsiteX21-131" fmla="*/ 653528 w 1306046"/>
                    <a:gd name="connsiteY21-132" fmla="*/ 0 h 1424419"/>
                    <a:gd name="connsiteX0-133" fmla="*/ 653528 w 1305333"/>
                    <a:gd name="connsiteY0-134" fmla="*/ 0 h 1424419"/>
                    <a:gd name="connsiteX1-135" fmla="*/ 757287 w 1305333"/>
                    <a:gd name="connsiteY1-136" fmla="*/ 32444 h 1424419"/>
                    <a:gd name="connsiteX2-137" fmla="*/ 1206876 w 1305333"/>
                    <a:gd name="connsiteY2-138" fmla="*/ 284945 h 1424419"/>
                    <a:gd name="connsiteX3-139" fmla="*/ 1233464 w 1305333"/>
                    <a:gd name="connsiteY3-140" fmla="*/ 306775 h 1424419"/>
                    <a:gd name="connsiteX4-141" fmla="*/ 1301712 w 1305333"/>
                    <a:gd name="connsiteY4-142" fmla="*/ 442384 h 1424419"/>
                    <a:gd name="connsiteX5-143" fmla="*/ 1303099 w 1305333"/>
                    <a:gd name="connsiteY5-144" fmla="*/ 495558 h 1424419"/>
                    <a:gd name="connsiteX6-145" fmla="*/ 1303099 w 1305333"/>
                    <a:gd name="connsiteY6-146" fmla="*/ 952393 h 1424419"/>
                    <a:gd name="connsiteX7-147" fmla="*/ 1305306 w 1305333"/>
                    <a:gd name="connsiteY7-148" fmla="*/ 990115 h 1424419"/>
                    <a:gd name="connsiteX8-149" fmla="*/ 1193590 w 1305333"/>
                    <a:gd name="connsiteY8-150" fmla="*/ 1159518 h 1424419"/>
                    <a:gd name="connsiteX9-151" fmla="*/ 1188747 w 1305333"/>
                    <a:gd name="connsiteY9-152" fmla="*/ 1163476 h 1424419"/>
                    <a:gd name="connsiteX10-153" fmla="*/ 792288 w 1305333"/>
                    <a:gd name="connsiteY10-154" fmla="*/ 1385653 h 1424419"/>
                    <a:gd name="connsiteX11-155" fmla="*/ 522686 w 1305333"/>
                    <a:gd name="connsiteY11-156" fmla="*/ 1384922 h 1424419"/>
                    <a:gd name="connsiteX12-157" fmla="*/ 80344 w 1305333"/>
                    <a:gd name="connsiteY12-158" fmla="*/ 1139323 h 1424419"/>
                    <a:gd name="connsiteX13-159" fmla="*/ 68397 w 1305333"/>
                    <a:gd name="connsiteY13-160" fmla="*/ 1130059 h 1424419"/>
                    <a:gd name="connsiteX14-161" fmla="*/ 667 w 1305333"/>
                    <a:gd name="connsiteY14-162" fmla="*/ 999105 h 1424419"/>
                    <a:gd name="connsiteX15-163" fmla="*/ 0 w 1305333"/>
                    <a:gd name="connsiteY15-164" fmla="*/ 972364 h 1424419"/>
                    <a:gd name="connsiteX16-165" fmla="*/ 2496 w 1305333"/>
                    <a:gd name="connsiteY16-166" fmla="*/ 463106 h 1424419"/>
                    <a:gd name="connsiteX17-167" fmla="*/ 2458 w 1305333"/>
                    <a:gd name="connsiteY17-168" fmla="*/ 429563 h 1424419"/>
                    <a:gd name="connsiteX18-169" fmla="*/ 75248 w 1305333"/>
                    <a:gd name="connsiteY18-170" fmla="*/ 303202 h 1424419"/>
                    <a:gd name="connsiteX19-171" fmla="*/ 103465 w 1305333"/>
                    <a:gd name="connsiteY19-172" fmla="*/ 288252 h 1424419"/>
                    <a:gd name="connsiteX20-173" fmla="*/ 541533 w 1305333"/>
                    <a:gd name="connsiteY20-174" fmla="*/ 38110 h 1424419"/>
                    <a:gd name="connsiteX21-175" fmla="*/ 653528 w 1305333"/>
                    <a:gd name="connsiteY21-176" fmla="*/ 0 h 1424419"/>
                    <a:gd name="connsiteX0-177" fmla="*/ 653528 w 1305333"/>
                    <a:gd name="connsiteY0-178" fmla="*/ 0 h 1424419"/>
                    <a:gd name="connsiteX1-179" fmla="*/ 757287 w 1305333"/>
                    <a:gd name="connsiteY1-180" fmla="*/ 32444 h 1424419"/>
                    <a:gd name="connsiteX2-181" fmla="*/ 1206876 w 1305333"/>
                    <a:gd name="connsiteY2-182" fmla="*/ 284945 h 1424419"/>
                    <a:gd name="connsiteX3-183" fmla="*/ 1233464 w 1305333"/>
                    <a:gd name="connsiteY3-184" fmla="*/ 306775 h 1424419"/>
                    <a:gd name="connsiteX4-185" fmla="*/ 1301712 w 1305333"/>
                    <a:gd name="connsiteY4-186" fmla="*/ 442384 h 1424419"/>
                    <a:gd name="connsiteX5-187" fmla="*/ 1303099 w 1305333"/>
                    <a:gd name="connsiteY5-188" fmla="*/ 495558 h 1424419"/>
                    <a:gd name="connsiteX6-189" fmla="*/ 1303099 w 1305333"/>
                    <a:gd name="connsiteY6-190" fmla="*/ 952393 h 1424419"/>
                    <a:gd name="connsiteX7-191" fmla="*/ 1305306 w 1305333"/>
                    <a:gd name="connsiteY7-192" fmla="*/ 990115 h 1424419"/>
                    <a:gd name="connsiteX8-193" fmla="*/ 1193590 w 1305333"/>
                    <a:gd name="connsiteY8-194" fmla="*/ 1159518 h 1424419"/>
                    <a:gd name="connsiteX9-195" fmla="*/ 1172881 w 1305333"/>
                    <a:gd name="connsiteY9-196" fmla="*/ 1179342 h 1424419"/>
                    <a:gd name="connsiteX10-197" fmla="*/ 792288 w 1305333"/>
                    <a:gd name="connsiteY10-198" fmla="*/ 1385653 h 1424419"/>
                    <a:gd name="connsiteX11-199" fmla="*/ 522686 w 1305333"/>
                    <a:gd name="connsiteY11-200" fmla="*/ 1384922 h 1424419"/>
                    <a:gd name="connsiteX12-201" fmla="*/ 80344 w 1305333"/>
                    <a:gd name="connsiteY12-202" fmla="*/ 1139323 h 1424419"/>
                    <a:gd name="connsiteX13-203" fmla="*/ 68397 w 1305333"/>
                    <a:gd name="connsiteY13-204" fmla="*/ 1130059 h 1424419"/>
                    <a:gd name="connsiteX14-205" fmla="*/ 667 w 1305333"/>
                    <a:gd name="connsiteY14-206" fmla="*/ 999105 h 1424419"/>
                    <a:gd name="connsiteX15-207" fmla="*/ 0 w 1305333"/>
                    <a:gd name="connsiteY15-208" fmla="*/ 972364 h 1424419"/>
                    <a:gd name="connsiteX16-209" fmla="*/ 2496 w 1305333"/>
                    <a:gd name="connsiteY16-210" fmla="*/ 463106 h 1424419"/>
                    <a:gd name="connsiteX17-211" fmla="*/ 2458 w 1305333"/>
                    <a:gd name="connsiteY17-212" fmla="*/ 429563 h 1424419"/>
                    <a:gd name="connsiteX18-213" fmla="*/ 75248 w 1305333"/>
                    <a:gd name="connsiteY18-214" fmla="*/ 303202 h 1424419"/>
                    <a:gd name="connsiteX19-215" fmla="*/ 103465 w 1305333"/>
                    <a:gd name="connsiteY19-216" fmla="*/ 288252 h 1424419"/>
                    <a:gd name="connsiteX20-217" fmla="*/ 541533 w 1305333"/>
                    <a:gd name="connsiteY20-218" fmla="*/ 38110 h 1424419"/>
                    <a:gd name="connsiteX21-219" fmla="*/ 653528 w 1305333"/>
                    <a:gd name="connsiteY21-220" fmla="*/ 0 h 1424419"/>
                    <a:gd name="connsiteX0-221" fmla="*/ 653528 w 1305333"/>
                    <a:gd name="connsiteY0-222" fmla="*/ 0 h 1424419"/>
                    <a:gd name="connsiteX1-223" fmla="*/ 757287 w 1305333"/>
                    <a:gd name="connsiteY1-224" fmla="*/ 32444 h 1424419"/>
                    <a:gd name="connsiteX2-225" fmla="*/ 1206876 w 1305333"/>
                    <a:gd name="connsiteY2-226" fmla="*/ 284945 h 1424419"/>
                    <a:gd name="connsiteX3-227" fmla="*/ 1233464 w 1305333"/>
                    <a:gd name="connsiteY3-228" fmla="*/ 306775 h 1424419"/>
                    <a:gd name="connsiteX4-229" fmla="*/ 1301712 w 1305333"/>
                    <a:gd name="connsiteY4-230" fmla="*/ 442384 h 1424419"/>
                    <a:gd name="connsiteX5-231" fmla="*/ 1303099 w 1305333"/>
                    <a:gd name="connsiteY5-232" fmla="*/ 495558 h 1424419"/>
                    <a:gd name="connsiteX6-233" fmla="*/ 1303099 w 1305333"/>
                    <a:gd name="connsiteY6-234" fmla="*/ 952393 h 1424419"/>
                    <a:gd name="connsiteX7-235" fmla="*/ 1305306 w 1305333"/>
                    <a:gd name="connsiteY7-236" fmla="*/ 990115 h 1424419"/>
                    <a:gd name="connsiteX8-237" fmla="*/ 1193590 w 1305333"/>
                    <a:gd name="connsiteY8-238" fmla="*/ 1159518 h 1424419"/>
                    <a:gd name="connsiteX9-239" fmla="*/ 1172881 w 1305333"/>
                    <a:gd name="connsiteY9-240" fmla="*/ 1179342 h 1424419"/>
                    <a:gd name="connsiteX10-241" fmla="*/ 792288 w 1305333"/>
                    <a:gd name="connsiteY10-242" fmla="*/ 1385653 h 1424419"/>
                    <a:gd name="connsiteX11-243" fmla="*/ 522686 w 1305333"/>
                    <a:gd name="connsiteY11-244" fmla="*/ 1384922 h 1424419"/>
                    <a:gd name="connsiteX12-245" fmla="*/ 80344 w 1305333"/>
                    <a:gd name="connsiteY12-246" fmla="*/ 1139323 h 1424419"/>
                    <a:gd name="connsiteX13-247" fmla="*/ 68397 w 1305333"/>
                    <a:gd name="connsiteY13-248" fmla="*/ 1130059 h 1424419"/>
                    <a:gd name="connsiteX14-249" fmla="*/ 667 w 1305333"/>
                    <a:gd name="connsiteY14-250" fmla="*/ 999105 h 1424419"/>
                    <a:gd name="connsiteX15-251" fmla="*/ 0 w 1305333"/>
                    <a:gd name="connsiteY15-252" fmla="*/ 972364 h 1424419"/>
                    <a:gd name="connsiteX16-253" fmla="*/ 2496 w 1305333"/>
                    <a:gd name="connsiteY16-254" fmla="*/ 463106 h 1424419"/>
                    <a:gd name="connsiteX17-255" fmla="*/ 2458 w 1305333"/>
                    <a:gd name="connsiteY17-256" fmla="*/ 429563 h 1424419"/>
                    <a:gd name="connsiteX18-257" fmla="*/ 75248 w 1305333"/>
                    <a:gd name="connsiteY18-258" fmla="*/ 303202 h 1424419"/>
                    <a:gd name="connsiteX19-259" fmla="*/ 103465 w 1305333"/>
                    <a:gd name="connsiteY19-260" fmla="*/ 288252 h 1424419"/>
                    <a:gd name="connsiteX20-261" fmla="*/ 541533 w 1305333"/>
                    <a:gd name="connsiteY20-262" fmla="*/ 38110 h 1424419"/>
                    <a:gd name="connsiteX21-263" fmla="*/ 653528 w 1305333"/>
                    <a:gd name="connsiteY21-264" fmla="*/ 0 h 1424419"/>
                    <a:gd name="connsiteX0-265" fmla="*/ 653528 w 1305333"/>
                    <a:gd name="connsiteY0-266" fmla="*/ 0 h 1424419"/>
                    <a:gd name="connsiteX1-267" fmla="*/ 757287 w 1305333"/>
                    <a:gd name="connsiteY1-268" fmla="*/ 32444 h 1424419"/>
                    <a:gd name="connsiteX2-269" fmla="*/ 1206876 w 1305333"/>
                    <a:gd name="connsiteY2-270" fmla="*/ 284945 h 1424419"/>
                    <a:gd name="connsiteX3-271" fmla="*/ 1233464 w 1305333"/>
                    <a:gd name="connsiteY3-272" fmla="*/ 306775 h 1424419"/>
                    <a:gd name="connsiteX4-273" fmla="*/ 1301712 w 1305333"/>
                    <a:gd name="connsiteY4-274" fmla="*/ 442384 h 1424419"/>
                    <a:gd name="connsiteX5-275" fmla="*/ 1303099 w 1305333"/>
                    <a:gd name="connsiteY5-276" fmla="*/ 495558 h 1424419"/>
                    <a:gd name="connsiteX6-277" fmla="*/ 1303099 w 1305333"/>
                    <a:gd name="connsiteY6-278" fmla="*/ 952393 h 1424419"/>
                    <a:gd name="connsiteX7-279" fmla="*/ 1305306 w 1305333"/>
                    <a:gd name="connsiteY7-280" fmla="*/ 990115 h 1424419"/>
                    <a:gd name="connsiteX8-281" fmla="*/ 1193590 w 1305333"/>
                    <a:gd name="connsiteY8-282" fmla="*/ 1159518 h 1424419"/>
                    <a:gd name="connsiteX9-283" fmla="*/ 1172881 w 1305333"/>
                    <a:gd name="connsiteY9-284" fmla="*/ 1179342 h 1424419"/>
                    <a:gd name="connsiteX10-285" fmla="*/ 792288 w 1305333"/>
                    <a:gd name="connsiteY10-286" fmla="*/ 1385653 h 1424419"/>
                    <a:gd name="connsiteX11-287" fmla="*/ 522686 w 1305333"/>
                    <a:gd name="connsiteY11-288" fmla="*/ 1384922 h 1424419"/>
                    <a:gd name="connsiteX12-289" fmla="*/ 80344 w 1305333"/>
                    <a:gd name="connsiteY12-290" fmla="*/ 1139323 h 1424419"/>
                    <a:gd name="connsiteX13-291" fmla="*/ 68397 w 1305333"/>
                    <a:gd name="connsiteY13-292" fmla="*/ 1130059 h 1424419"/>
                    <a:gd name="connsiteX14-293" fmla="*/ 667 w 1305333"/>
                    <a:gd name="connsiteY14-294" fmla="*/ 999105 h 1424419"/>
                    <a:gd name="connsiteX15-295" fmla="*/ 0 w 1305333"/>
                    <a:gd name="connsiteY15-296" fmla="*/ 972364 h 1424419"/>
                    <a:gd name="connsiteX16-297" fmla="*/ 2496 w 1305333"/>
                    <a:gd name="connsiteY16-298" fmla="*/ 463106 h 1424419"/>
                    <a:gd name="connsiteX17-299" fmla="*/ 2458 w 1305333"/>
                    <a:gd name="connsiteY17-300" fmla="*/ 429563 h 1424419"/>
                    <a:gd name="connsiteX18-301" fmla="*/ 75248 w 1305333"/>
                    <a:gd name="connsiteY18-302" fmla="*/ 303202 h 1424419"/>
                    <a:gd name="connsiteX19-303" fmla="*/ 103465 w 1305333"/>
                    <a:gd name="connsiteY19-304" fmla="*/ 288252 h 1424419"/>
                    <a:gd name="connsiteX20-305" fmla="*/ 541533 w 1305333"/>
                    <a:gd name="connsiteY20-306" fmla="*/ 38110 h 1424419"/>
                    <a:gd name="connsiteX21-307" fmla="*/ 653528 w 1305333"/>
                    <a:gd name="connsiteY21-308" fmla="*/ 0 h 1424419"/>
                    <a:gd name="connsiteX0-309" fmla="*/ 653528 w 1305333"/>
                    <a:gd name="connsiteY0-310" fmla="*/ 0 h 1424419"/>
                    <a:gd name="connsiteX1-311" fmla="*/ 757287 w 1305333"/>
                    <a:gd name="connsiteY1-312" fmla="*/ 32444 h 1424419"/>
                    <a:gd name="connsiteX2-313" fmla="*/ 1206876 w 1305333"/>
                    <a:gd name="connsiteY2-314" fmla="*/ 284945 h 1424419"/>
                    <a:gd name="connsiteX3-315" fmla="*/ 1233464 w 1305333"/>
                    <a:gd name="connsiteY3-316" fmla="*/ 306775 h 1424419"/>
                    <a:gd name="connsiteX4-317" fmla="*/ 1301712 w 1305333"/>
                    <a:gd name="connsiteY4-318" fmla="*/ 442384 h 1424419"/>
                    <a:gd name="connsiteX5-319" fmla="*/ 1303099 w 1305333"/>
                    <a:gd name="connsiteY5-320" fmla="*/ 495558 h 1424419"/>
                    <a:gd name="connsiteX6-321" fmla="*/ 1303099 w 1305333"/>
                    <a:gd name="connsiteY6-322" fmla="*/ 952393 h 1424419"/>
                    <a:gd name="connsiteX7-323" fmla="*/ 1305306 w 1305333"/>
                    <a:gd name="connsiteY7-324" fmla="*/ 990115 h 1424419"/>
                    <a:gd name="connsiteX8-325" fmla="*/ 1193590 w 1305333"/>
                    <a:gd name="connsiteY8-326" fmla="*/ 1159518 h 1424419"/>
                    <a:gd name="connsiteX9-327" fmla="*/ 1172881 w 1305333"/>
                    <a:gd name="connsiteY9-328" fmla="*/ 1179342 h 1424419"/>
                    <a:gd name="connsiteX10-329" fmla="*/ 792288 w 1305333"/>
                    <a:gd name="connsiteY10-330" fmla="*/ 1385653 h 1424419"/>
                    <a:gd name="connsiteX11-331" fmla="*/ 522686 w 1305333"/>
                    <a:gd name="connsiteY11-332" fmla="*/ 1384922 h 1424419"/>
                    <a:gd name="connsiteX12-333" fmla="*/ 80344 w 1305333"/>
                    <a:gd name="connsiteY12-334" fmla="*/ 1139323 h 1424419"/>
                    <a:gd name="connsiteX13-335" fmla="*/ 68397 w 1305333"/>
                    <a:gd name="connsiteY13-336" fmla="*/ 1130059 h 1424419"/>
                    <a:gd name="connsiteX14-337" fmla="*/ 667 w 1305333"/>
                    <a:gd name="connsiteY14-338" fmla="*/ 999105 h 1424419"/>
                    <a:gd name="connsiteX15-339" fmla="*/ 0 w 1305333"/>
                    <a:gd name="connsiteY15-340" fmla="*/ 972364 h 1424419"/>
                    <a:gd name="connsiteX16-341" fmla="*/ 2496 w 1305333"/>
                    <a:gd name="connsiteY16-342" fmla="*/ 463106 h 1424419"/>
                    <a:gd name="connsiteX17-343" fmla="*/ 2458 w 1305333"/>
                    <a:gd name="connsiteY17-344" fmla="*/ 429563 h 1424419"/>
                    <a:gd name="connsiteX18-345" fmla="*/ 75248 w 1305333"/>
                    <a:gd name="connsiteY18-346" fmla="*/ 303202 h 1424419"/>
                    <a:gd name="connsiteX19-347" fmla="*/ 103465 w 1305333"/>
                    <a:gd name="connsiteY19-348" fmla="*/ 288252 h 1424419"/>
                    <a:gd name="connsiteX20-349" fmla="*/ 541533 w 1305333"/>
                    <a:gd name="connsiteY20-350" fmla="*/ 38110 h 1424419"/>
                    <a:gd name="connsiteX21-351" fmla="*/ 653528 w 1305333"/>
                    <a:gd name="connsiteY21-352" fmla="*/ 0 h 1424419"/>
                    <a:gd name="connsiteX0-353" fmla="*/ 653528 w 1305333"/>
                    <a:gd name="connsiteY0-354" fmla="*/ 0 h 1424419"/>
                    <a:gd name="connsiteX1-355" fmla="*/ 757287 w 1305333"/>
                    <a:gd name="connsiteY1-356" fmla="*/ 32444 h 1424419"/>
                    <a:gd name="connsiteX2-357" fmla="*/ 1206876 w 1305333"/>
                    <a:gd name="connsiteY2-358" fmla="*/ 284945 h 1424419"/>
                    <a:gd name="connsiteX3-359" fmla="*/ 1233464 w 1305333"/>
                    <a:gd name="connsiteY3-360" fmla="*/ 306775 h 1424419"/>
                    <a:gd name="connsiteX4-361" fmla="*/ 1301712 w 1305333"/>
                    <a:gd name="connsiteY4-362" fmla="*/ 442384 h 1424419"/>
                    <a:gd name="connsiteX5-363" fmla="*/ 1303099 w 1305333"/>
                    <a:gd name="connsiteY5-364" fmla="*/ 495558 h 1424419"/>
                    <a:gd name="connsiteX6-365" fmla="*/ 1303099 w 1305333"/>
                    <a:gd name="connsiteY6-366" fmla="*/ 952393 h 1424419"/>
                    <a:gd name="connsiteX7-367" fmla="*/ 1305306 w 1305333"/>
                    <a:gd name="connsiteY7-368" fmla="*/ 990115 h 1424419"/>
                    <a:gd name="connsiteX8-369" fmla="*/ 1193590 w 1305333"/>
                    <a:gd name="connsiteY8-370" fmla="*/ 1159518 h 1424419"/>
                    <a:gd name="connsiteX9-371" fmla="*/ 1172881 w 1305333"/>
                    <a:gd name="connsiteY9-372" fmla="*/ 1179342 h 1424419"/>
                    <a:gd name="connsiteX10-373" fmla="*/ 792288 w 1305333"/>
                    <a:gd name="connsiteY10-374" fmla="*/ 1385653 h 1424419"/>
                    <a:gd name="connsiteX11-375" fmla="*/ 522686 w 1305333"/>
                    <a:gd name="connsiteY11-376" fmla="*/ 1384922 h 1424419"/>
                    <a:gd name="connsiteX12-377" fmla="*/ 80344 w 1305333"/>
                    <a:gd name="connsiteY12-378" fmla="*/ 1139323 h 1424419"/>
                    <a:gd name="connsiteX13-379" fmla="*/ 68397 w 1305333"/>
                    <a:gd name="connsiteY13-380" fmla="*/ 1130059 h 1424419"/>
                    <a:gd name="connsiteX14-381" fmla="*/ 667 w 1305333"/>
                    <a:gd name="connsiteY14-382" fmla="*/ 999105 h 1424419"/>
                    <a:gd name="connsiteX15-383" fmla="*/ 0 w 1305333"/>
                    <a:gd name="connsiteY15-384" fmla="*/ 972364 h 1424419"/>
                    <a:gd name="connsiteX16-385" fmla="*/ 2496 w 1305333"/>
                    <a:gd name="connsiteY16-386" fmla="*/ 463106 h 1424419"/>
                    <a:gd name="connsiteX17-387" fmla="*/ 2458 w 1305333"/>
                    <a:gd name="connsiteY17-388" fmla="*/ 429563 h 1424419"/>
                    <a:gd name="connsiteX18-389" fmla="*/ 75248 w 1305333"/>
                    <a:gd name="connsiteY18-390" fmla="*/ 303202 h 1424419"/>
                    <a:gd name="connsiteX19-391" fmla="*/ 106293 w 1305333"/>
                    <a:gd name="connsiteY19-392" fmla="*/ 282597 h 1424419"/>
                    <a:gd name="connsiteX20-393" fmla="*/ 541533 w 1305333"/>
                    <a:gd name="connsiteY20-394" fmla="*/ 38110 h 1424419"/>
                    <a:gd name="connsiteX21-395" fmla="*/ 653528 w 1305333"/>
                    <a:gd name="connsiteY21-396" fmla="*/ 0 h 1424419"/>
                    <a:gd name="connsiteX0-397" fmla="*/ 653528 w 1305333"/>
                    <a:gd name="connsiteY0-398" fmla="*/ 0 h 1424419"/>
                    <a:gd name="connsiteX1-399" fmla="*/ 757287 w 1305333"/>
                    <a:gd name="connsiteY1-400" fmla="*/ 32444 h 1424419"/>
                    <a:gd name="connsiteX2-401" fmla="*/ 1206876 w 1305333"/>
                    <a:gd name="connsiteY2-402" fmla="*/ 284945 h 1424419"/>
                    <a:gd name="connsiteX3-403" fmla="*/ 1237706 w 1305333"/>
                    <a:gd name="connsiteY3-404" fmla="*/ 306775 h 1424419"/>
                    <a:gd name="connsiteX4-405" fmla="*/ 1301712 w 1305333"/>
                    <a:gd name="connsiteY4-406" fmla="*/ 442384 h 1424419"/>
                    <a:gd name="connsiteX5-407" fmla="*/ 1303099 w 1305333"/>
                    <a:gd name="connsiteY5-408" fmla="*/ 495558 h 1424419"/>
                    <a:gd name="connsiteX6-409" fmla="*/ 1303099 w 1305333"/>
                    <a:gd name="connsiteY6-410" fmla="*/ 952393 h 1424419"/>
                    <a:gd name="connsiteX7-411" fmla="*/ 1305306 w 1305333"/>
                    <a:gd name="connsiteY7-412" fmla="*/ 990115 h 1424419"/>
                    <a:gd name="connsiteX8-413" fmla="*/ 1193590 w 1305333"/>
                    <a:gd name="connsiteY8-414" fmla="*/ 1159518 h 1424419"/>
                    <a:gd name="connsiteX9-415" fmla="*/ 1172881 w 1305333"/>
                    <a:gd name="connsiteY9-416" fmla="*/ 1179342 h 1424419"/>
                    <a:gd name="connsiteX10-417" fmla="*/ 792288 w 1305333"/>
                    <a:gd name="connsiteY10-418" fmla="*/ 1385653 h 1424419"/>
                    <a:gd name="connsiteX11-419" fmla="*/ 522686 w 1305333"/>
                    <a:gd name="connsiteY11-420" fmla="*/ 1384922 h 1424419"/>
                    <a:gd name="connsiteX12-421" fmla="*/ 80344 w 1305333"/>
                    <a:gd name="connsiteY12-422" fmla="*/ 1139323 h 1424419"/>
                    <a:gd name="connsiteX13-423" fmla="*/ 68397 w 1305333"/>
                    <a:gd name="connsiteY13-424" fmla="*/ 1130059 h 1424419"/>
                    <a:gd name="connsiteX14-425" fmla="*/ 667 w 1305333"/>
                    <a:gd name="connsiteY14-426" fmla="*/ 999105 h 1424419"/>
                    <a:gd name="connsiteX15-427" fmla="*/ 0 w 1305333"/>
                    <a:gd name="connsiteY15-428" fmla="*/ 972364 h 1424419"/>
                    <a:gd name="connsiteX16-429" fmla="*/ 2496 w 1305333"/>
                    <a:gd name="connsiteY16-430" fmla="*/ 463106 h 1424419"/>
                    <a:gd name="connsiteX17-431" fmla="*/ 2458 w 1305333"/>
                    <a:gd name="connsiteY17-432" fmla="*/ 429563 h 1424419"/>
                    <a:gd name="connsiteX18-433" fmla="*/ 75248 w 1305333"/>
                    <a:gd name="connsiteY18-434" fmla="*/ 303202 h 1424419"/>
                    <a:gd name="connsiteX19-435" fmla="*/ 106293 w 1305333"/>
                    <a:gd name="connsiteY19-436" fmla="*/ 282597 h 1424419"/>
                    <a:gd name="connsiteX20-437" fmla="*/ 541533 w 1305333"/>
                    <a:gd name="connsiteY20-438" fmla="*/ 38110 h 1424419"/>
                    <a:gd name="connsiteX21-439" fmla="*/ 653528 w 1305333"/>
                    <a:gd name="connsiteY21-440" fmla="*/ 0 h 1424419"/>
                    <a:gd name="connsiteX0-441" fmla="*/ 653528 w 1305333"/>
                    <a:gd name="connsiteY0-442" fmla="*/ 0 h 1424419"/>
                    <a:gd name="connsiteX1-443" fmla="*/ 757287 w 1305333"/>
                    <a:gd name="connsiteY1-444" fmla="*/ 32444 h 1424419"/>
                    <a:gd name="connsiteX2-445" fmla="*/ 1206876 w 1305333"/>
                    <a:gd name="connsiteY2-446" fmla="*/ 284945 h 1424419"/>
                    <a:gd name="connsiteX3-447" fmla="*/ 1237706 w 1305333"/>
                    <a:gd name="connsiteY3-448" fmla="*/ 306775 h 1424419"/>
                    <a:gd name="connsiteX4-449" fmla="*/ 1301712 w 1305333"/>
                    <a:gd name="connsiteY4-450" fmla="*/ 442384 h 1424419"/>
                    <a:gd name="connsiteX5-451" fmla="*/ 1303099 w 1305333"/>
                    <a:gd name="connsiteY5-452" fmla="*/ 495558 h 1424419"/>
                    <a:gd name="connsiteX6-453" fmla="*/ 1303099 w 1305333"/>
                    <a:gd name="connsiteY6-454" fmla="*/ 952393 h 1424419"/>
                    <a:gd name="connsiteX7-455" fmla="*/ 1305306 w 1305333"/>
                    <a:gd name="connsiteY7-456" fmla="*/ 990115 h 1424419"/>
                    <a:gd name="connsiteX8-457" fmla="*/ 1211970 w 1305333"/>
                    <a:gd name="connsiteY8-458" fmla="*/ 1149621 h 1424419"/>
                    <a:gd name="connsiteX9-459" fmla="*/ 1172881 w 1305333"/>
                    <a:gd name="connsiteY9-460" fmla="*/ 1179342 h 1424419"/>
                    <a:gd name="connsiteX10-461" fmla="*/ 792288 w 1305333"/>
                    <a:gd name="connsiteY10-462" fmla="*/ 1385653 h 1424419"/>
                    <a:gd name="connsiteX11-463" fmla="*/ 522686 w 1305333"/>
                    <a:gd name="connsiteY11-464" fmla="*/ 1384922 h 1424419"/>
                    <a:gd name="connsiteX12-465" fmla="*/ 80344 w 1305333"/>
                    <a:gd name="connsiteY12-466" fmla="*/ 1139323 h 1424419"/>
                    <a:gd name="connsiteX13-467" fmla="*/ 68397 w 1305333"/>
                    <a:gd name="connsiteY13-468" fmla="*/ 1130059 h 1424419"/>
                    <a:gd name="connsiteX14-469" fmla="*/ 667 w 1305333"/>
                    <a:gd name="connsiteY14-470" fmla="*/ 999105 h 1424419"/>
                    <a:gd name="connsiteX15-471" fmla="*/ 0 w 1305333"/>
                    <a:gd name="connsiteY15-472" fmla="*/ 972364 h 1424419"/>
                    <a:gd name="connsiteX16-473" fmla="*/ 2496 w 1305333"/>
                    <a:gd name="connsiteY16-474" fmla="*/ 463106 h 1424419"/>
                    <a:gd name="connsiteX17-475" fmla="*/ 2458 w 1305333"/>
                    <a:gd name="connsiteY17-476" fmla="*/ 429563 h 1424419"/>
                    <a:gd name="connsiteX18-477" fmla="*/ 75248 w 1305333"/>
                    <a:gd name="connsiteY18-478" fmla="*/ 303202 h 1424419"/>
                    <a:gd name="connsiteX19-479" fmla="*/ 106293 w 1305333"/>
                    <a:gd name="connsiteY19-480" fmla="*/ 282597 h 1424419"/>
                    <a:gd name="connsiteX20-481" fmla="*/ 541533 w 1305333"/>
                    <a:gd name="connsiteY20-482" fmla="*/ 38110 h 1424419"/>
                    <a:gd name="connsiteX21-483" fmla="*/ 653528 w 1305333"/>
                    <a:gd name="connsiteY21-484" fmla="*/ 0 h 1424419"/>
                    <a:gd name="connsiteX0-485" fmla="*/ 653528 w 1305333"/>
                    <a:gd name="connsiteY0-486" fmla="*/ 0 h 1424419"/>
                    <a:gd name="connsiteX1-487" fmla="*/ 757287 w 1305333"/>
                    <a:gd name="connsiteY1-488" fmla="*/ 32444 h 1424419"/>
                    <a:gd name="connsiteX2-489" fmla="*/ 1206876 w 1305333"/>
                    <a:gd name="connsiteY2-490" fmla="*/ 284945 h 1424419"/>
                    <a:gd name="connsiteX3-491" fmla="*/ 1237706 w 1305333"/>
                    <a:gd name="connsiteY3-492" fmla="*/ 306775 h 1424419"/>
                    <a:gd name="connsiteX4-493" fmla="*/ 1301712 w 1305333"/>
                    <a:gd name="connsiteY4-494" fmla="*/ 442384 h 1424419"/>
                    <a:gd name="connsiteX5-495" fmla="*/ 1303099 w 1305333"/>
                    <a:gd name="connsiteY5-496" fmla="*/ 495558 h 1424419"/>
                    <a:gd name="connsiteX6-497" fmla="*/ 1303099 w 1305333"/>
                    <a:gd name="connsiteY6-498" fmla="*/ 952393 h 1424419"/>
                    <a:gd name="connsiteX7-499" fmla="*/ 1305306 w 1305333"/>
                    <a:gd name="connsiteY7-500" fmla="*/ 990115 h 1424419"/>
                    <a:gd name="connsiteX8-501" fmla="*/ 1236006 w 1305333"/>
                    <a:gd name="connsiteY8-502" fmla="*/ 1160932 h 1424419"/>
                    <a:gd name="connsiteX9-503" fmla="*/ 1172881 w 1305333"/>
                    <a:gd name="connsiteY9-504" fmla="*/ 1179342 h 1424419"/>
                    <a:gd name="connsiteX10-505" fmla="*/ 792288 w 1305333"/>
                    <a:gd name="connsiteY10-506" fmla="*/ 1385653 h 1424419"/>
                    <a:gd name="connsiteX11-507" fmla="*/ 522686 w 1305333"/>
                    <a:gd name="connsiteY11-508" fmla="*/ 1384922 h 1424419"/>
                    <a:gd name="connsiteX12-509" fmla="*/ 80344 w 1305333"/>
                    <a:gd name="connsiteY12-510" fmla="*/ 1139323 h 1424419"/>
                    <a:gd name="connsiteX13-511" fmla="*/ 68397 w 1305333"/>
                    <a:gd name="connsiteY13-512" fmla="*/ 1130059 h 1424419"/>
                    <a:gd name="connsiteX14-513" fmla="*/ 667 w 1305333"/>
                    <a:gd name="connsiteY14-514" fmla="*/ 999105 h 1424419"/>
                    <a:gd name="connsiteX15-515" fmla="*/ 0 w 1305333"/>
                    <a:gd name="connsiteY15-516" fmla="*/ 972364 h 1424419"/>
                    <a:gd name="connsiteX16-517" fmla="*/ 2496 w 1305333"/>
                    <a:gd name="connsiteY16-518" fmla="*/ 463106 h 1424419"/>
                    <a:gd name="connsiteX17-519" fmla="*/ 2458 w 1305333"/>
                    <a:gd name="connsiteY17-520" fmla="*/ 429563 h 1424419"/>
                    <a:gd name="connsiteX18-521" fmla="*/ 75248 w 1305333"/>
                    <a:gd name="connsiteY18-522" fmla="*/ 303202 h 1424419"/>
                    <a:gd name="connsiteX19-523" fmla="*/ 106293 w 1305333"/>
                    <a:gd name="connsiteY19-524" fmla="*/ 282597 h 1424419"/>
                    <a:gd name="connsiteX20-525" fmla="*/ 541533 w 1305333"/>
                    <a:gd name="connsiteY20-526" fmla="*/ 38110 h 1424419"/>
                    <a:gd name="connsiteX21-527" fmla="*/ 653528 w 1305333"/>
                    <a:gd name="connsiteY21-528" fmla="*/ 0 h 1424419"/>
                    <a:gd name="connsiteX0-529" fmla="*/ 653528 w 1313169"/>
                    <a:gd name="connsiteY0-530" fmla="*/ 0 h 1424419"/>
                    <a:gd name="connsiteX1-531" fmla="*/ 757287 w 1313169"/>
                    <a:gd name="connsiteY1-532" fmla="*/ 32444 h 1424419"/>
                    <a:gd name="connsiteX2-533" fmla="*/ 1206876 w 1313169"/>
                    <a:gd name="connsiteY2-534" fmla="*/ 284945 h 1424419"/>
                    <a:gd name="connsiteX3-535" fmla="*/ 1237706 w 1313169"/>
                    <a:gd name="connsiteY3-536" fmla="*/ 306775 h 1424419"/>
                    <a:gd name="connsiteX4-537" fmla="*/ 1301712 w 1313169"/>
                    <a:gd name="connsiteY4-538" fmla="*/ 442384 h 1424419"/>
                    <a:gd name="connsiteX5-539" fmla="*/ 1303099 w 1313169"/>
                    <a:gd name="connsiteY5-540" fmla="*/ 495558 h 1424419"/>
                    <a:gd name="connsiteX6-541" fmla="*/ 1303099 w 1313169"/>
                    <a:gd name="connsiteY6-542" fmla="*/ 952393 h 1424419"/>
                    <a:gd name="connsiteX7-543" fmla="*/ 1305306 w 1313169"/>
                    <a:gd name="connsiteY7-544" fmla="*/ 990115 h 1424419"/>
                    <a:gd name="connsiteX8-545" fmla="*/ 1271352 w 1313169"/>
                    <a:gd name="connsiteY8-546" fmla="*/ 1142552 h 1424419"/>
                    <a:gd name="connsiteX9-547" fmla="*/ 1172881 w 1313169"/>
                    <a:gd name="connsiteY9-548" fmla="*/ 1179342 h 1424419"/>
                    <a:gd name="connsiteX10-549" fmla="*/ 792288 w 1313169"/>
                    <a:gd name="connsiteY10-550" fmla="*/ 1385653 h 1424419"/>
                    <a:gd name="connsiteX11-551" fmla="*/ 522686 w 1313169"/>
                    <a:gd name="connsiteY11-552" fmla="*/ 1384922 h 1424419"/>
                    <a:gd name="connsiteX12-553" fmla="*/ 80344 w 1313169"/>
                    <a:gd name="connsiteY12-554" fmla="*/ 1139323 h 1424419"/>
                    <a:gd name="connsiteX13-555" fmla="*/ 68397 w 1313169"/>
                    <a:gd name="connsiteY13-556" fmla="*/ 1130059 h 1424419"/>
                    <a:gd name="connsiteX14-557" fmla="*/ 667 w 1313169"/>
                    <a:gd name="connsiteY14-558" fmla="*/ 999105 h 1424419"/>
                    <a:gd name="connsiteX15-559" fmla="*/ 0 w 1313169"/>
                    <a:gd name="connsiteY15-560" fmla="*/ 972364 h 1424419"/>
                    <a:gd name="connsiteX16-561" fmla="*/ 2496 w 1313169"/>
                    <a:gd name="connsiteY16-562" fmla="*/ 463106 h 1424419"/>
                    <a:gd name="connsiteX17-563" fmla="*/ 2458 w 1313169"/>
                    <a:gd name="connsiteY17-564" fmla="*/ 429563 h 1424419"/>
                    <a:gd name="connsiteX18-565" fmla="*/ 75248 w 1313169"/>
                    <a:gd name="connsiteY18-566" fmla="*/ 303202 h 1424419"/>
                    <a:gd name="connsiteX19-567" fmla="*/ 106293 w 1313169"/>
                    <a:gd name="connsiteY19-568" fmla="*/ 282597 h 1424419"/>
                    <a:gd name="connsiteX20-569" fmla="*/ 541533 w 1313169"/>
                    <a:gd name="connsiteY20-570" fmla="*/ 38110 h 1424419"/>
                    <a:gd name="connsiteX21-571" fmla="*/ 653528 w 1313169"/>
                    <a:gd name="connsiteY21-572" fmla="*/ 0 h 1424419"/>
                    <a:gd name="connsiteX0-573" fmla="*/ 653528 w 1306267"/>
                    <a:gd name="connsiteY0-574" fmla="*/ 0 h 1424419"/>
                    <a:gd name="connsiteX1-575" fmla="*/ 757287 w 1306267"/>
                    <a:gd name="connsiteY1-576" fmla="*/ 32444 h 1424419"/>
                    <a:gd name="connsiteX2-577" fmla="*/ 1206876 w 1306267"/>
                    <a:gd name="connsiteY2-578" fmla="*/ 284945 h 1424419"/>
                    <a:gd name="connsiteX3-579" fmla="*/ 1237706 w 1306267"/>
                    <a:gd name="connsiteY3-580" fmla="*/ 306775 h 1424419"/>
                    <a:gd name="connsiteX4-581" fmla="*/ 1301712 w 1306267"/>
                    <a:gd name="connsiteY4-582" fmla="*/ 442384 h 1424419"/>
                    <a:gd name="connsiteX5-583" fmla="*/ 1303099 w 1306267"/>
                    <a:gd name="connsiteY5-584" fmla="*/ 495558 h 1424419"/>
                    <a:gd name="connsiteX6-585" fmla="*/ 1303099 w 1306267"/>
                    <a:gd name="connsiteY6-586" fmla="*/ 952393 h 1424419"/>
                    <a:gd name="connsiteX7-587" fmla="*/ 1305306 w 1306267"/>
                    <a:gd name="connsiteY7-588" fmla="*/ 990115 h 1424419"/>
                    <a:gd name="connsiteX8-589" fmla="*/ 1255800 w 1306267"/>
                    <a:gd name="connsiteY8-590" fmla="*/ 1142552 h 1424419"/>
                    <a:gd name="connsiteX9-591" fmla="*/ 1172881 w 1306267"/>
                    <a:gd name="connsiteY9-592" fmla="*/ 1179342 h 1424419"/>
                    <a:gd name="connsiteX10-593" fmla="*/ 792288 w 1306267"/>
                    <a:gd name="connsiteY10-594" fmla="*/ 1385653 h 1424419"/>
                    <a:gd name="connsiteX11-595" fmla="*/ 522686 w 1306267"/>
                    <a:gd name="connsiteY11-596" fmla="*/ 1384922 h 1424419"/>
                    <a:gd name="connsiteX12-597" fmla="*/ 80344 w 1306267"/>
                    <a:gd name="connsiteY12-598" fmla="*/ 1139323 h 1424419"/>
                    <a:gd name="connsiteX13-599" fmla="*/ 68397 w 1306267"/>
                    <a:gd name="connsiteY13-600" fmla="*/ 1130059 h 1424419"/>
                    <a:gd name="connsiteX14-601" fmla="*/ 667 w 1306267"/>
                    <a:gd name="connsiteY14-602" fmla="*/ 999105 h 1424419"/>
                    <a:gd name="connsiteX15-603" fmla="*/ 0 w 1306267"/>
                    <a:gd name="connsiteY15-604" fmla="*/ 972364 h 1424419"/>
                    <a:gd name="connsiteX16-605" fmla="*/ 2496 w 1306267"/>
                    <a:gd name="connsiteY16-606" fmla="*/ 463106 h 1424419"/>
                    <a:gd name="connsiteX17-607" fmla="*/ 2458 w 1306267"/>
                    <a:gd name="connsiteY17-608" fmla="*/ 429563 h 1424419"/>
                    <a:gd name="connsiteX18-609" fmla="*/ 75248 w 1306267"/>
                    <a:gd name="connsiteY18-610" fmla="*/ 303202 h 1424419"/>
                    <a:gd name="connsiteX19-611" fmla="*/ 106293 w 1306267"/>
                    <a:gd name="connsiteY19-612" fmla="*/ 282597 h 1424419"/>
                    <a:gd name="connsiteX20-613" fmla="*/ 541533 w 1306267"/>
                    <a:gd name="connsiteY20-614" fmla="*/ 38110 h 1424419"/>
                    <a:gd name="connsiteX21-615" fmla="*/ 653528 w 1306267"/>
                    <a:gd name="connsiteY21-616" fmla="*/ 0 h 1424419"/>
                    <a:gd name="connsiteX0-617" fmla="*/ 653528 w 1306267"/>
                    <a:gd name="connsiteY0-618" fmla="*/ 0 h 1424419"/>
                    <a:gd name="connsiteX1-619" fmla="*/ 757287 w 1306267"/>
                    <a:gd name="connsiteY1-620" fmla="*/ 32444 h 1424419"/>
                    <a:gd name="connsiteX2-621" fmla="*/ 1206876 w 1306267"/>
                    <a:gd name="connsiteY2-622" fmla="*/ 284945 h 1424419"/>
                    <a:gd name="connsiteX3-623" fmla="*/ 1237706 w 1306267"/>
                    <a:gd name="connsiteY3-624" fmla="*/ 306775 h 1424419"/>
                    <a:gd name="connsiteX4-625" fmla="*/ 1301712 w 1306267"/>
                    <a:gd name="connsiteY4-626" fmla="*/ 442384 h 1424419"/>
                    <a:gd name="connsiteX5-627" fmla="*/ 1303099 w 1306267"/>
                    <a:gd name="connsiteY5-628" fmla="*/ 495558 h 1424419"/>
                    <a:gd name="connsiteX6-629" fmla="*/ 1303099 w 1306267"/>
                    <a:gd name="connsiteY6-630" fmla="*/ 952393 h 1424419"/>
                    <a:gd name="connsiteX7-631" fmla="*/ 1305306 w 1306267"/>
                    <a:gd name="connsiteY7-632" fmla="*/ 990115 h 1424419"/>
                    <a:gd name="connsiteX8-633" fmla="*/ 1255800 w 1306267"/>
                    <a:gd name="connsiteY8-634" fmla="*/ 1142552 h 1424419"/>
                    <a:gd name="connsiteX9-635" fmla="*/ 1172881 w 1306267"/>
                    <a:gd name="connsiteY9-636" fmla="*/ 1179342 h 1424419"/>
                    <a:gd name="connsiteX10-637" fmla="*/ 792288 w 1306267"/>
                    <a:gd name="connsiteY10-638" fmla="*/ 1385653 h 1424419"/>
                    <a:gd name="connsiteX11-639" fmla="*/ 522686 w 1306267"/>
                    <a:gd name="connsiteY11-640" fmla="*/ 1384922 h 1424419"/>
                    <a:gd name="connsiteX12-641" fmla="*/ 80344 w 1306267"/>
                    <a:gd name="connsiteY12-642" fmla="*/ 1139323 h 1424419"/>
                    <a:gd name="connsiteX13-643" fmla="*/ 61328 w 1306267"/>
                    <a:gd name="connsiteY13-644" fmla="*/ 1127231 h 1424419"/>
                    <a:gd name="connsiteX14-645" fmla="*/ 667 w 1306267"/>
                    <a:gd name="connsiteY14-646" fmla="*/ 999105 h 1424419"/>
                    <a:gd name="connsiteX15-647" fmla="*/ 0 w 1306267"/>
                    <a:gd name="connsiteY15-648" fmla="*/ 972364 h 1424419"/>
                    <a:gd name="connsiteX16-649" fmla="*/ 2496 w 1306267"/>
                    <a:gd name="connsiteY16-650" fmla="*/ 463106 h 1424419"/>
                    <a:gd name="connsiteX17-651" fmla="*/ 2458 w 1306267"/>
                    <a:gd name="connsiteY17-652" fmla="*/ 429563 h 1424419"/>
                    <a:gd name="connsiteX18-653" fmla="*/ 75248 w 1306267"/>
                    <a:gd name="connsiteY18-654" fmla="*/ 303202 h 1424419"/>
                    <a:gd name="connsiteX19-655" fmla="*/ 106293 w 1306267"/>
                    <a:gd name="connsiteY19-656" fmla="*/ 282597 h 1424419"/>
                    <a:gd name="connsiteX20-657" fmla="*/ 541533 w 1306267"/>
                    <a:gd name="connsiteY20-658" fmla="*/ 38110 h 1424419"/>
                    <a:gd name="connsiteX21-659" fmla="*/ 653528 w 1306267"/>
                    <a:gd name="connsiteY21-660" fmla="*/ 0 h 1424419"/>
                    <a:gd name="connsiteX0-661" fmla="*/ 653528 w 1306267"/>
                    <a:gd name="connsiteY0-662" fmla="*/ 0 h 1424419"/>
                    <a:gd name="connsiteX1-663" fmla="*/ 757287 w 1306267"/>
                    <a:gd name="connsiteY1-664" fmla="*/ 32444 h 1424419"/>
                    <a:gd name="connsiteX2-665" fmla="*/ 1206876 w 1306267"/>
                    <a:gd name="connsiteY2-666" fmla="*/ 284945 h 1424419"/>
                    <a:gd name="connsiteX3-667" fmla="*/ 1237706 w 1306267"/>
                    <a:gd name="connsiteY3-668" fmla="*/ 306775 h 1424419"/>
                    <a:gd name="connsiteX4-669" fmla="*/ 1301712 w 1306267"/>
                    <a:gd name="connsiteY4-670" fmla="*/ 442384 h 1424419"/>
                    <a:gd name="connsiteX5-671" fmla="*/ 1303099 w 1306267"/>
                    <a:gd name="connsiteY5-672" fmla="*/ 495558 h 1424419"/>
                    <a:gd name="connsiteX6-673" fmla="*/ 1303099 w 1306267"/>
                    <a:gd name="connsiteY6-674" fmla="*/ 952393 h 1424419"/>
                    <a:gd name="connsiteX7-675" fmla="*/ 1305306 w 1306267"/>
                    <a:gd name="connsiteY7-676" fmla="*/ 990115 h 1424419"/>
                    <a:gd name="connsiteX8-677" fmla="*/ 1255800 w 1306267"/>
                    <a:gd name="connsiteY8-678" fmla="*/ 1142552 h 1424419"/>
                    <a:gd name="connsiteX9-679" fmla="*/ 1172881 w 1306267"/>
                    <a:gd name="connsiteY9-680" fmla="*/ 1179342 h 1424419"/>
                    <a:gd name="connsiteX10-681" fmla="*/ 792288 w 1306267"/>
                    <a:gd name="connsiteY10-682" fmla="*/ 1385653 h 1424419"/>
                    <a:gd name="connsiteX11-683" fmla="*/ 522686 w 1306267"/>
                    <a:gd name="connsiteY11-684" fmla="*/ 1384922 h 1424419"/>
                    <a:gd name="connsiteX12-685" fmla="*/ 80344 w 1306267"/>
                    <a:gd name="connsiteY12-686" fmla="*/ 1139323 h 1424419"/>
                    <a:gd name="connsiteX13-687" fmla="*/ 61328 w 1306267"/>
                    <a:gd name="connsiteY13-688" fmla="*/ 1127231 h 1424419"/>
                    <a:gd name="connsiteX14-689" fmla="*/ 667 w 1306267"/>
                    <a:gd name="connsiteY14-690" fmla="*/ 999105 h 1424419"/>
                    <a:gd name="connsiteX15-691" fmla="*/ 0 w 1306267"/>
                    <a:gd name="connsiteY15-692" fmla="*/ 972364 h 1424419"/>
                    <a:gd name="connsiteX16-693" fmla="*/ 2496 w 1306267"/>
                    <a:gd name="connsiteY16-694" fmla="*/ 463106 h 1424419"/>
                    <a:gd name="connsiteX17-695" fmla="*/ 2458 w 1306267"/>
                    <a:gd name="connsiteY17-696" fmla="*/ 429563 h 1424419"/>
                    <a:gd name="connsiteX18-697" fmla="*/ 75248 w 1306267"/>
                    <a:gd name="connsiteY18-698" fmla="*/ 303202 h 1424419"/>
                    <a:gd name="connsiteX19-699" fmla="*/ 106293 w 1306267"/>
                    <a:gd name="connsiteY19-700" fmla="*/ 282597 h 1424419"/>
                    <a:gd name="connsiteX20-701" fmla="*/ 541533 w 1306267"/>
                    <a:gd name="connsiteY20-702" fmla="*/ 38110 h 1424419"/>
                    <a:gd name="connsiteX21-703" fmla="*/ 653528 w 1306267"/>
                    <a:gd name="connsiteY21-704" fmla="*/ 0 h 1424419"/>
                    <a:gd name="connsiteX0-705" fmla="*/ 653528 w 1306267"/>
                    <a:gd name="connsiteY0-706" fmla="*/ 0 h 1424419"/>
                    <a:gd name="connsiteX1-707" fmla="*/ 757287 w 1306267"/>
                    <a:gd name="connsiteY1-708" fmla="*/ 32444 h 1424419"/>
                    <a:gd name="connsiteX2-709" fmla="*/ 1206876 w 1306267"/>
                    <a:gd name="connsiteY2-710" fmla="*/ 284945 h 1424419"/>
                    <a:gd name="connsiteX3-711" fmla="*/ 1237706 w 1306267"/>
                    <a:gd name="connsiteY3-712" fmla="*/ 306775 h 1424419"/>
                    <a:gd name="connsiteX4-713" fmla="*/ 1301712 w 1306267"/>
                    <a:gd name="connsiteY4-714" fmla="*/ 442384 h 1424419"/>
                    <a:gd name="connsiteX5-715" fmla="*/ 1303099 w 1306267"/>
                    <a:gd name="connsiteY5-716" fmla="*/ 495558 h 1424419"/>
                    <a:gd name="connsiteX6-717" fmla="*/ 1303099 w 1306267"/>
                    <a:gd name="connsiteY6-718" fmla="*/ 952393 h 1424419"/>
                    <a:gd name="connsiteX7-719" fmla="*/ 1305306 w 1306267"/>
                    <a:gd name="connsiteY7-720" fmla="*/ 990115 h 1424419"/>
                    <a:gd name="connsiteX8-721" fmla="*/ 1255800 w 1306267"/>
                    <a:gd name="connsiteY8-722" fmla="*/ 1142552 h 1424419"/>
                    <a:gd name="connsiteX9-723" fmla="*/ 1172881 w 1306267"/>
                    <a:gd name="connsiteY9-724" fmla="*/ 1179342 h 1424419"/>
                    <a:gd name="connsiteX10-725" fmla="*/ 792288 w 1306267"/>
                    <a:gd name="connsiteY10-726" fmla="*/ 1385653 h 1424419"/>
                    <a:gd name="connsiteX11-727" fmla="*/ 522686 w 1306267"/>
                    <a:gd name="connsiteY11-728" fmla="*/ 1384922 h 1424419"/>
                    <a:gd name="connsiteX12-729" fmla="*/ 90241 w 1306267"/>
                    <a:gd name="connsiteY12-730" fmla="*/ 1150634 h 1424419"/>
                    <a:gd name="connsiteX13-731" fmla="*/ 61328 w 1306267"/>
                    <a:gd name="connsiteY13-732" fmla="*/ 1127231 h 1424419"/>
                    <a:gd name="connsiteX14-733" fmla="*/ 667 w 1306267"/>
                    <a:gd name="connsiteY14-734" fmla="*/ 999105 h 1424419"/>
                    <a:gd name="connsiteX15-735" fmla="*/ 0 w 1306267"/>
                    <a:gd name="connsiteY15-736" fmla="*/ 972364 h 1424419"/>
                    <a:gd name="connsiteX16-737" fmla="*/ 2496 w 1306267"/>
                    <a:gd name="connsiteY16-738" fmla="*/ 463106 h 1424419"/>
                    <a:gd name="connsiteX17-739" fmla="*/ 2458 w 1306267"/>
                    <a:gd name="connsiteY17-740" fmla="*/ 429563 h 1424419"/>
                    <a:gd name="connsiteX18-741" fmla="*/ 75248 w 1306267"/>
                    <a:gd name="connsiteY18-742" fmla="*/ 303202 h 1424419"/>
                    <a:gd name="connsiteX19-743" fmla="*/ 106293 w 1306267"/>
                    <a:gd name="connsiteY19-744" fmla="*/ 282597 h 1424419"/>
                    <a:gd name="connsiteX20-745" fmla="*/ 541533 w 1306267"/>
                    <a:gd name="connsiteY20-746" fmla="*/ 38110 h 1424419"/>
                    <a:gd name="connsiteX21-747" fmla="*/ 653528 w 1306267"/>
                    <a:gd name="connsiteY21-748" fmla="*/ 0 h 1424419"/>
                    <a:gd name="connsiteX0-749" fmla="*/ 653528 w 1306267"/>
                    <a:gd name="connsiteY0-750" fmla="*/ 0 h 1424419"/>
                    <a:gd name="connsiteX1-751" fmla="*/ 757287 w 1306267"/>
                    <a:gd name="connsiteY1-752" fmla="*/ 32444 h 1424419"/>
                    <a:gd name="connsiteX2-753" fmla="*/ 1206876 w 1306267"/>
                    <a:gd name="connsiteY2-754" fmla="*/ 284945 h 1424419"/>
                    <a:gd name="connsiteX3-755" fmla="*/ 1237706 w 1306267"/>
                    <a:gd name="connsiteY3-756" fmla="*/ 306775 h 1424419"/>
                    <a:gd name="connsiteX4-757" fmla="*/ 1301712 w 1306267"/>
                    <a:gd name="connsiteY4-758" fmla="*/ 442384 h 1424419"/>
                    <a:gd name="connsiteX5-759" fmla="*/ 1303099 w 1306267"/>
                    <a:gd name="connsiteY5-760" fmla="*/ 495558 h 1424419"/>
                    <a:gd name="connsiteX6-761" fmla="*/ 1303099 w 1306267"/>
                    <a:gd name="connsiteY6-762" fmla="*/ 952393 h 1424419"/>
                    <a:gd name="connsiteX7-763" fmla="*/ 1305306 w 1306267"/>
                    <a:gd name="connsiteY7-764" fmla="*/ 990115 h 1424419"/>
                    <a:gd name="connsiteX8-765" fmla="*/ 1255800 w 1306267"/>
                    <a:gd name="connsiteY8-766" fmla="*/ 1142552 h 1424419"/>
                    <a:gd name="connsiteX9-767" fmla="*/ 1172881 w 1306267"/>
                    <a:gd name="connsiteY9-768" fmla="*/ 1179342 h 1424419"/>
                    <a:gd name="connsiteX10-769" fmla="*/ 792288 w 1306267"/>
                    <a:gd name="connsiteY10-770" fmla="*/ 1385653 h 1424419"/>
                    <a:gd name="connsiteX11-771" fmla="*/ 522686 w 1306267"/>
                    <a:gd name="connsiteY11-772" fmla="*/ 1384922 h 1424419"/>
                    <a:gd name="connsiteX12-773" fmla="*/ 90241 w 1306267"/>
                    <a:gd name="connsiteY12-774" fmla="*/ 1150634 h 1424419"/>
                    <a:gd name="connsiteX13-775" fmla="*/ 61328 w 1306267"/>
                    <a:gd name="connsiteY13-776" fmla="*/ 1127231 h 1424419"/>
                    <a:gd name="connsiteX14-777" fmla="*/ 667 w 1306267"/>
                    <a:gd name="connsiteY14-778" fmla="*/ 999105 h 1424419"/>
                    <a:gd name="connsiteX15-779" fmla="*/ 0 w 1306267"/>
                    <a:gd name="connsiteY15-780" fmla="*/ 972364 h 1424419"/>
                    <a:gd name="connsiteX16-781" fmla="*/ 2496 w 1306267"/>
                    <a:gd name="connsiteY16-782" fmla="*/ 463106 h 1424419"/>
                    <a:gd name="connsiteX17-783" fmla="*/ 2458 w 1306267"/>
                    <a:gd name="connsiteY17-784" fmla="*/ 429563 h 1424419"/>
                    <a:gd name="connsiteX18-785" fmla="*/ 75248 w 1306267"/>
                    <a:gd name="connsiteY18-786" fmla="*/ 303202 h 1424419"/>
                    <a:gd name="connsiteX19-787" fmla="*/ 106293 w 1306267"/>
                    <a:gd name="connsiteY19-788" fmla="*/ 282597 h 1424419"/>
                    <a:gd name="connsiteX20-789" fmla="*/ 541533 w 1306267"/>
                    <a:gd name="connsiteY20-790" fmla="*/ 38110 h 1424419"/>
                    <a:gd name="connsiteX21-791" fmla="*/ 653528 w 1306267"/>
                    <a:gd name="connsiteY21-792" fmla="*/ 0 h 1424419"/>
                    <a:gd name="connsiteX0-793" fmla="*/ 653528 w 1306267"/>
                    <a:gd name="connsiteY0-794" fmla="*/ 0 h 1424419"/>
                    <a:gd name="connsiteX1-795" fmla="*/ 757287 w 1306267"/>
                    <a:gd name="connsiteY1-796" fmla="*/ 32444 h 1424419"/>
                    <a:gd name="connsiteX2-797" fmla="*/ 1206876 w 1306267"/>
                    <a:gd name="connsiteY2-798" fmla="*/ 284945 h 1424419"/>
                    <a:gd name="connsiteX3-799" fmla="*/ 1237706 w 1306267"/>
                    <a:gd name="connsiteY3-800" fmla="*/ 306775 h 1424419"/>
                    <a:gd name="connsiteX4-801" fmla="*/ 1301712 w 1306267"/>
                    <a:gd name="connsiteY4-802" fmla="*/ 442384 h 1424419"/>
                    <a:gd name="connsiteX5-803" fmla="*/ 1303099 w 1306267"/>
                    <a:gd name="connsiteY5-804" fmla="*/ 495558 h 1424419"/>
                    <a:gd name="connsiteX6-805" fmla="*/ 1303099 w 1306267"/>
                    <a:gd name="connsiteY6-806" fmla="*/ 952393 h 1424419"/>
                    <a:gd name="connsiteX7-807" fmla="*/ 1305306 w 1306267"/>
                    <a:gd name="connsiteY7-808" fmla="*/ 990115 h 1424419"/>
                    <a:gd name="connsiteX8-809" fmla="*/ 1255800 w 1306267"/>
                    <a:gd name="connsiteY8-810" fmla="*/ 1142552 h 1424419"/>
                    <a:gd name="connsiteX9-811" fmla="*/ 1172881 w 1306267"/>
                    <a:gd name="connsiteY9-812" fmla="*/ 1179342 h 1424419"/>
                    <a:gd name="connsiteX10-813" fmla="*/ 792288 w 1306267"/>
                    <a:gd name="connsiteY10-814" fmla="*/ 1385653 h 1424419"/>
                    <a:gd name="connsiteX11-815" fmla="*/ 522686 w 1306267"/>
                    <a:gd name="connsiteY11-816" fmla="*/ 1384922 h 1424419"/>
                    <a:gd name="connsiteX12-817" fmla="*/ 90241 w 1306267"/>
                    <a:gd name="connsiteY12-818" fmla="*/ 1150634 h 1424419"/>
                    <a:gd name="connsiteX13-819" fmla="*/ 61328 w 1306267"/>
                    <a:gd name="connsiteY13-820" fmla="*/ 1127231 h 1424419"/>
                    <a:gd name="connsiteX14-821" fmla="*/ 667 w 1306267"/>
                    <a:gd name="connsiteY14-822" fmla="*/ 999105 h 1424419"/>
                    <a:gd name="connsiteX15-823" fmla="*/ 0 w 1306267"/>
                    <a:gd name="connsiteY15-824" fmla="*/ 972364 h 1424419"/>
                    <a:gd name="connsiteX16-825" fmla="*/ 2496 w 1306267"/>
                    <a:gd name="connsiteY16-826" fmla="*/ 463106 h 1424419"/>
                    <a:gd name="connsiteX17-827" fmla="*/ 2458 w 1306267"/>
                    <a:gd name="connsiteY17-828" fmla="*/ 429563 h 1424419"/>
                    <a:gd name="connsiteX18-829" fmla="*/ 75248 w 1306267"/>
                    <a:gd name="connsiteY18-830" fmla="*/ 303202 h 1424419"/>
                    <a:gd name="connsiteX19-831" fmla="*/ 106293 w 1306267"/>
                    <a:gd name="connsiteY19-832" fmla="*/ 282597 h 1424419"/>
                    <a:gd name="connsiteX20-833" fmla="*/ 541533 w 1306267"/>
                    <a:gd name="connsiteY20-834" fmla="*/ 38110 h 1424419"/>
                    <a:gd name="connsiteX21-835" fmla="*/ 653528 w 1306267"/>
                    <a:gd name="connsiteY21-836" fmla="*/ 0 h 1424419"/>
                    <a:gd name="connsiteX0-837" fmla="*/ 653528 w 1306267"/>
                    <a:gd name="connsiteY0-838" fmla="*/ 0 h 1424419"/>
                    <a:gd name="connsiteX1-839" fmla="*/ 757287 w 1306267"/>
                    <a:gd name="connsiteY1-840" fmla="*/ 32444 h 1424419"/>
                    <a:gd name="connsiteX2-841" fmla="*/ 1206876 w 1306267"/>
                    <a:gd name="connsiteY2-842" fmla="*/ 284945 h 1424419"/>
                    <a:gd name="connsiteX3-843" fmla="*/ 1237706 w 1306267"/>
                    <a:gd name="connsiteY3-844" fmla="*/ 306775 h 1424419"/>
                    <a:gd name="connsiteX4-845" fmla="*/ 1301712 w 1306267"/>
                    <a:gd name="connsiteY4-846" fmla="*/ 442384 h 1424419"/>
                    <a:gd name="connsiteX5-847" fmla="*/ 1303099 w 1306267"/>
                    <a:gd name="connsiteY5-848" fmla="*/ 495558 h 1424419"/>
                    <a:gd name="connsiteX6-849" fmla="*/ 1303099 w 1306267"/>
                    <a:gd name="connsiteY6-850" fmla="*/ 952393 h 1424419"/>
                    <a:gd name="connsiteX7-851" fmla="*/ 1305306 w 1306267"/>
                    <a:gd name="connsiteY7-852" fmla="*/ 990115 h 1424419"/>
                    <a:gd name="connsiteX8-853" fmla="*/ 1255800 w 1306267"/>
                    <a:gd name="connsiteY8-854" fmla="*/ 1142552 h 1424419"/>
                    <a:gd name="connsiteX9-855" fmla="*/ 1172881 w 1306267"/>
                    <a:gd name="connsiteY9-856" fmla="*/ 1179342 h 1424419"/>
                    <a:gd name="connsiteX10-857" fmla="*/ 792288 w 1306267"/>
                    <a:gd name="connsiteY10-858" fmla="*/ 1385653 h 1424419"/>
                    <a:gd name="connsiteX11-859" fmla="*/ 522686 w 1306267"/>
                    <a:gd name="connsiteY11-860" fmla="*/ 1384922 h 1424419"/>
                    <a:gd name="connsiteX12-861" fmla="*/ 90241 w 1306267"/>
                    <a:gd name="connsiteY12-862" fmla="*/ 1150634 h 1424419"/>
                    <a:gd name="connsiteX13-863" fmla="*/ 61328 w 1306267"/>
                    <a:gd name="connsiteY13-864" fmla="*/ 1127231 h 1424419"/>
                    <a:gd name="connsiteX14-865" fmla="*/ 667 w 1306267"/>
                    <a:gd name="connsiteY14-866" fmla="*/ 999105 h 1424419"/>
                    <a:gd name="connsiteX15-867" fmla="*/ 0 w 1306267"/>
                    <a:gd name="connsiteY15-868" fmla="*/ 972364 h 1424419"/>
                    <a:gd name="connsiteX16-869" fmla="*/ 2496 w 1306267"/>
                    <a:gd name="connsiteY16-870" fmla="*/ 463106 h 1424419"/>
                    <a:gd name="connsiteX17-871" fmla="*/ 2458 w 1306267"/>
                    <a:gd name="connsiteY17-872" fmla="*/ 429563 h 1424419"/>
                    <a:gd name="connsiteX18-873" fmla="*/ 75248 w 1306267"/>
                    <a:gd name="connsiteY18-874" fmla="*/ 303202 h 1424419"/>
                    <a:gd name="connsiteX19-875" fmla="*/ 106293 w 1306267"/>
                    <a:gd name="connsiteY19-876" fmla="*/ 282597 h 1424419"/>
                    <a:gd name="connsiteX20-877" fmla="*/ 541533 w 1306267"/>
                    <a:gd name="connsiteY20-878" fmla="*/ 38110 h 1424419"/>
                    <a:gd name="connsiteX21-879" fmla="*/ 653528 w 1306267"/>
                    <a:gd name="connsiteY21-880" fmla="*/ 0 h 1424419"/>
                    <a:gd name="connsiteX0-881" fmla="*/ 653528 w 1306267"/>
                    <a:gd name="connsiteY0-882" fmla="*/ 0 h 1424419"/>
                    <a:gd name="connsiteX1-883" fmla="*/ 757287 w 1306267"/>
                    <a:gd name="connsiteY1-884" fmla="*/ 32444 h 1424419"/>
                    <a:gd name="connsiteX2-885" fmla="*/ 1206876 w 1306267"/>
                    <a:gd name="connsiteY2-886" fmla="*/ 284945 h 1424419"/>
                    <a:gd name="connsiteX3-887" fmla="*/ 1237706 w 1306267"/>
                    <a:gd name="connsiteY3-888" fmla="*/ 306775 h 1424419"/>
                    <a:gd name="connsiteX4-889" fmla="*/ 1301712 w 1306267"/>
                    <a:gd name="connsiteY4-890" fmla="*/ 442384 h 1424419"/>
                    <a:gd name="connsiteX5-891" fmla="*/ 1303099 w 1306267"/>
                    <a:gd name="connsiteY5-892" fmla="*/ 495558 h 1424419"/>
                    <a:gd name="connsiteX6-893" fmla="*/ 1303099 w 1306267"/>
                    <a:gd name="connsiteY6-894" fmla="*/ 952393 h 1424419"/>
                    <a:gd name="connsiteX7-895" fmla="*/ 1305306 w 1306267"/>
                    <a:gd name="connsiteY7-896" fmla="*/ 990115 h 1424419"/>
                    <a:gd name="connsiteX8-897" fmla="*/ 1255800 w 1306267"/>
                    <a:gd name="connsiteY8-898" fmla="*/ 1142552 h 1424419"/>
                    <a:gd name="connsiteX9-899" fmla="*/ 1172881 w 1306267"/>
                    <a:gd name="connsiteY9-900" fmla="*/ 1179342 h 1424419"/>
                    <a:gd name="connsiteX10-901" fmla="*/ 792288 w 1306267"/>
                    <a:gd name="connsiteY10-902" fmla="*/ 1385653 h 1424419"/>
                    <a:gd name="connsiteX11-903" fmla="*/ 522686 w 1306267"/>
                    <a:gd name="connsiteY11-904" fmla="*/ 1384922 h 1424419"/>
                    <a:gd name="connsiteX12-905" fmla="*/ 90241 w 1306267"/>
                    <a:gd name="connsiteY12-906" fmla="*/ 1150634 h 1424419"/>
                    <a:gd name="connsiteX13-907" fmla="*/ 55672 w 1306267"/>
                    <a:gd name="connsiteY13-908" fmla="*/ 1124403 h 1424419"/>
                    <a:gd name="connsiteX14-909" fmla="*/ 667 w 1306267"/>
                    <a:gd name="connsiteY14-910" fmla="*/ 999105 h 1424419"/>
                    <a:gd name="connsiteX15-911" fmla="*/ 0 w 1306267"/>
                    <a:gd name="connsiteY15-912" fmla="*/ 972364 h 1424419"/>
                    <a:gd name="connsiteX16-913" fmla="*/ 2496 w 1306267"/>
                    <a:gd name="connsiteY16-914" fmla="*/ 463106 h 1424419"/>
                    <a:gd name="connsiteX17-915" fmla="*/ 2458 w 1306267"/>
                    <a:gd name="connsiteY17-916" fmla="*/ 429563 h 1424419"/>
                    <a:gd name="connsiteX18-917" fmla="*/ 75248 w 1306267"/>
                    <a:gd name="connsiteY18-918" fmla="*/ 303202 h 1424419"/>
                    <a:gd name="connsiteX19-919" fmla="*/ 106293 w 1306267"/>
                    <a:gd name="connsiteY19-920" fmla="*/ 282597 h 1424419"/>
                    <a:gd name="connsiteX20-921" fmla="*/ 541533 w 1306267"/>
                    <a:gd name="connsiteY20-922" fmla="*/ 38110 h 1424419"/>
                    <a:gd name="connsiteX21-923" fmla="*/ 653528 w 1306267"/>
                    <a:gd name="connsiteY21-924" fmla="*/ 0 h 1424419"/>
                    <a:gd name="connsiteX0-925" fmla="*/ 653528 w 1306267"/>
                    <a:gd name="connsiteY0-926" fmla="*/ 0 h 1424419"/>
                    <a:gd name="connsiteX1-927" fmla="*/ 757287 w 1306267"/>
                    <a:gd name="connsiteY1-928" fmla="*/ 32444 h 1424419"/>
                    <a:gd name="connsiteX2-929" fmla="*/ 1206876 w 1306267"/>
                    <a:gd name="connsiteY2-930" fmla="*/ 284945 h 1424419"/>
                    <a:gd name="connsiteX3-931" fmla="*/ 1237706 w 1306267"/>
                    <a:gd name="connsiteY3-932" fmla="*/ 306775 h 1424419"/>
                    <a:gd name="connsiteX4-933" fmla="*/ 1301712 w 1306267"/>
                    <a:gd name="connsiteY4-934" fmla="*/ 442384 h 1424419"/>
                    <a:gd name="connsiteX5-935" fmla="*/ 1303099 w 1306267"/>
                    <a:gd name="connsiteY5-936" fmla="*/ 495558 h 1424419"/>
                    <a:gd name="connsiteX6-937" fmla="*/ 1303099 w 1306267"/>
                    <a:gd name="connsiteY6-938" fmla="*/ 952393 h 1424419"/>
                    <a:gd name="connsiteX7-939" fmla="*/ 1305306 w 1306267"/>
                    <a:gd name="connsiteY7-940" fmla="*/ 990115 h 1424419"/>
                    <a:gd name="connsiteX8-941" fmla="*/ 1255800 w 1306267"/>
                    <a:gd name="connsiteY8-942" fmla="*/ 1142552 h 1424419"/>
                    <a:gd name="connsiteX9-943" fmla="*/ 1172881 w 1306267"/>
                    <a:gd name="connsiteY9-944" fmla="*/ 1179342 h 1424419"/>
                    <a:gd name="connsiteX10-945" fmla="*/ 792288 w 1306267"/>
                    <a:gd name="connsiteY10-946" fmla="*/ 1385653 h 1424419"/>
                    <a:gd name="connsiteX11-947" fmla="*/ 522686 w 1306267"/>
                    <a:gd name="connsiteY11-948" fmla="*/ 1384922 h 1424419"/>
                    <a:gd name="connsiteX12-949" fmla="*/ 90241 w 1306267"/>
                    <a:gd name="connsiteY12-950" fmla="*/ 1150634 h 1424419"/>
                    <a:gd name="connsiteX13-951" fmla="*/ 55672 w 1306267"/>
                    <a:gd name="connsiteY13-952" fmla="*/ 1124403 h 1424419"/>
                    <a:gd name="connsiteX14-953" fmla="*/ 667 w 1306267"/>
                    <a:gd name="connsiteY14-954" fmla="*/ 999105 h 1424419"/>
                    <a:gd name="connsiteX15-955" fmla="*/ 0 w 1306267"/>
                    <a:gd name="connsiteY15-956" fmla="*/ 972364 h 1424419"/>
                    <a:gd name="connsiteX16-957" fmla="*/ 2496 w 1306267"/>
                    <a:gd name="connsiteY16-958" fmla="*/ 463106 h 1424419"/>
                    <a:gd name="connsiteX17-959" fmla="*/ 2458 w 1306267"/>
                    <a:gd name="connsiteY17-960" fmla="*/ 429563 h 1424419"/>
                    <a:gd name="connsiteX18-961" fmla="*/ 75248 w 1306267"/>
                    <a:gd name="connsiteY18-962" fmla="*/ 303202 h 1424419"/>
                    <a:gd name="connsiteX19-963" fmla="*/ 106293 w 1306267"/>
                    <a:gd name="connsiteY19-964" fmla="*/ 282597 h 1424419"/>
                    <a:gd name="connsiteX20-965" fmla="*/ 541533 w 1306267"/>
                    <a:gd name="connsiteY20-966" fmla="*/ 38110 h 1424419"/>
                    <a:gd name="connsiteX21-967" fmla="*/ 653528 w 1306267"/>
                    <a:gd name="connsiteY21-968" fmla="*/ 0 h 1424419"/>
                    <a:gd name="connsiteX0-969" fmla="*/ 653528 w 1306267"/>
                    <a:gd name="connsiteY0-970" fmla="*/ 0 h 1424419"/>
                    <a:gd name="connsiteX1-971" fmla="*/ 757287 w 1306267"/>
                    <a:gd name="connsiteY1-972" fmla="*/ 32444 h 1424419"/>
                    <a:gd name="connsiteX2-973" fmla="*/ 1206876 w 1306267"/>
                    <a:gd name="connsiteY2-974" fmla="*/ 284945 h 1424419"/>
                    <a:gd name="connsiteX3-975" fmla="*/ 1237706 w 1306267"/>
                    <a:gd name="connsiteY3-976" fmla="*/ 306775 h 1424419"/>
                    <a:gd name="connsiteX4-977" fmla="*/ 1301712 w 1306267"/>
                    <a:gd name="connsiteY4-978" fmla="*/ 442384 h 1424419"/>
                    <a:gd name="connsiteX5-979" fmla="*/ 1303099 w 1306267"/>
                    <a:gd name="connsiteY5-980" fmla="*/ 495558 h 1424419"/>
                    <a:gd name="connsiteX6-981" fmla="*/ 1303099 w 1306267"/>
                    <a:gd name="connsiteY6-982" fmla="*/ 952393 h 1424419"/>
                    <a:gd name="connsiteX7-983" fmla="*/ 1305306 w 1306267"/>
                    <a:gd name="connsiteY7-984" fmla="*/ 990115 h 1424419"/>
                    <a:gd name="connsiteX8-985" fmla="*/ 1255800 w 1306267"/>
                    <a:gd name="connsiteY8-986" fmla="*/ 1142552 h 1424419"/>
                    <a:gd name="connsiteX9-987" fmla="*/ 1172881 w 1306267"/>
                    <a:gd name="connsiteY9-988" fmla="*/ 1179342 h 1424419"/>
                    <a:gd name="connsiteX10-989" fmla="*/ 792288 w 1306267"/>
                    <a:gd name="connsiteY10-990" fmla="*/ 1385653 h 1424419"/>
                    <a:gd name="connsiteX11-991" fmla="*/ 522686 w 1306267"/>
                    <a:gd name="connsiteY11-992" fmla="*/ 1384922 h 1424419"/>
                    <a:gd name="connsiteX12-993" fmla="*/ 90241 w 1306267"/>
                    <a:gd name="connsiteY12-994" fmla="*/ 1150634 h 1424419"/>
                    <a:gd name="connsiteX13-995" fmla="*/ 55672 w 1306267"/>
                    <a:gd name="connsiteY13-996" fmla="*/ 1124403 h 1424419"/>
                    <a:gd name="connsiteX14-997" fmla="*/ 667 w 1306267"/>
                    <a:gd name="connsiteY14-998" fmla="*/ 999105 h 1424419"/>
                    <a:gd name="connsiteX15-999" fmla="*/ 0 w 1306267"/>
                    <a:gd name="connsiteY15-1000" fmla="*/ 972364 h 1424419"/>
                    <a:gd name="connsiteX16-1001" fmla="*/ 2496 w 1306267"/>
                    <a:gd name="connsiteY16-1002" fmla="*/ 463106 h 1424419"/>
                    <a:gd name="connsiteX17-1003" fmla="*/ 2458 w 1306267"/>
                    <a:gd name="connsiteY17-1004" fmla="*/ 429563 h 1424419"/>
                    <a:gd name="connsiteX18-1005" fmla="*/ 75248 w 1306267"/>
                    <a:gd name="connsiteY18-1006" fmla="*/ 303202 h 1424419"/>
                    <a:gd name="connsiteX19-1007" fmla="*/ 106293 w 1306267"/>
                    <a:gd name="connsiteY19-1008" fmla="*/ 282597 h 1424419"/>
                    <a:gd name="connsiteX20-1009" fmla="*/ 541533 w 1306267"/>
                    <a:gd name="connsiteY20-1010" fmla="*/ 38110 h 1424419"/>
                    <a:gd name="connsiteX21-1011" fmla="*/ 653528 w 1306267"/>
                    <a:gd name="connsiteY21-1012" fmla="*/ 0 h 1424419"/>
                    <a:gd name="connsiteX0-1013" fmla="*/ 653528 w 1306267"/>
                    <a:gd name="connsiteY0-1014" fmla="*/ 0 h 1424419"/>
                    <a:gd name="connsiteX1-1015" fmla="*/ 757287 w 1306267"/>
                    <a:gd name="connsiteY1-1016" fmla="*/ 32444 h 1424419"/>
                    <a:gd name="connsiteX2-1017" fmla="*/ 1206876 w 1306267"/>
                    <a:gd name="connsiteY2-1018" fmla="*/ 284945 h 1424419"/>
                    <a:gd name="connsiteX3-1019" fmla="*/ 1237706 w 1306267"/>
                    <a:gd name="connsiteY3-1020" fmla="*/ 306775 h 1424419"/>
                    <a:gd name="connsiteX4-1021" fmla="*/ 1301712 w 1306267"/>
                    <a:gd name="connsiteY4-1022" fmla="*/ 442384 h 1424419"/>
                    <a:gd name="connsiteX5-1023" fmla="*/ 1303099 w 1306267"/>
                    <a:gd name="connsiteY5-1024" fmla="*/ 495558 h 1424419"/>
                    <a:gd name="connsiteX6-1025" fmla="*/ 1303099 w 1306267"/>
                    <a:gd name="connsiteY6-1026" fmla="*/ 952393 h 1424419"/>
                    <a:gd name="connsiteX7-1027" fmla="*/ 1305306 w 1306267"/>
                    <a:gd name="connsiteY7-1028" fmla="*/ 990115 h 1424419"/>
                    <a:gd name="connsiteX8-1029" fmla="*/ 1255800 w 1306267"/>
                    <a:gd name="connsiteY8-1030" fmla="*/ 1142552 h 1424419"/>
                    <a:gd name="connsiteX9-1031" fmla="*/ 1172881 w 1306267"/>
                    <a:gd name="connsiteY9-1032" fmla="*/ 1179342 h 1424419"/>
                    <a:gd name="connsiteX10-1033" fmla="*/ 792288 w 1306267"/>
                    <a:gd name="connsiteY10-1034" fmla="*/ 1385653 h 1424419"/>
                    <a:gd name="connsiteX11-1035" fmla="*/ 522686 w 1306267"/>
                    <a:gd name="connsiteY11-1036" fmla="*/ 1384922 h 1424419"/>
                    <a:gd name="connsiteX12-1037" fmla="*/ 90241 w 1306267"/>
                    <a:gd name="connsiteY12-1038" fmla="*/ 1150634 h 1424419"/>
                    <a:gd name="connsiteX13-1039" fmla="*/ 55672 w 1306267"/>
                    <a:gd name="connsiteY13-1040" fmla="*/ 1124403 h 1424419"/>
                    <a:gd name="connsiteX14-1041" fmla="*/ 667 w 1306267"/>
                    <a:gd name="connsiteY14-1042" fmla="*/ 999105 h 1424419"/>
                    <a:gd name="connsiteX15-1043" fmla="*/ 0 w 1306267"/>
                    <a:gd name="connsiteY15-1044" fmla="*/ 972364 h 1424419"/>
                    <a:gd name="connsiteX16-1045" fmla="*/ 2496 w 1306267"/>
                    <a:gd name="connsiteY16-1046" fmla="*/ 463106 h 1424419"/>
                    <a:gd name="connsiteX17-1047" fmla="*/ 2458 w 1306267"/>
                    <a:gd name="connsiteY17-1048" fmla="*/ 429563 h 1424419"/>
                    <a:gd name="connsiteX18-1049" fmla="*/ 75248 w 1306267"/>
                    <a:gd name="connsiteY18-1050" fmla="*/ 303202 h 1424419"/>
                    <a:gd name="connsiteX19-1051" fmla="*/ 106293 w 1306267"/>
                    <a:gd name="connsiteY19-1052" fmla="*/ 282597 h 1424419"/>
                    <a:gd name="connsiteX20-1053" fmla="*/ 541533 w 1306267"/>
                    <a:gd name="connsiteY20-1054" fmla="*/ 38110 h 1424419"/>
                    <a:gd name="connsiteX21-1055" fmla="*/ 653528 w 1306267"/>
                    <a:gd name="connsiteY21-1056" fmla="*/ 0 h 1424419"/>
                    <a:gd name="connsiteX0-1057" fmla="*/ 653528 w 1306267"/>
                    <a:gd name="connsiteY0-1058" fmla="*/ 0 h 1424419"/>
                    <a:gd name="connsiteX1-1059" fmla="*/ 757287 w 1306267"/>
                    <a:gd name="connsiteY1-1060" fmla="*/ 32444 h 1424419"/>
                    <a:gd name="connsiteX2-1061" fmla="*/ 1206876 w 1306267"/>
                    <a:gd name="connsiteY2-1062" fmla="*/ 284945 h 1424419"/>
                    <a:gd name="connsiteX3-1063" fmla="*/ 1237706 w 1306267"/>
                    <a:gd name="connsiteY3-1064" fmla="*/ 306775 h 1424419"/>
                    <a:gd name="connsiteX4-1065" fmla="*/ 1301712 w 1306267"/>
                    <a:gd name="connsiteY4-1066" fmla="*/ 442384 h 1424419"/>
                    <a:gd name="connsiteX5-1067" fmla="*/ 1303099 w 1306267"/>
                    <a:gd name="connsiteY5-1068" fmla="*/ 495558 h 1424419"/>
                    <a:gd name="connsiteX6-1069" fmla="*/ 1303099 w 1306267"/>
                    <a:gd name="connsiteY6-1070" fmla="*/ 952393 h 1424419"/>
                    <a:gd name="connsiteX7-1071" fmla="*/ 1305306 w 1306267"/>
                    <a:gd name="connsiteY7-1072" fmla="*/ 990115 h 1424419"/>
                    <a:gd name="connsiteX8-1073" fmla="*/ 1255800 w 1306267"/>
                    <a:gd name="connsiteY8-1074" fmla="*/ 1142552 h 1424419"/>
                    <a:gd name="connsiteX9-1075" fmla="*/ 1172881 w 1306267"/>
                    <a:gd name="connsiteY9-1076" fmla="*/ 1179342 h 1424419"/>
                    <a:gd name="connsiteX10-1077" fmla="*/ 792288 w 1306267"/>
                    <a:gd name="connsiteY10-1078" fmla="*/ 1385653 h 1424419"/>
                    <a:gd name="connsiteX11-1079" fmla="*/ 522686 w 1306267"/>
                    <a:gd name="connsiteY11-1080" fmla="*/ 1384922 h 1424419"/>
                    <a:gd name="connsiteX12-1081" fmla="*/ 90241 w 1306267"/>
                    <a:gd name="connsiteY12-1082" fmla="*/ 1150634 h 1424419"/>
                    <a:gd name="connsiteX13-1083" fmla="*/ 55672 w 1306267"/>
                    <a:gd name="connsiteY13-1084" fmla="*/ 1124403 h 1424419"/>
                    <a:gd name="connsiteX14-1085" fmla="*/ 667 w 1306267"/>
                    <a:gd name="connsiteY14-1086" fmla="*/ 999105 h 1424419"/>
                    <a:gd name="connsiteX15-1087" fmla="*/ 0 w 1306267"/>
                    <a:gd name="connsiteY15-1088" fmla="*/ 972364 h 1424419"/>
                    <a:gd name="connsiteX16-1089" fmla="*/ 2496 w 1306267"/>
                    <a:gd name="connsiteY16-1090" fmla="*/ 463106 h 1424419"/>
                    <a:gd name="connsiteX17-1091" fmla="*/ 2458 w 1306267"/>
                    <a:gd name="connsiteY17-1092" fmla="*/ 429563 h 1424419"/>
                    <a:gd name="connsiteX18-1093" fmla="*/ 75248 w 1306267"/>
                    <a:gd name="connsiteY18-1094" fmla="*/ 303202 h 1424419"/>
                    <a:gd name="connsiteX19-1095" fmla="*/ 106293 w 1306267"/>
                    <a:gd name="connsiteY19-1096" fmla="*/ 282597 h 1424419"/>
                    <a:gd name="connsiteX20-1097" fmla="*/ 541533 w 1306267"/>
                    <a:gd name="connsiteY20-1098" fmla="*/ 38110 h 1424419"/>
                    <a:gd name="connsiteX21-1099" fmla="*/ 653528 w 1306267"/>
                    <a:gd name="connsiteY21-1100" fmla="*/ 0 h 1424419"/>
                    <a:gd name="connsiteX0-1101" fmla="*/ 653528 w 1306267"/>
                    <a:gd name="connsiteY0-1102" fmla="*/ 0 h 1424419"/>
                    <a:gd name="connsiteX1-1103" fmla="*/ 757287 w 1306267"/>
                    <a:gd name="connsiteY1-1104" fmla="*/ 32444 h 1424419"/>
                    <a:gd name="connsiteX2-1105" fmla="*/ 1206876 w 1306267"/>
                    <a:gd name="connsiteY2-1106" fmla="*/ 284945 h 1424419"/>
                    <a:gd name="connsiteX3-1107" fmla="*/ 1237706 w 1306267"/>
                    <a:gd name="connsiteY3-1108" fmla="*/ 306775 h 1424419"/>
                    <a:gd name="connsiteX4-1109" fmla="*/ 1301712 w 1306267"/>
                    <a:gd name="connsiteY4-1110" fmla="*/ 442384 h 1424419"/>
                    <a:gd name="connsiteX5-1111" fmla="*/ 1303099 w 1306267"/>
                    <a:gd name="connsiteY5-1112" fmla="*/ 495558 h 1424419"/>
                    <a:gd name="connsiteX6-1113" fmla="*/ 1303099 w 1306267"/>
                    <a:gd name="connsiteY6-1114" fmla="*/ 952393 h 1424419"/>
                    <a:gd name="connsiteX7-1115" fmla="*/ 1305306 w 1306267"/>
                    <a:gd name="connsiteY7-1116" fmla="*/ 990115 h 1424419"/>
                    <a:gd name="connsiteX8-1117" fmla="*/ 1255800 w 1306267"/>
                    <a:gd name="connsiteY8-1118" fmla="*/ 1142552 h 1424419"/>
                    <a:gd name="connsiteX9-1119" fmla="*/ 1172881 w 1306267"/>
                    <a:gd name="connsiteY9-1120" fmla="*/ 1179342 h 1424419"/>
                    <a:gd name="connsiteX10-1121" fmla="*/ 792288 w 1306267"/>
                    <a:gd name="connsiteY10-1122" fmla="*/ 1385653 h 1424419"/>
                    <a:gd name="connsiteX11-1123" fmla="*/ 522686 w 1306267"/>
                    <a:gd name="connsiteY11-1124" fmla="*/ 1384922 h 1424419"/>
                    <a:gd name="connsiteX12-1125" fmla="*/ 90241 w 1306267"/>
                    <a:gd name="connsiteY12-1126" fmla="*/ 1150634 h 1424419"/>
                    <a:gd name="connsiteX13-1127" fmla="*/ 48904 w 1306267"/>
                    <a:gd name="connsiteY13-1128" fmla="*/ 1124403 h 1424419"/>
                    <a:gd name="connsiteX14-1129" fmla="*/ 667 w 1306267"/>
                    <a:gd name="connsiteY14-1130" fmla="*/ 999105 h 1424419"/>
                    <a:gd name="connsiteX15-1131" fmla="*/ 0 w 1306267"/>
                    <a:gd name="connsiteY15-1132" fmla="*/ 972364 h 1424419"/>
                    <a:gd name="connsiteX16-1133" fmla="*/ 2496 w 1306267"/>
                    <a:gd name="connsiteY16-1134" fmla="*/ 463106 h 1424419"/>
                    <a:gd name="connsiteX17-1135" fmla="*/ 2458 w 1306267"/>
                    <a:gd name="connsiteY17-1136" fmla="*/ 429563 h 1424419"/>
                    <a:gd name="connsiteX18-1137" fmla="*/ 75248 w 1306267"/>
                    <a:gd name="connsiteY18-1138" fmla="*/ 303202 h 1424419"/>
                    <a:gd name="connsiteX19-1139" fmla="*/ 106293 w 1306267"/>
                    <a:gd name="connsiteY19-1140" fmla="*/ 282597 h 1424419"/>
                    <a:gd name="connsiteX20-1141" fmla="*/ 541533 w 1306267"/>
                    <a:gd name="connsiteY20-1142" fmla="*/ 38110 h 1424419"/>
                    <a:gd name="connsiteX21-1143" fmla="*/ 653528 w 1306267"/>
                    <a:gd name="connsiteY21-1144" fmla="*/ 0 h 1424419"/>
                    <a:gd name="connsiteX0-1145" fmla="*/ 653528 w 1306267"/>
                    <a:gd name="connsiteY0-1146" fmla="*/ 0 h 1424419"/>
                    <a:gd name="connsiteX1-1147" fmla="*/ 757287 w 1306267"/>
                    <a:gd name="connsiteY1-1148" fmla="*/ 32444 h 1424419"/>
                    <a:gd name="connsiteX2-1149" fmla="*/ 1206876 w 1306267"/>
                    <a:gd name="connsiteY2-1150" fmla="*/ 284945 h 1424419"/>
                    <a:gd name="connsiteX3-1151" fmla="*/ 1237706 w 1306267"/>
                    <a:gd name="connsiteY3-1152" fmla="*/ 306775 h 1424419"/>
                    <a:gd name="connsiteX4-1153" fmla="*/ 1301712 w 1306267"/>
                    <a:gd name="connsiteY4-1154" fmla="*/ 442384 h 1424419"/>
                    <a:gd name="connsiteX5-1155" fmla="*/ 1303099 w 1306267"/>
                    <a:gd name="connsiteY5-1156" fmla="*/ 495558 h 1424419"/>
                    <a:gd name="connsiteX6-1157" fmla="*/ 1303099 w 1306267"/>
                    <a:gd name="connsiteY6-1158" fmla="*/ 952393 h 1424419"/>
                    <a:gd name="connsiteX7-1159" fmla="*/ 1305306 w 1306267"/>
                    <a:gd name="connsiteY7-1160" fmla="*/ 990115 h 1424419"/>
                    <a:gd name="connsiteX8-1161" fmla="*/ 1255800 w 1306267"/>
                    <a:gd name="connsiteY8-1162" fmla="*/ 1142552 h 1424419"/>
                    <a:gd name="connsiteX9-1163" fmla="*/ 1172881 w 1306267"/>
                    <a:gd name="connsiteY9-1164" fmla="*/ 1179342 h 1424419"/>
                    <a:gd name="connsiteX10-1165" fmla="*/ 792288 w 1306267"/>
                    <a:gd name="connsiteY10-1166" fmla="*/ 1385653 h 1424419"/>
                    <a:gd name="connsiteX11-1167" fmla="*/ 522686 w 1306267"/>
                    <a:gd name="connsiteY11-1168" fmla="*/ 1384922 h 1424419"/>
                    <a:gd name="connsiteX12-1169" fmla="*/ 90241 w 1306267"/>
                    <a:gd name="connsiteY12-1170" fmla="*/ 1150634 h 1424419"/>
                    <a:gd name="connsiteX13-1171" fmla="*/ 48904 w 1306267"/>
                    <a:gd name="connsiteY13-1172" fmla="*/ 1124403 h 1424419"/>
                    <a:gd name="connsiteX14-1173" fmla="*/ 667 w 1306267"/>
                    <a:gd name="connsiteY14-1174" fmla="*/ 999105 h 1424419"/>
                    <a:gd name="connsiteX15-1175" fmla="*/ 0 w 1306267"/>
                    <a:gd name="connsiteY15-1176" fmla="*/ 972364 h 1424419"/>
                    <a:gd name="connsiteX16-1177" fmla="*/ 2496 w 1306267"/>
                    <a:gd name="connsiteY16-1178" fmla="*/ 463106 h 1424419"/>
                    <a:gd name="connsiteX17-1179" fmla="*/ 2458 w 1306267"/>
                    <a:gd name="connsiteY17-1180" fmla="*/ 429563 h 1424419"/>
                    <a:gd name="connsiteX18-1181" fmla="*/ 75248 w 1306267"/>
                    <a:gd name="connsiteY18-1182" fmla="*/ 303202 h 1424419"/>
                    <a:gd name="connsiteX19-1183" fmla="*/ 106293 w 1306267"/>
                    <a:gd name="connsiteY19-1184" fmla="*/ 282597 h 1424419"/>
                    <a:gd name="connsiteX20-1185" fmla="*/ 541533 w 1306267"/>
                    <a:gd name="connsiteY20-1186" fmla="*/ 38110 h 1424419"/>
                    <a:gd name="connsiteX21-1187" fmla="*/ 653528 w 1306267"/>
                    <a:gd name="connsiteY21-1188" fmla="*/ 0 h 1424419"/>
                    <a:gd name="connsiteX0-1189" fmla="*/ 653528 w 1306267"/>
                    <a:gd name="connsiteY0-1190" fmla="*/ 0 h 1424419"/>
                    <a:gd name="connsiteX1-1191" fmla="*/ 757287 w 1306267"/>
                    <a:gd name="connsiteY1-1192" fmla="*/ 32444 h 1424419"/>
                    <a:gd name="connsiteX2-1193" fmla="*/ 1206876 w 1306267"/>
                    <a:gd name="connsiteY2-1194" fmla="*/ 284945 h 1424419"/>
                    <a:gd name="connsiteX3-1195" fmla="*/ 1237706 w 1306267"/>
                    <a:gd name="connsiteY3-1196" fmla="*/ 306775 h 1424419"/>
                    <a:gd name="connsiteX4-1197" fmla="*/ 1301712 w 1306267"/>
                    <a:gd name="connsiteY4-1198" fmla="*/ 442384 h 1424419"/>
                    <a:gd name="connsiteX5-1199" fmla="*/ 1303099 w 1306267"/>
                    <a:gd name="connsiteY5-1200" fmla="*/ 495558 h 1424419"/>
                    <a:gd name="connsiteX6-1201" fmla="*/ 1303099 w 1306267"/>
                    <a:gd name="connsiteY6-1202" fmla="*/ 952393 h 1424419"/>
                    <a:gd name="connsiteX7-1203" fmla="*/ 1305306 w 1306267"/>
                    <a:gd name="connsiteY7-1204" fmla="*/ 990115 h 1424419"/>
                    <a:gd name="connsiteX8-1205" fmla="*/ 1255800 w 1306267"/>
                    <a:gd name="connsiteY8-1206" fmla="*/ 1142552 h 1424419"/>
                    <a:gd name="connsiteX9-1207" fmla="*/ 1172881 w 1306267"/>
                    <a:gd name="connsiteY9-1208" fmla="*/ 1179342 h 1424419"/>
                    <a:gd name="connsiteX10-1209" fmla="*/ 792288 w 1306267"/>
                    <a:gd name="connsiteY10-1210" fmla="*/ 1385653 h 1424419"/>
                    <a:gd name="connsiteX11-1211" fmla="*/ 522686 w 1306267"/>
                    <a:gd name="connsiteY11-1212" fmla="*/ 1384922 h 1424419"/>
                    <a:gd name="connsiteX12-1213" fmla="*/ 90241 w 1306267"/>
                    <a:gd name="connsiteY12-1214" fmla="*/ 1150634 h 1424419"/>
                    <a:gd name="connsiteX13-1215" fmla="*/ 48904 w 1306267"/>
                    <a:gd name="connsiteY13-1216" fmla="*/ 1124403 h 1424419"/>
                    <a:gd name="connsiteX14-1217" fmla="*/ 667 w 1306267"/>
                    <a:gd name="connsiteY14-1218" fmla="*/ 999105 h 1424419"/>
                    <a:gd name="connsiteX15-1219" fmla="*/ 0 w 1306267"/>
                    <a:gd name="connsiteY15-1220" fmla="*/ 972364 h 1424419"/>
                    <a:gd name="connsiteX16-1221" fmla="*/ 2496 w 1306267"/>
                    <a:gd name="connsiteY16-1222" fmla="*/ 463106 h 1424419"/>
                    <a:gd name="connsiteX17-1223" fmla="*/ 2458 w 1306267"/>
                    <a:gd name="connsiteY17-1224" fmla="*/ 429563 h 1424419"/>
                    <a:gd name="connsiteX18-1225" fmla="*/ 75248 w 1306267"/>
                    <a:gd name="connsiteY18-1226" fmla="*/ 303202 h 1424419"/>
                    <a:gd name="connsiteX19-1227" fmla="*/ 106293 w 1306267"/>
                    <a:gd name="connsiteY19-1228" fmla="*/ 282597 h 1424419"/>
                    <a:gd name="connsiteX20-1229" fmla="*/ 541533 w 1306267"/>
                    <a:gd name="connsiteY20-1230" fmla="*/ 38110 h 1424419"/>
                    <a:gd name="connsiteX21-1231" fmla="*/ 653528 w 1306267"/>
                    <a:gd name="connsiteY21-1232" fmla="*/ 0 h 1424419"/>
                    <a:gd name="connsiteX0-1233" fmla="*/ 653528 w 1306267"/>
                    <a:gd name="connsiteY0-1234" fmla="*/ 0 h 1424419"/>
                    <a:gd name="connsiteX1-1235" fmla="*/ 757287 w 1306267"/>
                    <a:gd name="connsiteY1-1236" fmla="*/ 32444 h 1424419"/>
                    <a:gd name="connsiteX2-1237" fmla="*/ 1206876 w 1306267"/>
                    <a:gd name="connsiteY2-1238" fmla="*/ 284945 h 1424419"/>
                    <a:gd name="connsiteX3-1239" fmla="*/ 1237706 w 1306267"/>
                    <a:gd name="connsiteY3-1240" fmla="*/ 306775 h 1424419"/>
                    <a:gd name="connsiteX4-1241" fmla="*/ 1301712 w 1306267"/>
                    <a:gd name="connsiteY4-1242" fmla="*/ 442384 h 1424419"/>
                    <a:gd name="connsiteX5-1243" fmla="*/ 1303099 w 1306267"/>
                    <a:gd name="connsiteY5-1244" fmla="*/ 495558 h 1424419"/>
                    <a:gd name="connsiteX6-1245" fmla="*/ 1303099 w 1306267"/>
                    <a:gd name="connsiteY6-1246" fmla="*/ 952393 h 1424419"/>
                    <a:gd name="connsiteX7-1247" fmla="*/ 1305306 w 1306267"/>
                    <a:gd name="connsiteY7-1248" fmla="*/ 990115 h 1424419"/>
                    <a:gd name="connsiteX8-1249" fmla="*/ 1255800 w 1306267"/>
                    <a:gd name="connsiteY8-1250" fmla="*/ 1142552 h 1424419"/>
                    <a:gd name="connsiteX9-1251" fmla="*/ 1172881 w 1306267"/>
                    <a:gd name="connsiteY9-1252" fmla="*/ 1179342 h 1424419"/>
                    <a:gd name="connsiteX10-1253" fmla="*/ 792288 w 1306267"/>
                    <a:gd name="connsiteY10-1254" fmla="*/ 1385653 h 1424419"/>
                    <a:gd name="connsiteX11-1255" fmla="*/ 522686 w 1306267"/>
                    <a:gd name="connsiteY11-1256" fmla="*/ 1384922 h 1424419"/>
                    <a:gd name="connsiteX12-1257" fmla="*/ 90241 w 1306267"/>
                    <a:gd name="connsiteY12-1258" fmla="*/ 1150634 h 1424419"/>
                    <a:gd name="connsiteX13-1259" fmla="*/ 48904 w 1306267"/>
                    <a:gd name="connsiteY13-1260" fmla="*/ 1124403 h 1424419"/>
                    <a:gd name="connsiteX14-1261" fmla="*/ 667 w 1306267"/>
                    <a:gd name="connsiteY14-1262" fmla="*/ 999105 h 1424419"/>
                    <a:gd name="connsiteX15-1263" fmla="*/ 0 w 1306267"/>
                    <a:gd name="connsiteY15-1264" fmla="*/ 972364 h 1424419"/>
                    <a:gd name="connsiteX16-1265" fmla="*/ 2496 w 1306267"/>
                    <a:gd name="connsiteY16-1266" fmla="*/ 463106 h 1424419"/>
                    <a:gd name="connsiteX17-1267" fmla="*/ 2458 w 1306267"/>
                    <a:gd name="connsiteY17-1268" fmla="*/ 429563 h 1424419"/>
                    <a:gd name="connsiteX18-1269" fmla="*/ 75248 w 1306267"/>
                    <a:gd name="connsiteY18-1270" fmla="*/ 303202 h 1424419"/>
                    <a:gd name="connsiteX19-1271" fmla="*/ 106293 w 1306267"/>
                    <a:gd name="connsiteY19-1272" fmla="*/ 282597 h 1424419"/>
                    <a:gd name="connsiteX20-1273" fmla="*/ 541533 w 1306267"/>
                    <a:gd name="connsiteY20-1274" fmla="*/ 38110 h 1424419"/>
                    <a:gd name="connsiteX21-1275" fmla="*/ 653528 w 1306267"/>
                    <a:gd name="connsiteY21-1276" fmla="*/ 0 h 1424419"/>
                    <a:gd name="connsiteX0-1277" fmla="*/ 653528 w 1306267"/>
                    <a:gd name="connsiteY0-1278" fmla="*/ 0 h 1424419"/>
                    <a:gd name="connsiteX1-1279" fmla="*/ 757287 w 1306267"/>
                    <a:gd name="connsiteY1-1280" fmla="*/ 32444 h 1424419"/>
                    <a:gd name="connsiteX2-1281" fmla="*/ 1206876 w 1306267"/>
                    <a:gd name="connsiteY2-1282" fmla="*/ 284945 h 1424419"/>
                    <a:gd name="connsiteX3-1283" fmla="*/ 1237706 w 1306267"/>
                    <a:gd name="connsiteY3-1284" fmla="*/ 306775 h 1424419"/>
                    <a:gd name="connsiteX4-1285" fmla="*/ 1301712 w 1306267"/>
                    <a:gd name="connsiteY4-1286" fmla="*/ 442384 h 1424419"/>
                    <a:gd name="connsiteX5-1287" fmla="*/ 1303099 w 1306267"/>
                    <a:gd name="connsiteY5-1288" fmla="*/ 495558 h 1424419"/>
                    <a:gd name="connsiteX6-1289" fmla="*/ 1303099 w 1306267"/>
                    <a:gd name="connsiteY6-1290" fmla="*/ 952393 h 1424419"/>
                    <a:gd name="connsiteX7-1291" fmla="*/ 1305306 w 1306267"/>
                    <a:gd name="connsiteY7-1292" fmla="*/ 990115 h 1424419"/>
                    <a:gd name="connsiteX8-1293" fmla="*/ 1255800 w 1306267"/>
                    <a:gd name="connsiteY8-1294" fmla="*/ 1142552 h 1424419"/>
                    <a:gd name="connsiteX9-1295" fmla="*/ 1172881 w 1306267"/>
                    <a:gd name="connsiteY9-1296" fmla="*/ 1179342 h 1424419"/>
                    <a:gd name="connsiteX10-1297" fmla="*/ 792288 w 1306267"/>
                    <a:gd name="connsiteY10-1298" fmla="*/ 1385653 h 1424419"/>
                    <a:gd name="connsiteX11-1299" fmla="*/ 522686 w 1306267"/>
                    <a:gd name="connsiteY11-1300" fmla="*/ 1384922 h 1424419"/>
                    <a:gd name="connsiteX12-1301" fmla="*/ 97009 w 1306267"/>
                    <a:gd name="connsiteY12-1302" fmla="*/ 1161462 h 1424419"/>
                    <a:gd name="connsiteX13-1303" fmla="*/ 48904 w 1306267"/>
                    <a:gd name="connsiteY13-1304" fmla="*/ 1124403 h 1424419"/>
                    <a:gd name="connsiteX14-1305" fmla="*/ 667 w 1306267"/>
                    <a:gd name="connsiteY14-1306" fmla="*/ 999105 h 1424419"/>
                    <a:gd name="connsiteX15-1307" fmla="*/ 0 w 1306267"/>
                    <a:gd name="connsiteY15-1308" fmla="*/ 972364 h 1424419"/>
                    <a:gd name="connsiteX16-1309" fmla="*/ 2496 w 1306267"/>
                    <a:gd name="connsiteY16-1310" fmla="*/ 463106 h 1424419"/>
                    <a:gd name="connsiteX17-1311" fmla="*/ 2458 w 1306267"/>
                    <a:gd name="connsiteY17-1312" fmla="*/ 429563 h 1424419"/>
                    <a:gd name="connsiteX18-1313" fmla="*/ 75248 w 1306267"/>
                    <a:gd name="connsiteY18-1314" fmla="*/ 303202 h 1424419"/>
                    <a:gd name="connsiteX19-1315" fmla="*/ 106293 w 1306267"/>
                    <a:gd name="connsiteY19-1316" fmla="*/ 282597 h 1424419"/>
                    <a:gd name="connsiteX20-1317" fmla="*/ 541533 w 1306267"/>
                    <a:gd name="connsiteY20-1318" fmla="*/ 38110 h 1424419"/>
                    <a:gd name="connsiteX21-1319" fmla="*/ 653528 w 1306267"/>
                    <a:gd name="connsiteY21-1320" fmla="*/ 0 h 1424419"/>
                    <a:gd name="connsiteX0-1321" fmla="*/ 653528 w 1306267"/>
                    <a:gd name="connsiteY0-1322" fmla="*/ 0 h 1424419"/>
                    <a:gd name="connsiteX1-1323" fmla="*/ 757287 w 1306267"/>
                    <a:gd name="connsiteY1-1324" fmla="*/ 32444 h 1424419"/>
                    <a:gd name="connsiteX2-1325" fmla="*/ 1206876 w 1306267"/>
                    <a:gd name="connsiteY2-1326" fmla="*/ 284945 h 1424419"/>
                    <a:gd name="connsiteX3-1327" fmla="*/ 1237706 w 1306267"/>
                    <a:gd name="connsiteY3-1328" fmla="*/ 306775 h 1424419"/>
                    <a:gd name="connsiteX4-1329" fmla="*/ 1301712 w 1306267"/>
                    <a:gd name="connsiteY4-1330" fmla="*/ 442384 h 1424419"/>
                    <a:gd name="connsiteX5-1331" fmla="*/ 1303099 w 1306267"/>
                    <a:gd name="connsiteY5-1332" fmla="*/ 495558 h 1424419"/>
                    <a:gd name="connsiteX6-1333" fmla="*/ 1303099 w 1306267"/>
                    <a:gd name="connsiteY6-1334" fmla="*/ 952393 h 1424419"/>
                    <a:gd name="connsiteX7-1335" fmla="*/ 1305306 w 1306267"/>
                    <a:gd name="connsiteY7-1336" fmla="*/ 990115 h 1424419"/>
                    <a:gd name="connsiteX8-1337" fmla="*/ 1255800 w 1306267"/>
                    <a:gd name="connsiteY8-1338" fmla="*/ 1142552 h 1424419"/>
                    <a:gd name="connsiteX9-1339" fmla="*/ 1172881 w 1306267"/>
                    <a:gd name="connsiteY9-1340" fmla="*/ 1179342 h 1424419"/>
                    <a:gd name="connsiteX10-1341" fmla="*/ 792288 w 1306267"/>
                    <a:gd name="connsiteY10-1342" fmla="*/ 1385653 h 1424419"/>
                    <a:gd name="connsiteX11-1343" fmla="*/ 522686 w 1306267"/>
                    <a:gd name="connsiteY11-1344" fmla="*/ 1384922 h 1424419"/>
                    <a:gd name="connsiteX12-1345" fmla="*/ 97009 w 1306267"/>
                    <a:gd name="connsiteY12-1346" fmla="*/ 1161462 h 1424419"/>
                    <a:gd name="connsiteX13-1347" fmla="*/ 48904 w 1306267"/>
                    <a:gd name="connsiteY13-1348" fmla="*/ 1124403 h 1424419"/>
                    <a:gd name="connsiteX14-1349" fmla="*/ 667 w 1306267"/>
                    <a:gd name="connsiteY14-1350" fmla="*/ 999105 h 1424419"/>
                    <a:gd name="connsiteX15-1351" fmla="*/ 0 w 1306267"/>
                    <a:gd name="connsiteY15-1352" fmla="*/ 972364 h 1424419"/>
                    <a:gd name="connsiteX16-1353" fmla="*/ 2496 w 1306267"/>
                    <a:gd name="connsiteY16-1354" fmla="*/ 463106 h 1424419"/>
                    <a:gd name="connsiteX17-1355" fmla="*/ 2458 w 1306267"/>
                    <a:gd name="connsiteY17-1356" fmla="*/ 429563 h 1424419"/>
                    <a:gd name="connsiteX18-1357" fmla="*/ 75248 w 1306267"/>
                    <a:gd name="connsiteY18-1358" fmla="*/ 303202 h 1424419"/>
                    <a:gd name="connsiteX19-1359" fmla="*/ 106293 w 1306267"/>
                    <a:gd name="connsiteY19-1360" fmla="*/ 282597 h 1424419"/>
                    <a:gd name="connsiteX20-1361" fmla="*/ 541533 w 1306267"/>
                    <a:gd name="connsiteY20-1362" fmla="*/ 38110 h 1424419"/>
                    <a:gd name="connsiteX21-1363" fmla="*/ 653528 w 1306267"/>
                    <a:gd name="connsiteY21-1364" fmla="*/ 0 h 1424419"/>
                    <a:gd name="connsiteX0-1365" fmla="*/ 653528 w 1306267"/>
                    <a:gd name="connsiteY0-1366" fmla="*/ 0 h 1424419"/>
                    <a:gd name="connsiteX1-1367" fmla="*/ 757287 w 1306267"/>
                    <a:gd name="connsiteY1-1368" fmla="*/ 32444 h 1424419"/>
                    <a:gd name="connsiteX2-1369" fmla="*/ 1206876 w 1306267"/>
                    <a:gd name="connsiteY2-1370" fmla="*/ 284945 h 1424419"/>
                    <a:gd name="connsiteX3-1371" fmla="*/ 1237706 w 1306267"/>
                    <a:gd name="connsiteY3-1372" fmla="*/ 306775 h 1424419"/>
                    <a:gd name="connsiteX4-1373" fmla="*/ 1301712 w 1306267"/>
                    <a:gd name="connsiteY4-1374" fmla="*/ 442384 h 1424419"/>
                    <a:gd name="connsiteX5-1375" fmla="*/ 1303099 w 1306267"/>
                    <a:gd name="connsiteY5-1376" fmla="*/ 495558 h 1424419"/>
                    <a:gd name="connsiteX6-1377" fmla="*/ 1303099 w 1306267"/>
                    <a:gd name="connsiteY6-1378" fmla="*/ 952393 h 1424419"/>
                    <a:gd name="connsiteX7-1379" fmla="*/ 1305306 w 1306267"/>
                    <a:gd name="connsiteY7-1380" fmla="*/ 990115 h 1424419"/>
                    <a:gd name="connsiteX8-1381" fmla="*/ 1255800 w 1306267"/>
                    <a:gd name="connsiteY8-1382" fmla="*/ 1142552 h 1424419"/>
                    <a:gd name="connsiteX9-1383" fmla="*/ 1172881 w 1306267"/>
                    <a:gd name="connsiteY9-1384" fmla="*/ 1179342 h 1424419"/>
                    <a:gd name="connsiteX10-1385" fmla="*/ 792288 w 1306267"/>
                    <a:gd name="connsiteY10-1386" fmla="*/ 1385653 h 1424419"/>
                    <a:gd name="connsiteX11-1387" fmla="*/ 522686 w 1306267"/>
                    <a:gd name="connsiteY11-1388" fmla="*/ 1384922 h 1424419"/>
                    <a:gd name="connsiteX12-1389" fmla="*/ 97009 w 1306267"/>
                    <a:gd name="connsiteY12-1390" fmla="*/ 1161462 h 1424419"/>
                    <a:gd name="connsiteX13-1391" fmla="*/ 44843 w 1306267"/>
                    <a:gd name="connsiteY13-1392" fmla="*/ 1118989 h 1424419"/>
                    <a:gd name="connsiteX14-1393" fmla="*/ 667 w 1306267"/>
                    <a:gd name="connsiteY14-1394" fmla="*/ 999105 h 1424419"/>
                    <a:gd name="connsiteX15-1395" fmla="*/ 0 w 1306267"/>
                    <a:gd name="connsiteY15-1396" fmla="*/ 972364 h 1424419"/>
                    <a:gd name="connsiteX16-1397" fmla="*/ 2496 w 1306267"/>
                    <a:gd name="connsiteY16-1398" fmla="*/ 463106 h 1424419"/>
                    <a:gd name="connsiteX17-1399" fmla="*/ 2458 w 1306267"/>
                    <a:gd name="connsiteY17-1400" fmla="*/ 429563 h 1424419"/>
                    <a:gd name="connsiteX18-1401" fmla="*/ 75248 w 1306267"/>
                    <a:gd name="connsiteY18-1402" fmla="*/ 303202 h 1424419"/>
                    <a:gd name="connsiteX19-1403" fmla="*/ 106293 w 1306267"/>
                    <a:gd name="connsiteY19-1404" fmla="*/ 282597 h 1424419"/>
                    <a:gd name="connsiteX20-1405" fmla="*/ 541533 w 1306267"/>
                    <a:gd name="connsiteY20-1406" fmla="*/ 38110 h 1424419"/>
                    <a:gd name="connsiteX21-1407" fmla="*/ 653528 w 1306267"/>
                    <a:gd name="connsiteY21-1408" fmla="*/ 0 h 1424419"/>
                    <a:gd name="connsiteX0-1409" fmla="*/ 653528 w 1306267"/>
                    <a:gd name="connsiteY0-1410" fmla="*/ 0 h 1424419"/>
                    <a:gd name="connsiteX1-1411" fmla="*/ 757287 w 1306267"/>
                    <a:gd name="connsiteY1-1412" fmla="*/ 32444 h 1424419"/>
                    <a:gd name="connsiteX2-1413" fmla="*/ 1206876 w 1306267"/>
                    <a:gd name="connsiteY2-1414" fmla="*/ 284945 h 1424419"/>
                    <a:gd name="connsiteX3-1415" fmla="*/ 1237706 w 1306267"/>
                    <a:gd name="connsiteY3-1416" fmla="*/ 306775 h 1424419"/>
                    <a:gd name="connsiteX4-1417" fmla="*/ 1301712 w 1306267"/>
                    <a:gd name="connsiteY4-1418" fmla="*/ 442384 h 1424419"/>
                    <a:gd name="connsiteX5-1419" fmla="*/ 1303099 w 1306267"/>
                    <a:gd name="connsiteY5-1420" fmla="*/ 495558 h 1424419"/>
                    <a:gd name="connsiteX6-1421" fmla="*/ 1303099 w 1306267"/>
                    <a:gd name="connsiteY6-1422" fmla="*/ 952393 h 1424419"/>
                    <a:gd name="connsiteX7-1423" fmla="*/ 1305306 w 1306267"/>
                    <a:gd name="connsiteY7-1424" fmla="*/ 990115 h 1424419"/>
                    <a:gd name="connsiteX8-1425" fmla="*/ 1255800 w 1306267"/>
                    <a:gd name="connsiteY8-1426" fmla="*/ 1142552 h 1424419"/>
                    <a:gd name="connsiteX9-1427" fmla="*/ 1172881 w 1306267"/>
                    <a:gd name="connsiteY9-1428" fmla="*/ 1179342 h 1424419"/>
                    <a:gd name="connsiteX10-1429" fmla="*/ 792288 w 1306267"/>
                    <a:gd name="connsiteY10-1430" fmla="*/ 1385653 h 1424419"/>
                    <a:gd name="connsiteX11-1431" fmla="*/ 522686 w 1306267"/>
                    <a:gd name="connsiteY11-1432" fmla="*/ 1384922 h 1424419"/>
                    <a:gd name="connsiteX12-1433" fmla="*/ 97009 w 1306267"/>
                    <a:gd name="connsiteY12-1434" fmla="*/ 1161462 h 1424419"/>
                    <a:gd name="connsiteX13-1435" fmla="*/ 44843 w 1306267"/>
                    <a:gd name="connsiteY13-1436" fmla="*/ 1118989 h 1424419"/>
                    <a:gd name="connsiteX14-1437" fmla="*/ 667 w 1306267"/>
                    <a:gd name="connsiteY14-1438" fmla="*/ 999105 h 1424419"/>
                    <a:gd name="connsiteX15-1439" fmla="*/ 0 w 1306267"/>
                    <a:gd name="connsiteY15-1440" fmla="*/ 972364 h 1424419"/>
                    <a:gd name="connsiteX16-1441" fmla="*/ 2496 w 1306267"/>
                    <a:gd name="connsiteY16-1442" fmla="*/ 463106 h 1424419"/>
                    <a:gd name="connsiteX17-1443" fmla="*/ 2458 w 1306267"/>
                    <a:gd name="connsiteY17-1444" fmla="*/ 429563 h 1424419"/>
                    <a:gd name="connsiteX18-1445" fmla="*/ 75248 w 1306267"/>
                    <a:gd name="connsiteY18-1446" fmla="*/ 303202 h 1424419"/>
                    <a:gd name="connsiteX19-1447" fmla="*/ 106293 w 1306267"/>
                    <a:gd name="connsiteY19-1448" fmla="*/ 282597 h 1424419"/>
                    <a:gd name="connsiteX20-1449" fmla="*/ 541533 w 1306267"/>
                    <a:gd name="connsiteY20-1450" fmla="*/ 38110 h 1424419"/>
                    <a:gd name="connsiteX21-1451" fmla="*/ 653528 w 1306267"/>
                    <a:gd name="connsiteY21-1452" fmla="*/ 0 h 1424419"/>
                    <a:gd name="connsiteX0-1453" fmla="*/ 653528 w 1306267"/>
                    <a:gd name="connsiteY0-1454" fmla="*/ 0 h 1424419"/>
                    <a:gd name="connsiteX1-1455" fmla="*/ 757287 w 1306267"/>
                    <a:gd name="connsiteY1-1456" fmla="*/ 32444 h 1424419"/>
                    <a:gd name="connsiteX2-1457" fmla="*/ 1206876 w 1306267"/>
                    <a:gd name="connsiteY2-1458" fmla="*/ 284945 h 1424419"/>
                    <a:gd name="connsiteX3-1459" fmla="*/ 1237706 w 1306267"/>
                    <a:gd name="connsiteY3-1460" fmla="*/ 306775 h 1424419"/>
                    <a:gd name="connsiteX4-1461" fmla="*/ 1301712 w 1306267"/>
                    <a:gd name="connsiteY4-1462" fmla="*/ 442384 h 1424419"/>
                    <a:gd name="connsiteX5-1463" fmla="*/ 1303099 w 1306267"/>
                    <a:gd name="connsiteY5-1464" fmla="*/ 495558 h 1424419"/>
                    <a:gd name="connsiteX6-1465" fmla="*/ 1303099 w 1306267"/>
                    <a:gd name="connsiteY6-1466" fmla="*/ 952393 h 1424419"/>
                    <a:gd name="connsiteX7-1467" fmla="*/ 1305306 w 1306267"/>
                    <a:gd name="connsiteY7-1468" fmla="*/ 990115 h 1424419"/>
                    <a:gd name="connsiteX8-1469" fmla="*/ 1255800 w 1306267"/>
                    <a:gd name="connsiteY8-1470" fmla="*/ 1142552 h 1424419"/>
                    <a:gd name="connsiteX9-1471" fmla="*/ 1172881 w 1306267"/>
                    <a:gd name="connsiteY9-1472" fmla="*/ 1179342 h 1424419"/>
                    <a:gd name="connsiteX10-1473" fmla="*/ 792288 w 1306267"/>
                    <a:gd name="connsiteY10-1474" fmla="*/ 1385653 h 1424419"/>
                    <a:gd name="connsiteX11-1475" fmla="*/ 522686 w 1306267"/>
                    <a:gd name="connsiteY11-1476" fmla="*/ 1384922 h 1424419"/>
                    <a:gd name="connsiteX12-1477" fmla="*/ 97009 w 1306267"/>
                    <a:gd name="connsiteY12-1478" fmla="*/ 1161462 h 1424419"/>
                    <a:gd name="connsiteX13-1479" fmla="*/ 44843 w 1306267"/>
                    <a:gd name="connsiteY13-1480" fmla="*/ 1118989 h 1424419"/>
                    <a:gd name="connsiteX14-1481" fmla="*/ 667 w 1306267"/>
                    <a:gd name="connsiteY14-1482" fmla="*/ 999105 h 1424419"/>
                    <a:gd name="connsiteX15-1483" fmla="*/ 0 w 1306267"/>
                    <a:gd name="connsiteY15-1484" fmla="*/ 972364 h 1424419"/>
                    <a:gd name="connsiteX16-1485" fmla="*/ 2496 w 1306267"/>
                    <a:gd name="connsiteY16-1486" fmla="*/ 463106 h 1424419"/>
                    <a:gd name="connsiteX17-1487" fmla="*/ 2458 w 1306267"/>
                    <a:gd name="connsiteY17-1488" fmla="*/ 429563 h 1424419"/>
                    <a:gd name="connsiteX18-1489" fmla="*/ 75248 w 1306267"/>
                    <a:gd name="connsiteY18-1490" fmla="*/ 303202 h 1424419"/>
                    <a:gd name="connsiteX19-1491" fmla="*/ 106293 w 1306267"/>
                    <a:gd name="connsiteY19-1492" fmla="*/ 282597 h 1424419"/>
                    <a:gd name="connsiteX20-1493" fmla="*/ 541533 w 1306267"/>
                    <a:gd name="connsiteY20-1494" fmla="*/ 38110 h 1424419"/>
                    <a:gd name="connsiteX21-1495" fmla="*/ 653528 w 1306267"/>
                    <a:gd name="connsiteY21-1496" fmla="*/ 0 h 1424419"/>
                    <a:gd name="connsiteX0-1497" fmla="*/ 653528 w 1306267"/>
                    <a:gd name="connsiteY0-1498" fmla="*/ 0 h 1424419"/>
                    <a:gd name="connsiteX1-1499" fmla="*/ 757287 w 1306267"/>
                    <a:gd name="connsiteY1-1500" fmla="*/ 32444 h 1424419"/>
                    <a:gd name="connsiteX2-1501" fmla="*/ 1206876 w 1306267"/>
                    <a:gd name="connsiteY2-1502" fmla="*/ 284945 h 1424419"/>
                    <a:gd name="connsiteX3-1503" fmla="*/ 1237706 w 1306267"/>
                    <a:gd name="connsiteY3-1504" fmla="*/ 306775 h 1424419"/>
                    <a:gd name="connsiteX4-1505" fmla="*/ 1301712 w 1306267"/>
                    <a:gd name="connsiteY4-1506" fmla="*/ 442384 h 1424419"/>
                    <a:gd name="connsiteX5-1507" fmla="*/ 1303099 w 1306267"/>
                    <a:gd name="connsiteY5-1508" fmla="*/ 495558 h 1424419"/>
                    <a:gd name="connsiteX6-1509" fmla="*/ 1303099 w 1306267"/>
                    <a:gd name="connsiteY6-1510" fmla="*/ 952393 h 1424419"/>
                    <a:gd name="connsiteX7-1511" fmla="*/ 1305306 w 1306267"/>
                    <a:gd name="connsiteY7-1512" fmla="*/ 990115 h 1424419"/>
                    <a:gd name="connsiteX8-1513" fmla="*/ 1255800 w 1306267"/>
                    <a:gd name="connsiteY8-1514" fmla="*/ 1142552 h 1424419"/>
                    <a:gd name="connsiteX9-1515" fmla="*/ 1172881 w 1306267"/>
                    <a:gd name="connsiteY9-1516" fmla="*/ 1179342 h 1424419"/>
                    <a:gd name="connsiteX10-1517" fmla="*/ 792288 w 1306267"/>
                    <a:gd name="connsiteY10-1518" fmla="*/ 1385653 h 1424419"/>
                    <a:gd name="connsiteX11-1519" fmla="*/ 522686 w 1306267"/>
                    <a:gd name="connsiteY11-1520" fmla="*/ 1384922 h 1424419"/>
                    <a:gd name="connsiteX12-1521" fmla="*/ 94302 w 1306267"/>
                    <a:gd name="connsiteY12-1522" fmla="*/ 1158755 h 1424419"/>
                    <a:gd name="connsiteX13-1523" fmla="*/ 44843 w 1306267"/>
                    <a:gd name="connsiteY13-1524" fmla="*/ 1118989 h 1424419"/>
                    <a:gd name="connsiteX14-1525" fmla="*/ 667 w 1306267"/>
                    <a:gd name="connsiteY14-1526" fmla="*/ 999105 h 1424419"/>
                    <a:gd name="connsiteX15-1527" fmla="*/ 0 w 1306267"/>
                    <a:gd name="connsiteY15-1528" fmla="*/ 972364 h 1424419"/>
                    <a:gd name="connsiteX16-1529" fmla="*/ 2496 w 1306267"/>
                    <a:gd name="connsiteY16-1530" fmla="*/ 463106 h 1424419"/>
                    <a:gd name="connsiteX17-1531" fmla="*/ 2458 w 1306267"/>
                    <a:gd name="connsiteY17-1532" fmla="*/ 429563 h 1424419"/>
                    <a:gd name="connsiteX18-1533" fmla="*/ 75248 w 1306267"/>
                    <a:gd name="connsiteY18-1534" fmla="*/ 303202 h 1424419"/>
                    <a:gd name="connsiteX19-1535" fmla="*/ 106293 w 1306267"/>
                    <a:gd name="connsiteY19-1536" fmla="*/ 282597 h 1424419"/>
                    <a:gd name="connsiteX20-1537" fmla="*/ 541533 w 1306267"/>
                    <a:gd name="connsiteY20-1538" fmla="*/ 38110 h 1424419"/>
                    <a:gd name="connsiteX21-1539" fmla="*/ 653528 w 1306267"/>
                    <a:gd name="connsiteY21-1540" fmla="*/ 0 h 1424419"/>
                    <a:gd name="connsiteX0-1541" fmla="*/ 653528 w 1306267"/>
                    <a:gd name="connsiteY0-1542" fmla="*/ 0 h 1424419"/>
                    <a:gd name="connsiteX1-1543" fmla="*/ 757287 w 1306267"/>
                    <a:gd name="connsiteY1-1544" fmla="*/ 32444 h 1424419"/>
                    <a:gd name="connsiteX2-1545" fmla="*/ 1206876 w 1306267"/>
                    <a:gd name="connsiteY2-1546" fmla="*/ 284945 h 1424419"/>
                    <a:gd name="connsiteX3-1547" fmla="*/ 1237706 w 1306267"/>
                    <a:gd name="connsiteY3-1548" fmla="*/ 306775 h 1424419"/>
                    <a:gd name="connsiteX4-1549" fmla="*/ 1301712 w 1306267"/>
                    <a:gd name="connsiteY4-1550" fmla="*/ 442384 h 1424419"/>
                    <a:gd name="connsiteX5-1551" fmla="*/ 1303099 w 1306267"/>
                    <a:gd name="connsiteY5-1552" fmla="*/ 495558 h 1424419"/>
                    <a:gd name="connsiteX6-1553" fmla="*/ 1303099 w 1306267"/>
                    <a:gd name="connsiteY6-1554" fmla="*/ 952393 h 1424419"/>
                    <a:gd name="connsiteX7-1555" fmla="*/ 1305306 w 1306267"/>
                    <a:gd name="connsiteY7-1556" fmla="*/ 990115 h 1424419"/>
                    <a:gd name="connsiteX8-1557" fmla="*/ 1255800 w 1306267"/>
                    <a:gd name="connsiteY8-1558" fmla="*/ 1142552 h 1424419"/>
                    <a:gd name="connsiteX9-1559" fmla="*/ 1172881 w 1306267"/>
                    <a:gd name="connsiteY9-1560" fmla="*/ 1179342 h 1424419"/>
                    <a:gd name="connsiteX10-1561" fmla="*/ 792288 w 1306267"/>
                    <a:gd name="connsiteY10-1562" fmla="*/ 1385653 h 1424419"/>
                    <a:gd name="connsiteX11-1563" fmla="*/ 522686 w 1306267"/>
                    <a:gd name="connsiteY11-1564" fmla="*/ 1384922 h 1424419"/>
                    <a:gd name="connsiteX12-1565" fmla="*/ 94302 w 1306267"/>
                    <a:gd name="connsiteY12-1566" fmla="*/ 1158755 h 1424419"/>
                    <a:gd name="connsiteX13-1567" fmla="*/ 39429 w 1306267"/>
                    <a:gd name="connsiteY13-1568" fmla="*/ 1117635 h 1424419"/>
                    <a:gd name="connsiteX14-1569" fmla="*/ 667 w 1306267"/>
                    <a:gd name="connsiteY14-1570" fmla="*/ 999105 h 1424419"/>
                    <a:gd name="connsiteX15-1571" fmla="*/ 0 w 1306267"/>
                    <a:gd name="connsiteY15-1572" fmla="*/ 972364 h 1424419"/>
                    <a:gd name="connsiteX16-1573" fmla="*/ 2496 w 1306267"/>
                    <a:gd name="connsiteY16-1574" fmla="*/ 463106 h 1424419"/>
                    <a:gd name="connsiteX17-1575" fmla="*/ 2458 w 1306267"/>
                    <a:gd name="connsiteY17-1576" fmla="*/ 429563 h 1424419"/>
                    <a:gd name="connsiteX18-1577" fmla="*/ 75248 w 1306267"/>
                    <a:gd name="connsiteY18-1578" fmla="*/ 303202 h 1424419"/>
                    <a:gd name="connsiteX19-1579" fmla="*/ 106293 w 1306267"/>
                    <a:gd name="connsiteY19-1580" fmla="*/ 282597 h 1424419"/>
                    <a:gd name="connsiteX20-1581" fmla="*/ 541533 w 1306267"/>
                    <a:gd name="connsiteY20-1582" fmla="*/ 38110 h 1424419"/>
                    <a:gd name="connsiteX21-1583" fmla="*/ 653528 w 1306267"/>
                    <a:gd name="connsiteY21-1584" fmla="*/ 0 h 1424419"/>
                    <a:gd name="connsiteX0-1585" fmla="*/ 653528 w 1305333"/>
                    <a:gd name="connsiteY0-1586" fmla="*/ 0 h 1424419"/>
                    <a:gd name="connsiteX1-1587" fmla="*/ 757287 w 1305333"/>
                    <a:gd name="connsiteY1-1588" fmla="*/ 32444 h 1424419"/>
                    <a:gd name="connsiteX2-1589" fmla="*/ 1206876 w 1305333"/>
                    <a:gd name="connsiteY2-1590" fmla="*/ 284945 h 1424419"/>
                    <a:gd name="connsiteX3-1591" fmla="*/ 1237706 w 1305333"/>
                    <a:gd name="connsiteY3-1592" fmla="*/ 306775 h 1424419"/>
                    <a:gd name="connsiteX4-1593" fmla="*/ 1301712 w 1305333"/>
                    <a:gd name="connsiteY4-1594" fmla="*/ 442384 h 1424419"/>
                    <a:gd name="connsiteX5-1595" fmla="*/ 1303099 w 1305333"/>
                    <a:gd name="connsiteY5-1596" fmla="*/ 495558 h 1424419"/>
                    <a:gd name="connsiteX6-1597" fmla="*/ 1303099 w 1305333"/>
                    <a:gd name="connsiteY6-1598" fmla="*/ 952393 h 1424419"/>
                    <a:gd name="connsiteX7-1599" fmla="*/ 1305306 w 1305333"/>
                    <a:gd name="connsiteY7-1600" fmla="*/ 990115 h 1424419"/>
                    <a:gd name="connsiteX8-1601" fmla="*/ 1227376 w 1305333"/>
                    <a:gd name="connsiteY8-1602" fmla="*/ 1152027 h 1424419"/>
                    <a:gd name="connsiteX9-1603" fmla="*/ 1172881 w 1305333"/>
                    <a:gd name="connsiteY9-1604" fmla="*/ 1179342 h 1424419"/>
                    <a:gd name="connsiteX10-1605" fmla="*/ 792288 w 1305333"/>
                    <a:gd name="connsiteY10-1606" fmla="*/ 1385653 h 1424419"/>
                    <a:gd name="connsiteX11-1607" fmla="*/ 522686 w 1305333"/>
                    <a:gd name="connsiteY11-1608" fmla="*/ 1384922 h 1424419"/>
                    <a:gd name="connsiteX12-1609" fmla="*/ 94302 w 1305333"/>
                    <a:gd name="connsiteY12-1610" fmla="*/ 1158755 h 1424419"/>
                    <a:gd name="connsiteX13-1611" fmla="*/ 39429 w 1305333"/>
                    <a:gd name="connsiteY13-1612" fmla="*/ 1117635 h 1424419"/>
                    <a:gd name="connsiteX14-1613" fmla="*/ 667 w 1305333"/>
                    <a:gd name="connsiteY14-1614" fmla="*/ 999105 h 1424419"/>
                    <a:gd name="connsiteX15-1615" fmla="*/ 0 w 1305333"/>
                    <a:gd name="connsiteY15-1616" fmla="*/ 972364 h 1424419"/>
                    <a:gd name="connsiteX16-1617" fmla="*/ 2496 w 1305333"/>
                    <a:gd name="connsiteY16-1618" fmla="*/ 463106 h 1424419"/>
                    <a:gd name="connsiteX17-1619" fmla="*/ 2458 w 1305333"/>
                    <a:gd name="connsiteY17-1620" fmla="*/ 429563 h 1424419"/>
                    <a:gd name="connsiteX18-1621" fmla="*/ 75248 w 1305333"/>
                    <a:gd name="connsiteY18-1622" fmla="*/ 303202 h 1424419"/>
                    <a:gd name="connsiteX19-1623" fmla="*/ 106293 w 1305333"/>
                    <a:gd name="connsiteY19-1624" fmla="*/ 282597 h 1424419"/>
                    <a:gd name="connsiteX20-1625" fmla="*/ 541533 w 1305333"/>
                    <a:gd name="connsiteY20-1626" fmla="*/ 38110 h 1424419"/>
                    <a:gd name="connsiteX21-1627" fmla="*/ 653528 w 1305333"/>
                    <a:gd name="connsiteY21-1628" fmla="*/ 0 h 1424419"/>
                    <a:gd name="connsiteX0-1629" fmla="*/ 653528 w 1305333"/>
                    <a:gd name="connsiteY0-1630" fmla="*/ 0 h 1424419"/>
                    <a:gd name="connsiteX1-1631" fmla="*/ 757287 w 1305333"/>
                    <a:gd name="connsiteY1-1632" fmla="*/ 32444 h 1424419"/>
                    <a:gd name="connsiteX2-1633" fmla="*/ 1206876 w 1305333"/>
                    <a:gd name="connsiteY2-1634" fmla="*/ 284945 h 1424419"/>
                    <a:gd name="connsiteX3-1635" fmla="*/ 1237706 w 1305333"/>
                    <a:gd name="connsiteY3-1636" fmla="*/ 306775 h 1424419"/>
                    <a:gd name="connsiteX4-1637" fmla="*/ 1301712 w 1305333"/>
                    <a:gd name="connsiteY4-1638" fmla="*/ 442384 h 1424419"/>
                    <a:gd name="connsiteX5-1639" fmla="*/ 1303099 w 1305333"/>
                    <a:gd name="connsiteY5-1640" fmla="*/ 495558 h 1424419"/>
                    <a:gd name="connsiteX6-1641" fmla="*/ 1303099 w 1305333"/>
                    <a:gd name="connsiteY6-1642" fmla="*/ 952393 h 1424419"/>
                    <a:gd name="connsiteX7-1643" fmla="*/ 1302599 w 1305333"/>
                    <a:gd name="connsiteY7-1644" fmla="*/ 1003650 h 1424419"/>
                    <a:gd name="connsiteX8-1645" fmla="*/ 1227376 w 1305333"/>
                    <a:gd name="connsiteY8-1646" fmla="*/ 1152027 h 1424419"/>
                    <a:gd name="connsiteX9-1647" fmla="*/ 1172881 w 1305333"/>
                    <a:gd name="connsiteY9-1648" fmla="*/ 1179342 h 1424419"/>
                    <a:gd name="connsiteX10-1649" fmla="*/ 792288 w 1305333"/>
                    <a:gd name="connsiteY10-1650" fmla="*/ 1385653 h 1424419"/>
                    <a:gd name="connsiteX11-1651" fmla="*/ 522686 w 1305333"/>
                    <a:gd name="connsiteY11-1652" fmla="*/ 1384922 h 1424419"/>
                    <a:gd name="connsiteX12-1653" fmla="*/ 94302 w 1305333"/>
                    <a:gd name="connsiteY12-1654" fmla="*/ 1158755 h 1424419"/>
                    <a:gd name="connsiteX13-1655" fmla="*/ 39429 w 1305333"/>
                    <a:gd name="connsiteY13-1656" fmla="*/ 1117635 h 1424419"/>
                    <a:gd name="connsiteX14-1657" fmla="*/ 667 w 1305333"/>
                    <a:gd name="connsiteY14-1658" fmla="*/ 999105 h 1424419"/>
                    <a:gd name="connsiteX15-1659" fmla="*/ 0 w 1305333"/>
                    <a:gd name="connsiteY15-1660" fmla="*/ 972364 h 1424419"/>
                    <a:gd name="connsiteX16-1661" fmla="*/ 2496 w 1305333"/>
                    <a:gd name="connsiteY16-1662" fmla="*/ 463106 h 1424419"/>
                    <a:gd name="connsiteX17-1663" fmla="*/ 2458 w 1305333"/>
                    <a:gd name="connsiteY17-1664" fmla="*/ 429563 h 1424419"/>
                    <a:gd name="connsiteX18-1665" fmla="*/ 75248 w 1305333"/>
                    <a:gd name="connsiteY18-1666" fmla="*/ 303202 h 1424419"/>
                    <a:gd name="connsiteX19-1667" fmla="*/ 106293 w 1305333"/>
                    <a:gd name="connsiteY19-1668" fmla="*/ 282597 h 1424419"/>
                    <a:gd name="connsiteX20-1669" fmla="*/ 541533 w 1305333"/>
                    <a:gd name="connsiteY20-1670" fmla="*/ 38110 h 1424419"/>
                    <a:gd name="connsiteX21-1671" fmla="*/ 653528 w 1305333"/>
                    <a:gd name="connsiteY21-1672" fmla="*/ 0 h 1424419"/>
                    <a:gd name="connsiteX0-1673" fmla="*/ 653528 w 1305080"/>
                    <a:gd name="connsiteY0-1674" fmla="*/ 0 h 1424419"/>
                    <a:gd name="connsiteX1-1675" fmla="*/ 757287 w 1305080"/>
                    <a:gd name="connsiteY1-1676" fmla="*/ 32444 h 1424419"/>
                    <a:gd name="connsiteX2-1677" fmla="*/ 1206876 w 1305080"/>
                    <a:gd name="connsiteY2-1678" fmla="*/ 284945 h 1424419"/>
                    <a:gd name="connsiteX3-1679" fmla="*/ 1237706 w 1305080"/>
                    <a:gd name="connsiteY3-1680" fmla="*/ 306775 h 1424419"/>
                    <a:gd name="connsiteX4-1681" fmla="*/ 1301712 w 1305080"/>
                    <a:gd name="connsiteY4-1682" fmla="*/ 442384 h 1424419"/>
                    <a:gd name="connsiteX5-1683" fmla="*/ 1303099 w 1305080"/>
                    <a:gd name="connsiteY5-1684" fmla="*/ 495558 h 1424419"/>
                    <a:gd name="connsiteX6-1685" fmla="*/ 1301746 w 1305080"/>
                    <a:gd name="connsiteY6-1686" fmla="*/ 953747 h 1424419"/>
                    <a:gd name="connsiteX7-1687" fmla="*/ 1302599 w 1305080"/>
                    <a:gd name="connsiteY7-1688" fmla="*/ 1003650 h 1424419"/>
                    <a:gd name="connsiteX8-1689" fmla="*/ 1227376 w 1305080"/>
                    <a:gd name="connsiteY8-1690" fmla="*/ 1152027 h 1424419"/>
                    <a:gd name="connsiteX9-1691" fmla="*/ 1172881 w 1305080"/>
                    <a:gd name="connsiteY9-1692" fmla="*/ 1179342 h 1424419"/>
                    <a:gd name="connsiteX10-1693" fmla="*/ 792288 w 1305080"/>
                    <a:gd name="connsiteY10-1694" fmla="*/ 1385653 h 1424419"/>
                    <a:gd name="connsiteX11-1695" fmla="*/ 522686 w 1305080"/>
                    <a:gd name="connsiteY11-1696" fmla="*/ 1384922 h 1424419"/>
                    <a:gd name="connsiteX12-1697" fmla="*/ 94302 w 1305080"/>
                    <a:gd name="connsiteY12-1698" fmla="*/ 1158755 h 1424419"/>
                    <a:gd name="connsiteX13-1699" fmla="*/ 39429 w 1305080"/>
                    <a:gd name="connsiteY13-1700" fmla="*/ 1117635 h 1424419"/>
                    <a:gd name="connsiteX14-1701" fmla="*/ 667 w 1305080"/>
                    <a:gd name="connsiteY14-1702" fmla="*/ 999105 h 1424419"/>
                    <a:gd name="connsiteX15-1703" fmla="*/ 0 w 1305080"/>
                    <a:gd name="connsiteY15-1704" fmla="*/ 972364 h 1424419"/>
                    <a:gd name="connsiteX16-1705" fmla="*/ 2496 w 1305080"/>
                    <a:gd name="connsiteY16-1706" fmla="*/ 463106 h 1424419"/>
                    <a:gd name="connsiteX17-1707" fmla="*/ 2458 w 1305080"/>
                    <a:gd name="connsiteY17-1708" fmla="*/ 429563 h 1424419"/>
                    <a:gd name="connsiteX18-1709" fmla="*/ 75248 w 1305080"/>
                    <a:gd name="connsiteY18-1710" fmla="*/ 303202 h 1424419"/>
                    <a:gd name="connsiteX19-1711" fmla="*/ 106293 w 1305080"/>
                    <a:gd name="connsiteY19-1712" fmla="*/ 282597 h 1424419"/>
                    <a:gd name="connsiteX20-1713" fmla="*/ 541533 w 1305080"/>
                    <a:gd name="connsiteY20-1714" fmla="*/ 38110 h 1424419"/>
                    <a:gd name="connsiteX21-1715" fmla="*/ 653528 w 1305080"/>
                    <a:gd name="connsiteY21-1716" fmla="*/ 0 h 1424419"/>
                    <a:gd name="connsiteX0-1717" fmla="*/ 653528 w 1305299"/>
                    <a:gd name="connsiteY0-1718" fmla="*/ 0 h 1424419"/>
                    <a:gd name="connsiteX1-1719" fmla="*/ 757287 w 1305299"/>
                    <a:gd name="connsiteY1-1720" fmla="*/ 32444 h 1424419"/>
                    <a:gd name="connsiteX2-1721" fmla="*/ 1206876 w 1305299"/>
                    <a:gd name="connsiteY2-1722" fmla="*/ 284945 h 1424419"/>
                    <a:gd name="connsiteX3-1723" fmla="*/ 1237706 w 1305299"/>
                    <a:gd name="connsiteY3-1724" fmla="*/ 306775 h 1424419"/>
                    <a:gd name="connsiteX4-1725" fmla="*/ 1301712 w 1305299"/>
                    <a:gd name="connsiteY4-1726" fmla="*/ 442384 h 1424419"/>
                    <a:gd name="connsiteX5-1727" fmla="*/ 1303099 w 1305299"/>
                    <a:gd name="connsiteY5-1728" fmla="*/ 495558 h 1424419"/>
                    <a:gd name="connsiteX6-1729" fmla="*/ 1301746 w 1305299"/>
                    <a:gd name="connsiteY6-1730" fmla="*/ 953747 h 1424419"/>
                    <a:gd name="connsiteX7-1731" fmla="*/ 1302599 w 1305299"/>
                    <a:gd name="connsiteY7-1732" fmla="*/ 1003650 h 1424419"/>
                    <a:gd name="connsiteX8-1733" fmla="*/ 1227376 w 1305299"/>
                    <a:gd name="connsiteY8-1734" fmla="*/ 1152027 h 1424419"/>
                    <a:gd name="connsiteX9-1735" fmla="*/ 1172881 w 1305299"/>
                    <a:gd name="connsiteY9-1736" fmla="*/ 1179342 h 1424419"/>
                    <a:gd name="connsiteX10-1737" fmla="*/ 792288 w 1305299"/>
                    <a:gd name="connsiteY10-1738" fmla="*/ 1385653 h 1424419"/>
                    <a:gd name="connsiteX11-1739" fmla="*/ 522686 w 1305299"/>
                    <a:gd name="connsiteY11-1740" fmla="*/ 1384922 h 1424419"/>
                    <a:gd name="connsiteX12-1741" fmla="*/ 94302 w 1305299"/>
                    <a:gd name="connsiteY12-1742" fmla="*/ 1158755 h 1424419"/>
                    <a:gd name="connsiteX13-1743" fmla="*/ 39429 w 1305299"/>
                    <a:gd name="connsiteY13-1744" fmla="*/ 1117635 h 1424419"/>
                    <a:gd name="connsiteX14-1745" fmla="*/ 667 w 1305299"/>
                    <a:gd name="connsiteY14-1746" fmla="*/ 999105 h 1424419"/>
                    <a:gd name="connsiteX15-1747" fmla="*/ 0 w 1305299"/>
                    <a:gd name="connsiteY15-1748" fmla="*/ 972364 h 1424419"/>
                    <a:gd name="connsiteX16-1749" fmla="*/ 2496 w 1305299"/>
                    <a:gd name="connsiteY16-1750" fmla="*/ 463106 h 1424419"/>
                    <a:gd name="connsiteX17-1751" fmla="*/ 2458 w 1305299"/>
                    <a:gd name="connsiteY17-1752" fmla="*/ 429563 h 1424419"/>
                    <a:gd name="connsiteX18-1753" fmla="*/ 75248 w 1305299"/>
                    <a:gd name="connsiteY18-1754" fmla="*/ 303202 h 1424419"/>
                    <a:gd name="connsiteX19-1755" fmla="*/ 106293 w 1305299"/>
                    <a:gd name="connsiteY19-1756" fmla="*/ 282597 h 1424419"/>
                    <a:gd name="connsiteX20-1757" fmla="*/ 541533 w 1305299"/>
                    <a:gd name="connsiteY20-1758" fmla="*/ 38110 h 1424419"/>
                    <a:gd name="connsiteX21-1759" fmla="*/ 653528 w 1305299"/>
                    <a:gd name="connsiteY21-1760" fmla="*/ 0 h 1424419"/>
                    <a:gd name="connsiteX0-1761" fmla="*/ 653528 w 1306646"/>
                    <a:gd name="connsiteY0-1762" fmla="*/ 0 h 1424419"/>
                    <a:gd name="connsiteX1-1763" fmla="*/ 757287 w 1306646"/>
                    <a:gd name="connsiteY1-1764" fmla="*/ 32444 h 1424419"/>
                    <a:gd name="connsiteX2-1765" fmla="*/ 1206876 w 1306646"/>
                    <a:gd name="connsiteY2-1766" fmla="*/ 284945 h 1424419"/>
                    <a:gd name="connsiteX3-1767" fmla="*/ 1237706 w 1306646"/>
                    <a:gd name="connsiteY3-1768" fmla="*/ 306775 h 1424419"/>
                    <a:gd name="connsiteX4-1769" fmla="*/ 1301712 w 1306646"/>
                    <a:gd name="connsiteY4-1770" fmla="*/ 442384 h 1424419"/>
                    <a:gd name="connsiteX5-1771" fmla="*/ 1303099 w 1306646"/>
                    <a:gd name="connsiteY5-1772" fmla="*/ 495558 h 1424419"/>
                    <a:gd name="connsiteX6-1773" fmla="*/ 1301746 w 1306646"/>
                    <a:gd name="connsiteY6-1774" fmla="*/ 953747 h 1424419"/>
                    <a:gd name="connsiteX7-1775" fmla="*/ 1302599 w 1306646"/>
                    <a:gd name="connsiteY7-1776" fmla="*/ 1003650 h 1424419"/>
                    <a:gd name="connsiteX8-1777" fmla="*/ 1227376 w 1306646"/>
                    <a:gd name="connsiteY8-1778" fmla="*/ 1152027 h 1424419"/>
                    <a:gd name="connsiteX9-1779" fmla="*/ 1172881 w 1306646"/>
                    <a:gd name="connsiteY9-1780" fmla="*/ 1179342 h 1424419"/>
                    <a:gd name="connsiteX10-1781" fmla="*/ 792288 w 1306646"/>
                    <a:gd name="connsiteY10-1782" fmla="*/ 1385653 h 1424419"/>
                    <a:gd name="connsiteX11-1783" fmla="*/ 522686 w 1306646"/>
                    <a:gd name="connsiteY11-1784" fmla="*/ 1384922 h 1424419"/>
                    <a:gd name="connsiteX12-1785" fmla="*/ 94302 w 1306646"/>
                    <a:gd name="connsiteY12-1786" fmla="*/ 1158755 h 1424419"/>
                    <a:gd name="connsiteX13-1787" fmla="*/ 39429 w 1306646"/>
                    <a:gd name="connsiteY13-1788" fmla="*/ 1117635 h 1424419"/>
                    <a:gd name="connsiteX14-1789" fmla="*/ 667 w 1306646"/>
                    <a:gd name="connsiteY14-1790" fmla="*/ 999105 h 1424419"/>
                    <a:gd name="connsiteX15-1791" fmla="*/ 0 w 1306646"/>
                    <a:gd name="connsiteY15-1792" fmla="*/ 972364 h 1424419"/>
                    <a:gd name="connsiteX16-1793" fmla="*/ 2496 w 1306646"/>
                    <a:gd name="connsiteY16-1794" fmla="*/ 463106 h 1424419"/>
                    <a:gd name="connsiteX17-1795" fmla="*/ 2458 w 1306646"/>
                    <a:gd name="connsiteY17-1796" fmla="*/ 429563 h 1424419"/>
                    <a:gd name="connsiteX18-1797" fmla="*/ 75248 w 1306646"/>
                    <a:gd name="connsiteY18-1798" fmla="*/ 303202 h 1424419"/>
                    <a:gd name="connsiteX19-1799" fmla="*/ 106293 w 1306646"/>
                    <a:gd name="connsiteY19-1800" fmla="*/ 282597 h 1424419"/>
                    <a:gd name="connsiteX20-1801" fmla="*/ 541533 w 1306646"/>
                    <a:gd name="connsiteY20-1802" fmla="*/ 38110 h 1424419"/>
                    <a:gd name="connsiteX21-1803" fmla="*/ 653528 w 1306646"/>
                    <a:gd name="connsiteY21-1804" fmla="*/ 0 h 1424419"/>
                    <a:gd name="connsiteX0-1805" fmla="*/ 653528 w 1305299"/>
                    <a:gd name="connsiteY0-1806" fmla="*/ 0 h 1424419"/>
                    <a:gd name="connsiteX1-1807" fmla="*/ 757287 w 1305299"/>
                    <a:gd name="connsiteY1-1808" fmla="*/ 32444 h 1424419"/>
                    <a:gd name="connsiteX2-1809" fmla="*/ 1206876 w 1305299"/>
                    <a:gd name="connsiteY2-1810" fmla="*/ 284945 h 1424419"/>
                    <a:gd name="connsiteX3-1811" fmla="*/ 1237706 w 1305299"/>
                    <a:gd name="connsiteY3-1812" fmla="*/ 306775 h 1424419"/>
                    <a:gd name="connsiteX4-1813" fmla="*/ 1301712 w 1305299"/>
                    <a:gd name="connsiteY4-1814" fmla="*/ 442384 h 1424419"/>
                    <a:gd name="connsiteX5-1815" fmla="*/ 1303099 w 1305299"/>
                    <a:gd name="connsiteY5-1816" fmla="*/ 495558 h 1424419"/>
                    <a:gd name="connsiteX6-1817" fmla="*/ 1301746 w 1305299"/>
                    <a:gd name="connsiteY6-1818" fmla="*/ 953747 h 1424419"/>
                    <a:gd name="connsiteX7-1819" fmla="*/ 1302599 w 1305299"/>
                    <a:gd name="connsiteY7-1820" fmla="*/ 1003650 h 1424419"/>
                    <a:gd name="connsiteX8-1821" fmla="*/ 1227376 w 1305299"/>
                    <a:gd name="connsiteY8-1822" fmla="*/ 1152027 h 1424419"/>
                    <a:gd name="connsiteX9-1823" fmla="*/ 1172881 w 1305299"/>
                    <a:gd name="connsiteY9-1824" fmla="*/ 1179342 h 1424419"/>
                    <a:gd name="connsiteX10-1825" fmla="*/ 792288 w 1305299"/>
                    <a:gd name="connsiteY10-1826" fmla="*/ 1385653 h 1424419"/>
                    <a:gd name="connsiteX11-1827" fmla="*/ 522686 w 1305299"/>
                    <a:gd name="connsiteY11-1828" fmla="*/ 1384922 h 1424419"/>
                    <a:gd name="connsiteX12-1829" fmla="*/ 94302 w 1305299"/>
                    <a:gd name="connsiteY12-1830" fmla="*/ 1158755 h 1424419"/>
                    <a:gd name="connsiteX13-1831" fmla="*/ 39429 w 1305299"/>
                    <a:gd name="connsiteY13-1832" fmla="*/ 1117635 h 1424419"/>
                    <a:gd name="connsiteX14-1833" fmla="*/ 667 w 1305299"/>
                    <a:gd name="connsiteY14-1834" fmla="*/ 999105 h 1424419"/>
                    <a:gd name="connsiteX15-1835" fmla="*/ 0 w 1305299"/>
                    <a:gd name="connsiteY15-1836" fmla="*/ 972364 h 1424419"/>
                    <a:gd name="connsiteX16-1837" fmla="*/ 2496 w 1305299"/>
                    <a:gd name="connsiteY16-1838" fmla="*/ 463106 h 1424419"/>
                    <a:gd name="connsiteX17-1839" fmla="*/ 2458 w 1305299"/>
                    <a:gd name="connsiteY17-1840" fmla="*/ 429563 h 1424419"/>
                    <a:gd name="connsiteX18-1841" fmla="*/ 75248 w 1305299"/>
                    <a:gd name="connsiteY18-1842" fmla="*/ 303202 h 1424419"/>
                    <a:gd name="connsiteX19-1843" fmla="*/ 106293 w 1305299"/>
                    <a:gd name="connsiteY19-1844" fmla="*/ 282597 h 1424419"/>
                    <a:gd name="connsiteX20-1845" fmla="*/ 541533 w 1305299"/>
                    <a:gd name="connsiteY20-1846" fmla="*/ 38110 h 1424419"/>
                    <a:gd name="connsiteX21-1847" fmla="*/ 653528 w 1305299"/>
                    <a:gd name="connsiteY21-1848" fmla="*/ 0 h 1424419"/>
                    <a:gd name="connsiteX0-1849" fmla="*/ 653528 w 1304127"/>
                    <a:gd name="connsiteY0-1850" fmla="*/ 0 h 1424419"/>
                    <a:gd name="connsiteX1-1851" fmla="*/ 757287 w 1304127"/>
                    <a:gd name="connsiteY1-1852" fmla="*/ 32444 h 1424419"/>
                    <a:gd name="connsiteX2-1853" fmla="*/ 1206876 w 1304127"/>
                    <a:gd name="connsiteY2-1854" fmla="*/ 284945 h 1424419"/>
                    <a:gd name="connsiteX3-1855" fmla="*/ 1237706 w 1304127"/>
                    <a:gd name="connsiteY3-1856" fmla="*/ 306775 h 1424419"/>
                    <a:gd name="connsiteX4-1857" fmla="*/ 1301712 w 1304127"/>
                    <a:gd name="connsiteY4-1858" fmla="*/ 442384 h 1424419"/>
                    <a:gd name="connsiteX5-1859" fmla="*/ 1303099 w 1304127"/>
                    <a:gd name="connsiteY5-1860" fmla="*/ 495558 h 1424419"/>
                    <a:gd name="connsiteX6-1861" fmla="*/ 1301746 w 1304127"/>
                    <a:gd name="connsiteY6-1862" fmla="*/ 953747 h 1424419"/>
                    <a:gd name="connsiteX7-1863" fmla="*/ 1302599 w 1304127"/>
                    <a:gd name="connsiteY7-1864" fmla="*/ 1003650 h 1424419"/>
                    <a:gd name="connsiteX8-1865" fmla="*/ 1227376 w 1304127"/>
                    <a:gd name="connsiteY8-1866" fmla="*/ 1152027 h 1424419"/>
                    <a:gd name="connsiteX9-1867" fmla="*/ 1172881 w 1304127"/>
                    <a:gd name="connsiteY9-1868" fmla="*/ 1179342 h 1424419"/>
                    <a:gd name="connsiteX10-1869" fmla="*/ 792288 w 1304127"/>
                    <a:gd name="connsiteY10-1870" fmla="*/ 1385653 h 1424419"/>
                    <a:gd name="connsiteX11-1871" fmla="*/ 522686 w 1304127"/>
                    <a:gd name="connsiteY11-1872" fmla="*/ 1384922 h 1424419"/>
                    <a:gd name="connsiteX12-1873" fmla="*/ 94302 w 1304127"/>
                    <a:gd name="connsiteY12-1874" fmla="*/ 1158755 h 1424419"/>
                    <a:gd name="connsiteX13-1875" fmla="*/ 39429 w 1304127"/>
                    <a:gd name="connsiteY13-1876" fmla="*/ 1117635 h 1424419"/>
                    <a:gd name="connsiteX14-1877" fmla="*/ 667 w 1304127"/>
                    <a:gd name="connsiteY14-1878" fmla="*/ 999105 h 1424419"/>
                    <a:gd name="connsiteX15-1879" fmla="*/ 0 w 1304127"/>
                    <a:gd name="connsiteY15-1880" fmla="*/ 972364 h 1424419"/>
                    <a:gd name="connsiteX16-1881" fmla="*/ 2496 w 1304127"/>
                    <a:gd name="connsiteY16-1882" fmla="*/ 463106 h 1424419"/>
                    <a:gd name="connsiteX17-1883" fmla="*/ 2458 w 1304127"/>
                    <a:gd name="connsiteY17-1884" fmla="*/ 429563 h 1424419"/>
                    <a:gd name="connsiteX18-1885" fmla="*/ 75248 w 1304127"/>
                    <a:gd name="connsiteY18-1886" fmla="*/ 303202 h 1424419"/>
                    <a:gd name="connsiteX19-1887" fmla="*/ 106293 w 1304127"/>
                    <a:gd name="connsiteY19-1888" fmla="*/ 282597 h 1424419"/>
                    <a:gd name="connsiteX20-1889" fmla="*/ 541533 w 1304127"/>
                    <a:gd name="connsiteY20-1890" fmla="*/ 38110 h 1424419"/>
                    <a:gd name="connsiteX21-1891" fmla="*/ 653528 w 1304127"/>
                    <a:gd name="connsiteY21-1892" fmla="*/ 0 h 1424419"/>
                    <a:gd name="connsiteX0-1893" fmla="*/ 653528 w 1306101"/>
                    <a:gd name="connsiteY0-1894" fmla="*/ 0 h 1424419"/>
                    <a:gd name="connsiteX1-1895" fmla="*/ 757287 w 1306101"/>
                    <a:gd name="connsiteY1-1896" fmla="*/ 32444 h 1424419"/>
                    <a:gd name="connsiteX2-1897" fmla="*/ 1206876 w 1306101"/>
                    <a:gd name="connsiteY2-1898" fmla="*/ 284945 h 1424419"/>
                    <a:gd name="connsiteX3-1899" fmla="*/ 1237706 w 1306101"/>
                    <a:gd name="connsiteY3-1900" fmla="*/ 306775 h 1424419"/>
                    <a:gd name="connsiteX4-1901" fmla="*/ 1305773 w 1306101"/>
                    <a:gd name="connsiteY4-1902" fmla="*/ 442384 h 1424419"/>
                    <a:gd name="connsiteX5-1903" fmla="*/ 1303099 w 1306101"/>
                    <a:gd name="connsiteY5-1904" fmla="*/ 495558 h 1424419"/>
                    <a:gd name="connsiteX6-1905" fmla="*/ 1301746 w 1306101"/>
                    <a:gd name="connsiteY6-1906" fmla="*/ 953747 h 1424419"/>
                    <a:gd name="connsiteX7-1907" fmla="*/ 1302599 w 1306101"/>
                    <a:gd name="connsiteY7-1908" fmla="*/ 1003650 h 1424419"/>
                    <a:gd name="connsiteX8-1909" fmla="*/ 1227376 w 1306101"/>
                    <a:gd name="connsiteY8-1910" fmla="*/ 1152027 h 1424419"/>
                    <a:gd name="connsiteX9-1911" fmla="*/ 1172881 w 1306101"/>
                    <a:gd name="connsiteY9-1912" fmla="*/ 1179342 h 1424419"/>
                    <a:gd name="connsiteX10-1913" fmla="*/ 792288 w 1306101"/>
                    <a:gd name="connsiteY10-1914" fmla="*/ 1385653 h 1424419"/>
                    <a:gd name="connsiteX11-1915" fmla="*/ 522686 w 1306101"/>
                    <a:gd name="connsiteY11-1916" fmla="*/ 1384922 h 1424419"/>
                    <a:gd name="connsiteX12-1917" fmla="*/ 94302 w 1306101"/>
                    <a:gd name="connsiteY12-1918" fmla="*/ 1158755 h 1424419"/>
                    <a:gd name="connsiteX13-1919" fmla="*/ 39429 w 1306101"/>
                    <a:gd name="connsiteY13-1920" fmla="*/ 1117635 h 1424419"/>
                    <a:gd name="connsiteX14-1921" fmla="*/ 667 w 1306101"/>
                    <a:gd name="connsiteY14-1922" fmla="*/ 999105 h 1424419"/>
                    <a:gd name="connsiteX15-1923" fmla="*/ 0 w 1306101"/>
                    <a:gd name="connsiteY15-1924" fmla="*/ 972364 h 1424419"/>
                    <a:gd name="connsiteX16-1925" fmla="*/ 2496 w 1306101"/>
                    <a:gd name="connsiteY16-1926" fmla="*/ 463106 h 1424419"/>
                    <a:gd name="connsiteX17-1927" fmla="*/ 2458 w 1306101"/>
                    <a:gd name="connsiteY17-1928" fmla="*/ 429563 h 1424419"/>
                    <a:gd name="connsiteX18-1929" fmla="*/ 75248 w 1306101"/>
                    <a:gd name="connsiteY18-1930" fmla="*/ 303202 h 1424419"/>
                    <a:gd name="connsiteX19-1931" fmla="*/ 106293 w 1306101"/>
                    <a:gd name="connsiteY19-1932" fmla="*/ 282597 h 1424419"/>
                    <a:gd name="connsiteX20-1933" fmla="*/ 541533 w 1306101"/>
                    <a:gd name="connsiteY20-1934" fmla="*/ 38110 h 1424419"/>
                    <a:gd name="connsiteX21-1935" fmla="*/ 653528 w 1306101"/>
                    <a:gd name="connsiteY21-1936" fmla="*/ 0 h 1424419"/>
                    <a:gd name="connsiteX0-1937" fmla="*/ 653528 w 1304819"/>
                    <a:gd name="connsiteY0-1938" fmla="*/ 0 h 1424419"/>
                    <a:gd name="connsiteX1-1939" fmla="*/ 757287 w 1304819"/>
                    <a:gd name="connsiteY1-1940" fmla="*/ 32444 h 1424419"/>
                    <a:gd name="connsiteX2-1941" fmla="*/ 1206876 w 1304819"/>
                    <a:gd name="connsiteY2-1942" fmla="*/ 284945 h 1424419"/>
                    <a:gd name="connsiteX3-1943" fmla="*/ 1237706 w 1304819"/>
                    <a:gd name="connsiteY3-1944" fmla="*/ 306775 h 1424419"/>
                    <a:gd name="connsiteX4-1945" fmla="*/ 1304420 w 1304819"/>
                    <a:gd name="connsiteY4-1946" fmla="*/ 434263 h 1424419"/>
                    <a:gd name="connsiteX5-1947" fmla="*/ 1303099 w 1304819"/>
                    <a:gd name="connsiteY5-1948" fmla="*/ 495558 h 1424419"/>
                    <a:gd name="connsiteX6-1949" fmla="*/ 1301746 w 1304819"/>
                    <a:gd name="connsiteY6-1950" fmla="*/ 953747 h 1424419"/>
                    <a:gd name="connsiteX7-1951" fmla="*/ 1302599 w 1304819"/>
                    <a:gd name="connsiteY7-1952" fmla="*/ 1003650 h 1424419"/>
                    <a:gd name="connsiteX8-1953" fmla="*/ 1227376 w 1304819"/>
                    <a:gd name="connsiteY8-1954" fmla="*/ 1152027 h 1424419"/>
                    <a:gd name="connsiteX9-1955" fmla="*/ 1172881 w 1304819"/>
                    <a:gd name="connsiteY9-1956" fmla="*/ 1179342 h 1424419"/>
                    <a:gd name="connsiteX10-1957" fmla="*/ 792288 w 1304819"/>
                    <a:gd name="connsiteY10-1958" fmla="*/ 1385653 h 1424419"/>
                    <a:gd name="connsiteX11-1959" fmla="*/ 522686 w 1304819"/>
                    <a:gd name="connsiteY11-1960" fmla="*/ 1384922 h 1424419"/>
                    <a:gd name="connsiteX12-1961" fmla="*/ 94302 w 1304819"/>
                    <a:gd name="connsiteY12-1962" fmla="*/ 1158755 h 1424419"/>
                    <a:gd name="connsiteX13-1963" fmla="*/ 39429 w 1304819"/>
                    <a:gd name="connsiteY13-1964" fmla="*/ 1117635 h 1424419"/>
                    <a:gd name="connsiteX14-1965" fmla="*/ 667 w 1304819"/>
                    <a:gd name="connsiteY14-1966" fmla="*/ 999105 h 1424419"/>
                    <a:gd name="connsiteX15-1967" fmla="*/ 0 w 1304819"/>
                    <a:gd name="connsiteY15-1968" fmla="*/ 972364 h 1424419"/>
                    <a:gd name="connsiteX16-1969" fmla="*/ 2496 w 1304819"/>
                    <a:gd name="connsiteY16-1970" fmla="*/ 463106 h 1424419"/>
                    <a:gd name="connsiteX17-1971" fmla="*/ 2458 w 1304819"/>
                    <a:gd name="connsiteY17-1972" fmla="*/ 429563 h 1424419"/>
                    <a:gd name="connsiteX18-1973" fmla="*/ 75248 w 1304819"/>
                    <a:gd name="connsiteY18-1974" fmla="*/ 303202 h 1424419"/>
                    <a:gd name="connsiteX19-1975" fmla="*/ 106293 w 1304819"/>
                    <a:gd name="connsiteY19-1976" fmla="*/ 282597 h 1424419"/>
                    <a:gd name="connsiteX20-1977" fmla="*/ 541533 w 1304819"/>
                    <a:gd name="connsiteY20-1978" fmla="*/ 38110 h 1424419"/>
                    <a:gd name="connsiteX21-1979" fmla="*/ 653528 w 1304819"/>
                    <a:gd name="connsiteY21-1980" fmla="*/ 0 h 1424419"/>
                    <a:gd name="connsiteX0-1981" fmla="*/ 653528 w 1306525"/>
                    <a:gd name="connsiteY0-1982" fmla="*/ 0 h 1424419"/>
                    <a:gd name="connsiteX1-1983" fmla="*/ 757287 w 1306525"/>
                    <a:gd name="connsiteY1-1984" fmla="*/ 32444 h 1424419"/>
                    <a:gd name="connsiteX2-1985" fmla="*/ 1206876 w 1306525"/>
                    <a:gd name="connsiteY2-1986" fmla="*/ 284945 h 1424419"/>
                    <a:gd name="connsiteX3-1987" fmla="*/ 1237706 w 1306525"/>
                    <a:gd name="connsiteY3-1988" fmla="*/ 306775 h 1424419"/>
                    <a:gd name="connsiteX4-1989" fmla="*/ 1304420 w 1306525"/>
                    <a:gd name="connsiteY4-1990" fmla="*/ 434263 h 1424419"/>
                    <a:gd name="connsiteX5-1991" fmla="*/ 1305806 w 1306525"/>
                    <a:gd name="connsiteY5-1992" fmla="*/ 519922 h 1424419"/>
                    <a:gd name="connsiteX6-1993" fmla="*/ 1301746 w 1306525"/>
                    <a:gd name="connsiteY6-1994" fmla="*/ 953747 h 1424419"/>
                    <a:gd name="connsiteX7-1995" fmla="*/ 1302599 w 1306525"/>
                    <a:gd name="connsiteY7-1996" fmla="*/ 1003650 h 1424419"/>
                    <a:gd name="connsiteX8-1997" fmla="*/ 1227376 w 1306525"/>
                    <a:gd name="connsiteY8-1998" fmla="*/ 1152027 h 1424419"/>
                    <a:gd name="connsiteX9-1999" fmla="*/ 1172881 w 1306525"/>
                    <a:gd name="connsiteY9-2000" fmla="*/ 1179342 h 1424419"/>
                    <a:gd name="connsiteX10-2001" fmla="*/ 792288 w 1306525"/>
                    <a:gd name="connsiteY10-2002" fmla="*/ 1385653 h 1424419"/>
                    <a:gd name="connsiteX11-2003" fmla="*/ 522686 w 1306525"/>
                    <a:gd name="connsiteY11-2004" fmla="*/ 1384922 h 1424419"/>
                    <a:gd name="connsiteX12-2005" fmla="*/ 94302 w 1306525"/>
                    <a:gd name="connsiteY12-2006" fmla="*/ 1158755 h 1424419"/>
                    <a:gd name="connsiteX13-2007" fmla="*/ 39429 w 1306525"/>
                    <a:gd name="connsiteY13-2008" fmla="*/ 1117635 h 1424419"/>
                    <a:gd name="connsiteX14-2009" fmla="*/ 667 w 1306525"/>
                    <a:gd name="connsiteY14-2010" fmla="*/ 999105 h 1424419"/>
                    <a:gd name="connsiteX15-2011" fmla="*/ 0 w 1306525"/>
                    <a:gd name="connsiteY15-2012" fmla="*/ 972364 h 1424419"/>
                    <a:gd name="connsiteX16-2013" fmla="*/ 2496 w 1306525"/>
                    <a:gd name="connsiteY16-2014" fmla="*/ 463106 h 1424419"/>
                    <a:gd name="connsiteX17-2015" fmla="*/ 2458 w 1306525"/>
                    <a:gd name="connsiteY17-2016" fmla="*/ 429563 h 1424419"/>
                    <a:gd name="connsiteX18-2017" fmla="*/ 75248 w 1306525"/>
                    <a:gd name="connsiteY18-2018" fmla="*/ 303202 h 1424419"/>
                    <a:gd name="connsiteX19-2019" fmla="*/ 106293 w 1306525"/>
                    <a:gd name="connsiteY19-2020" fmla="*/ 282597 h 1424419"/>
                    <a:gd name="connsiteX20-2021" fmla="*/ 541533 w 1306525"/>
                    <a:gd name="connsiteY20-2022" fmla="*/ 38110 h 1424419"/>
                    <a:gd name="connsiteX21-2023" fmla="*/ 653528 w 1306525"/>
                    <a:gd name="connsiteY21-2024" fmla="*/ 0 h 1424419"/>
                    <a:gd name="connsiteX0-2025" fmla="*/ 653528 w 1305814"/>
                    <a:gd name="connsiteY0-2026" fmla="*/ 0 h 1424419"/>
                    <a:gd name="connsiteX1-2027" fmla="*/ 757287 w 1305814"/>
                    <a:gd name="connsiteY1-2028" fmla="*/ 32444 h 1424419"/>
                    <a:gd name="connsiteX2-2029" fmla="*/ 1206876 w 1305814"/>
                    <a:gd name="connsiteY2-2030" fmla="*/ 284945 h 1424419"/>
                    <a:gd name="connsiteX3-2031" fmla="*/ 1237706 w 1305814"/>
                    <a:gd name="connsiteY3-2032" fmla="*/ 306775 h 1424419"/>
                    <a:gd name="connsiteX4-2033" fmla="*/ 1304420 w 1305814"/>
                    <a:gd name="connsiteY4-2034" fmla="*/ 434263 h 1424419"/>
                    <a:gd name="connsiteX5-2035" fmla="*/ 1305806 w 1305814"/>
                    <a:gd name="connsiteY5-2036" fmla="*/ 519922 h 1424419"/>
                    <a:gd name="connsiteX6-2037" fmla="*/ 1301746 w 1305814"/>
                    <a:gd name="connsiteY6-2038" fmla="*/ 953747 h 1424419"/>
                    <a:gd name="connsiteX7-2039" fmla="*/ 1302599 w 1305814"/>
                    <a:gd name="connsiteY7-2040" fmla="*/ 1003650 h 1424419"/>
                    <a:gd name="connsiteX8-2041" fmla="*/ 1227376 w 1305814"/>
                    <a:gd name="connsiteY8-2042" fmla="*/ 1152027 h 1424419"/>
                    <a:gd name="connsiteX9-2043" fmla="*/ 1172881 w 1305814"/>
                    <a:gd name="connsiteY9-2044" fmla="*/ 1179342 h 1424419"/>
                    <a:gd name="connsiteX10-2045" fmla="*/ 792288 w 1305814"/>
                    <a:gd name="connsiteY10-2046" fmla="*/ 1385653 h 1424419"/>
                    <a:gd name="connsiteX11-2047" fmla="*/ 522686 w 1305814"/>
                    <a:gd name="connsiteY11-2048" fmla="*/ 1384922 h 1424419"/>
                    <a:gd name="connsiteX12-2049" fmla="*/ 94302 w 1305814"/>
                    <a:gd name="connsiteY12-2050" fmla="*/ 1158755 h 1424419"/>
                    <a:gd name="connsiteX13-2051" fmla="*/ 39429 w 1305814"/>
                    <a:gd name="connsiteY13-2052" fmla="*/ 1117635 h 1424419"/>
                    <a:gd name="connsiteX14-2053" fmla="*/ 667 w 1305814"/>
                    <a:gd name="connsiteY14-2054" fmla="*/ 999105 h 1424419"/>
                    <a:gd name="connsiteX15-2055" fmla="*/ 0 w 1305814"/>
                    <a:gd name="connsiteY15-2056" fmla="*/ 972364 h 1424419"/>
                    <a:gd name="connsiteX16-2057" fmla="*/ 2496 w 1305814"/>
                    <a:gd name="connsiteY16-2058" fmla="*/ 463106 h 1424419"/>
                    <a:gd name="connsiteX17-2059" fmla="*/ 2458 w 1305814"/>
                    <a:gd name="connsiteY17-2060" fmla="*/ 429563 h 1424419"/>
                    <a:gd name="connsiteX18-2061" fmla="*/ 75248 w 1305814"/>
                    <a:gd name="connsiteY18-2062" fmla="*/ 303202 h 1424419"/>
                    <a:gd name="connsiteX19-2063" fmla="*/ 106293 w 1305814"/>
                    <a:gd name="connsiteY19-2064" fmla="*/ 282597 h 1424419"/>
                    <a:gd name="connsiteX20-2065" fmla="*/ 541533 w 1305814"/>
                    <a:gd name="connsiteY20-2066" fmla="*/ 38110 h 1424419"/>
                    <a:gd name="connsiteX21-2067" fmla="*/ 653528 w 1305814"/>
                    <a:gd name="connsiteY21-2068" fmla="*/ 0 h 1424419"/>
                    <a:gd name="connsiteX0-2069" fmla="*/ 653528 w 1305814"/>
                    <a:gd name="connsiteY0-2070" fmla="*/ 0 h 1424419"/>
                    <a:gd name="connsiteX1-2071" fmla="*/ 757287 w 1305814"/>
                    <a:gd name="connsiteY1-2072" fmla="*/ 32444 h 1424419"/>
                    <a:gd name="connsiteX2-2073" fmla="*/ 1206876 w 1305814"/>
                    <a:gd name="connsiteY2-2074" fmla="*/ 284945 h 1424419"/>
                    <a:gd name="connsiteX3-2075" fmla="*/ 1237706 w 1305814"/>
                    <a:gd name="connsiteY3-2076" fmla="*/ 306775 h 1424419"/>
                    <a:gd name="connsiteX4-2077" fmla="*/ 1304420 w 1305814"/>
                    <a:gd name="connsiteY4-2078" fmla="*/ 434263 h 1424419"/>
                    <a:gd name="connsiteX5-2079" fmla="*/ 1305806 w 1305814"/>
                    <a:gd name="connsiteY5-2080" fmla="*/ 519922 h 1424419"/>
                    <a:gd name="connsiteX6-2081" fmla="*/ 1301746 w 1305814"/>
                    <a:gd name="connsiteY6-2082" fmla="*/ 953747 h 1424419"/>
                    <a:gd name="connsiteX7-2083" fmla="*/ 1302599 w 1305814"/>
                    <a:gd name="connsiteY7-2084" fmla="*/ 1003650 h 1424419"/>
                    <a:gd name="connsiteX8-2085" fmla="*/ 1227376 w 1305814"/>
                    <a:gd name="connsiteY8-2086" fmla="*/ 1152027 h 1424419"/>
                    <a:gd name="connsiteX9-2087" fmla="*/ 1172881 w 1305814"/>
                    <a:gd name="connsiteY9-2088" fmla="*/ 1179342 h 1424419"/>
                    <a:gd name="connsiteX10-2089" fmla="*/ 792288 w 1305814"/>
                    <a:gd name="connsiteY10-2090" fmla="*/ 1385653 h 1424419"/>
                    <a:gd name="connsiteX11-2091" fmla="*/ 522686 w 1305814"/>
                    <a:gd name="connsiteY11-2092" fmla="*/ 1384922 h 1424419"/>
                    <a:gd name="connsiteX12-2093" fmla="*/ 94302 w 1305814"/>
                    <a:gd name="connsiteY12-2094" fmla="*/ 1158755 h 1424419"/>
                    <a:gd name="connsiteX13-2095" fmla="*/ 39429 w 1305814"/>
                    <a:gd name="connsiteY13-2096" fmla="*/ 1117635 h 1424419"/>
                    <a:gd name="connsiteX14-2097" fmla="*/ 667 w 1305814"/>
                    <a:gd name="connsiteY14-2098" fmla="*/ 999105 h 1424419"/>
                    <a:gd name="connsiteX15-2099" fmla="*/ 0 w 1305814"/>
                    <a:gd name="connsiteY15-2100" fmla="*/ 972364 h 1424419"/>
                    <a:gd name="connsiteX16-2101" fmla="*/ 2496 w 1305814"/>
                    <a:gd name="connsiteY16-2102" fmla="*/ 463106 h 1424419"/>
                    <a:gd name="connsiteX17-2103" fmla="*/ 2458 w 1305814"/>
                    <a:gd name="connsiteY17-2104" fmla="*/ 429563 h 1424419"/>
                    <a:gd name="connsiteX18-2105" fmla="*/ 75248 w 1305814"/>
                    <a:gd name="connsiteY18-2106" fmla="*/ 303202 h 1424419"/>
                    <a:gd name="connsiteX19-2107" fmla="*/ 106293 w 1305814"/>
                    <a:gd name="connsiteY19-2108" fmla="*/ 282597 h 1424419"/>
                    <a:gd name="connsiteX20-2109" fmla="*/ 541533 w 1305814"/>
                    <a:gd name="connsiteY20-2110" fmla="*/ 38110 h 1424419"/>
                    <a:gd name="connsiteX21-2111" fmla="*/ 653528 w 1305814"/>
                    <a:gd name="connsiteY21-2112" fmla="*/ 0 h 1424419"/>
                    <a:gd name="connsiteX0-2113" fmla="*/ 653528 w 1305814"/>
                    <a:gd name="connsiteY0-2114" fmla="*/ 0 h 1424419"/>
                    <a:gd name="connsiteX1-2115" fmla="*/ 757287 w 1305814"/>
                    <a:gd name="connsiteY1-2116" fmla="*/ 32444 h 1424419"/>
                    <a:gd name="connsiteX2-2117" fmla="*/ 1206876 w 1305814"/>
                    <a:gd name="connsiteY2-2118" fmla="*/ 284945 h 1424419"/>
                    <a:gd name="connsiteX3-2119" fmla="*/ 1237706 w 1305814"/>
                    <a:gd name="connsiteY3-2120" fmla="*/ 306775 h 1424419"/>
                    <a:gd name="connsiteX4-2121" fmla="*/ 1304420 w 1305814"/>
                    <a:gd name="connsiteY4-2122" fmla="*/ 434263 h 1424419"/>
                    <a:gd name="connsiteX5-2123" fmla="*/ 1305806 w 1305814"/>
                    <a:gd name="connsiteY5-2124" fmla="*/ 519922 h 1424419"/>
                    <a:gd name="connsiteX6-2125" fmla="*/ 1301746 w 1305814"/>
                    <a:gd name="connsiteY6-2126" fmla="*/ 953747 h 1424419"/>
                    <a:gd name="connsiteX7-2127" fmla="*/ 1302599 w 1305814"/>
                    <a:gd name="connsiteY7-2128" fmla="*/ 1003650 h 1424419"/>
                    <a:gd name="connsiteX8-2129" fmla="*/ 1227376 w 1305814"/>
                    <a:gd name="connsiteY8-2130" fmla="*/ 1152027 h 1424419"/>
                    <a:gd name="connsiteX9-2131" fmla="*/ 1174235 w 1305814"/>
                    <a:gd name="connsiteY9-2132" fmla="*/ 1184756 h 1424419"/>
                    <a:gd name="connsiteX10-2133" fmla="*/ 792288 w 1305814"/>
                    <a:gd name="connsiteY10-2134" fmla="*/ 1385653 h 1424419"/>
                    <a:gd name="connsiteX11-2135" fmla="*/ 522686 w 1305814"/>
                    <a:gd name="connsiteY11-2136" fmla="*/ 1384922 h 1424419"/>
                    <a:gd name="connsiteX12-2137" fmla="*/ 94302 w 1305814"/>
                    <a:gd name="connsiteY12-2138" fmla="*/ 1158755 h 1424419"/>
                    <a:gd name="connsiteX13-2139" fmla="*/ 39429 w 1305814"/>
                    <a:gd name="connsiteY13-2140" fmla="*/ 1117635 h 1424419"/>
                    <a:gd name="connsiteX14-2141" fmla="*/ 667 w 1305814"/>
                    <a:gd name="connsiteY14-2142" fmla="*/ 999105 h 1424419"/>
                    <a:gd name="connsiteX15-2143" fmla="*/ 0 w 1305814"/>
                    <a:gd name="connsiteY15-2144" fmla="*/ 972364 h 1424419"/>
                    <a:gd name="connsiteX16-2145" fmla="*/ 2496 w 1305814"/>
                    <a:gd name="connsiteY16-2146" fmla="*/ 463106 h 1424419"/>
                    <a:gd name="connsiteX17-2147" fmla="*/ 2458 w 1305814"/>
                    <a:gd name="connsiteY17-2148" fmla="*/ 429563 h 1424419"/>
                    <a:gd name="connsiteX18-2149" fmla="*/ 75248 w 1305814"/>
                    <a:gd name="connsiteY18-2150" fmla="*/ 303202 h 1424419"/>
                    <a:gd name="connsiteX19-2151" fmla="*/ 106293 w 1305814"/>
                    <a:gd name="connsiteY19-2152" fmla="*/ 282597 h 1424419"/>
                    <a:gd name="connsiteX20-2153" fmla="*/ 541533 w 1305814"/>
                    <a:gd name="connsiteY20-2154" fmla="*/ 38110 h 1424419"/>
                    <a:gd name="connsiteX21-2155" fmla="*/ 653528 w 1305814"/>
                    <a:gd name="connsiteY21-2156" fmla="*/ 0 h 1424419"/>
                    <a:gd name="connsiteX0-2157" fmla="*/ 653528 w 1305814"/>
                    <a:gd name="connsiteY0-2158" fmla="*/ 0 h 1424419"/>
                    <a:gd name="connsiteX1-2159" fmla="*/ 757287 w 1305814"/>
                    <a:gd name="connsiteY1-2160" fmla="*/ 32444 h 1424419"/>
                    <a:gd name="connsiteX2-2161" fmla="*/ 1206876 w 1305814"/>
                    <a:gd name="connsiteY2-2162" fmla="*/ 284945 h 1424419"/>
                    <a:gd name="connsiteX3-2163" fmla="*/ 1237706 w 1305814"/>
                    <a:gd name="connsiteY3-2164" fmla="*/ 306775 h 1424419"/>
                    <a:gd name="connsiteX4-2165" fmla="*/ 1304420 w 1305814"/>
                    <a:gd name="connsiteY4-2166" fmla="*/ 434263 h 1424419"/>
                    <a:gd name="connsiteX5-2167" fmla="*/ 1305806 w 1305814"/>
                    <a:gd name="connsiteY5-2168" fmla="*/ 519922 h 1424419"/>
                    <a:gd name="connsiteX6-2169" fmla="*/ 1301746 w 1305814"/>
                    <a:gd name="connsiteY6-2170" fmla="*/ 953747 h 1424419"/>
                    <a:gd name="connsiteX7-2171" fmla="*/ 1302599 w 1305814"/>
                    <a:gd name="connsiteY7-2172" fmla="*/ 1003650 h 1424419"/>
                    <a:gd name="connsiteX8-2173" fmla="*/ 1227376 w 1305814"/>
                    <a:gd name="connsiteY8-2174" fmla="*/ 1152027 h 1424419"/>
                    <a:gd name="connsiteX9-2175" fmla="*/ 1174235 w 1305814"/>
                    <a:gd name="connsiteY9-2176" fmla="*/ 1184756 h 1424419"/>
                    <a:gd name="connsiteX10-2177" fmla="*/ 792288 w 1305814"/>
                    <a:gd name="connsiteY10-2178" fmla="*/ 1385653 h 1424419"/>
                    <a:gd name="connsiteX11-2179" fmla="*/ 522686 w 1305814"/>
                    <a:gd name="connsiteY11-2180" fmla="*/ 1384922 h 1424419"/>
                    <a:gd name="connsiteX12-2181" fmla="*/ 94302 w 1305814"/>
                    <a:gd name="connsiteY12-2182" fmla="*/ 1158755 h 1424419"/>
                    <a:gd name="connsiteX13-2183" fmla="*/ 39429 w 1305814"/>
                    <a:gd name="connsiteY13-2184" fmla="*/ 1117635 h 1424419"/>
                    <a:gd name="connsiteX14-2185" fmla="*/ 667 w 1305814"/>
                    <a:gd name="connsiteY14-2186" fmla="*/ 999105 h 1424419"/>
                    <a:gd name="connsiteX15-2187" fmla="*/ 0 w 1305814"/>
                    <a:gd name="connsiteY15-2188" fmla="*/ 972364 h 1424419"/>
                    <a:gd name="connsiteX16-2189" fmla="*/ 2496 w 1305814"/>
                    <a:gd name="connsiteY16-2190" fmla="*/ 463106 h 1424419"/>
                    <a:gd name="connsiteX17-2191" fmla="*/ 2458 w 1305814"/>
                    <a:gd name="connsiteY17-2192" fmla="*/ 429563 h 1424419"/>
                    <a:gd name="connsiteX18-2193" fmla="*/ 75248 w 1305814"/>
                    <a:gd name="connsiteY18-2194" fmla="*/ 303202 h 1424419"/>
                    <a:gd name="connsiteX19-2195" fmla="*/ 106293 w 1305814"/>
                    <a:gd name="connsiteY19-2196" fmla="*/ 282597 h 1424419"/>
                    <a:gd name="connsiteX20-2197" fmla="*/ 541533 w 1305814"/>
                    <a:gd name="connsiteY20-2198" fmla="*/ 38110 h 1424419"/>
                    <a:gd name="connsiteX21-2199" fmla="*/ 653528 w 1305814"/>
                    <a:gd name="connsiteY21-2200" fmla="*/ 0 h 1424419"/>
                    <a:gd name="connsiteX0-2201" fmla="*/ 653528 w 1305814"/>
                    <a:gd name="connsiteY0-2202" fmla="*/ 0 h 1427408"/>
                    <a:gd name="connsiteX1-2203" fmla="*/ 757287 w 1305814"/>
                    <a:gd name="connsiteY1-2204" fmla="*/ 32444 h 1427408"/>
                    <a:gd name="connsiteX2-2205" fmla="*/ 1206876 w 1305814"/>
                    <a:gd name="connsiteY2-2206" fmla="*/ 284945 h 1427408"/>
                    <a:gd name="connsiteX3-2207" fmla="*/ 1237706 w 1305814"/>
                    <a:gd name="connsiteY3-2208" fmla="*/ 306775 h 1427408"/>
                    <a:gd name="connsiteX4-2209" fmla="*/ 1304420 w 1305814"/>
                    <a:gd name="connsiteY4-2210" fmla="*/ 434263 h 1427408"/>
                    <a:gd name="connsiteX5-2211" fmla="*/ 1305806 w 1305814"/>
                    <a:gd name="connsiteY5-2212" fmla="*/ 519922 h 1427408"/>
                    <a:gd name="connsiteX6-2213" fmla="*/ 1301746 w 1305814"/>
                    <a:gd name="connsiteY6-2214" fmla="*/ 953747 h 1427408"/>
                    <a:gd name="connsiteX7-2215" fmla="*/ 1302599 w 1305814"/>
                    <a:gd name="connsiteY7-2216" fmla="*/ 1003650 h 1427408"/>
                    <a:gd name="connsiteX8-2217" fmla="*/ 1227376 w 1305814"/>
                    <a:gd name="connsiteY8-2218" fmla="*/ 1152027 h 1427408"/>
                    <a:gd name="connsiteX9-2219" fmla="*/ 1174235 w 1305814"/>
                    <a:gd name="connsiteY9-2220" fmla="*/ 1184756 h 1427408"/>
                    <a:gd name="connsiteX10-2221" fmla="*/ 792288 w 1305814"/>
                    <a:gd name="connsiteY10-2222" fmla="*/ 1385653 h 1427408"/>
                    <a:gd name="connsiteX11-2223" fmla="*/ 517719 w 1305814"/>
                    <a:gd name="connsiteY11-2224" fmla="*/ 1389889 h 1427408"/>
                    <a:gd name="connsiteX12-2225" fmla="*/ 94302 w 1305814"/>
                    <a:gd name="connsiteY12-2226" fmla="*/ 1158755 h 1427408"/>
                    <a:gd name="connsiteX13-2227" fmla="*/ 39429 w 1305814"/>
                    <a:gd name="connsiteY13-2228" fmla="*/ 1117635 h 1427408"/>
                    <a:gd name="connsiteX14-2229" fmla="*/ 667 w 1305814"/>
                    <a:gd name="connsiteY14-2230" fmla="*/ 999105 h 1427408"/>
                    <a:gd name="connsiteX15-2231" fmla="*/ 0 w 1305814"/>
                    <a:gd name="connsiteY15-2232" fmla="*/ 972364 h 1427408"/>
                    <a:gd name="connsiteX16-2233" fmla="*/ 2496 w 1305814"/>
                    <a:gd name="connsiteY16-2234" fmla="*/ 463106 h 1427408"/>
                    <a:gd name="connsiteX17-2235" fmla="*/ 2458 w 1305814"/>
                    <a:gd name="connsiteY17-2236" fmla="*/ 429563 h 1427408"/>
                    <a:gd name="connsiteX18-2237" fmla="*/ 75248 w 1305814"/>
                    <a:gd name="connsiteY18-2238" fmla="*/ 303202 h 1427408"/>
                    <a:gd name="connsiteX19-2239" fmla="*/ 106293 w 1305814"/>
                    <a:gd name="connsiteY19-2240" fmla="*/ 282597 h 1427408"/>
                    <a:gd name="connsiteX20-2241" fmla="*/ 541533 w 1305814"/>
                    <a:gd name="connsiteY20-2242" fmla="*/ 38110 h 1427408"/>
                    <a:gd name="connsiteX21-2243" fmla="*/ 653528 w 1305814"/>
                    <a:gd name="connsiteY21-2244" fmla="*/ 0 h 1427408"/>
                    <a:gd name="connsiteX0-2245" fmla="*/ 653528 w 1305814"/>
                    <a:gd name="connsiteY0-2246" fmla="*/ 0 h 1427408"/>
                    <a:gd name="connsiteX1-2247" fmla="*/ 757287 w 1305814"/>
                    <a:gd name="connsiteY1-2248" fmla="*/ 32444 h 1427408"/>
                    <a:gd name="connsiteX2-2249" fmla="*/ 1206876 w 1305814"/>
                    <a:gd name="connsiteY2-2250" fmla="*/ 284945 h 1427408"/>
                    <a:gd name="connsiteX3-2251" fmla="*/ 1237706 w 1305814"/>
                    <a:gd name="connsiteY3-2252" fmla="*/ 306775 h 1427408"/>
                    <a:gd name="connsiteX4-2253" fmla="*/ 1304420 w 1305814"/>
                    <a:gd name="connsiteY4-2254" fmla="*/ 434263 h 1427408"/>
                    <a:gd name="connsiteX5-2255" fmla="*/ 1305806 w 1305814"/>
                    <a:gd name="connsiteY5-2256" fmla="*/ 519922 h 1427408"/>
                    <a:gd name="connsiteX6-2257" fmla="*/ 1301746 w 1305814"/>
                    <a:gd name="connsiteY6-2258" fmla="*/ 953747 h 1427408"/>
                    <a:gd name="connsiteX7-2259" fmla="*/ 1302599 w 1305814"/>
                    <a:gd name="connsiteY7-2260" fmla="*/ 1003650 h 1427408"/>
                    <a:gd name="connsiteX8-2261" fmla="*/ 1227376 w 1305814"/>
                    <a:gd name="connsiteY8-2262" fmla="*/ 1152027 h 1427408"/>
                    <a:gd name="connsiteX9-2263" fmla="*/ 1174235 w 1305814"/>
                    <a:gd name="connsiteY9-2264" fmla="*/ 1184756 h 1427408"/>
                    <a:gd name="connsiteX10-2265" fmla="*/ 792288 w 1305814"/>
                    <a:gd name="connsiteY10-2266" fmla="*/ 1385653 h 1427408"/>
                    <a:gd name="connsiteX11-2267" fmla="*/ 517719 w 1305814"/>
                    <a:gd name="connsiteY11-2268" fmla="*/ 1389889 h 1427408"/>
                    <a:gd name="connsiteX12-2269" fmla="*/ 94302 w 1305814"/>
                    <a:gd name="connsiteY12-2270" fmla="*/ 1158755 h 1427408"/>
                    <a:gd name="connsiteX13-2271" fmla="*/ 39429 w 1305814"/>
                    <a:gd name="connsiteY13-2272" fmla="*/ 1117635 h 1427408"/>
                    <a:gd name="connsiteX14-2273" fmla="*/ 667 w 1305814"/>
                    <a:gd name="connsiteY14-2274" fmla="*/ 999105 h 1427408"/>
                    <a:gd name="connsiteX15-2275" fmla="*/ 0 w 1305814"/>
                    <a:gd name="connsiteY15-2276" fmla="*/ 972364 h 1427408"/>
                    <a:gd name="connsiteX16-2277" fmla="*/ 2496 w 1305814"/>
                    <a:gd name="connsiteY16-2278" fmla="*/ 463106 h 1427408"/>
                    <a:gd name="connsiteX17-2279" fmla="*/ 2458 w 1305814"/>
                    <a:gd name="connsiteY17-2280" fmla="*/ 429563 h 1427408"/>
                    <a:gd name="connsiteX18-2281" fmla="*/ 75248 w 1305814"/>
                    <a:gd name="connsiteY18-2282" fmla="*/ 303202 h 1427408"/>
                    <a:gd name="connsiteX19-2283" fmla="*/ 106293 w 1305814"/>
                    <a:gd name="connsiteY19-2284" fmla="*/ 282597 h 1427408"/>
                    <a:gd name="connsiteX20-2285" fmla="*/ 541533 w 1305814"/>
                    <a:gd name="connsiteY20-2286" fmla="*/ 38110 h 1427408"/>
                    <a:gd name="connsiteX21-2287" fmla="*/ 653528 w 1305814"/>
                    <a:gd name="connsiteY21-2288" fmla="*/ 0 h 1427408"/>
                    <a:gd name="connsiteX0-2289" fmla="*/ 653528 w 1305814"/>
                    <a:gd name="connsiteY0-2290" fmla="*/ 0 h 1421591"/>
                    <a:gd name="connsiteX1-2291" fmla="*/ 757287 w 1305814"/>
                    <a:gd name="connsiteY1-2292" fmla="*/ 32444 h 1421591"/>
                    <a:gd name="connsiteX2-2293" fmla="*/ 1206876 w 1305814"/>
                    <a:gd name="connsiteY2-2294" fmla="*/ 284945 h 1421591"/>
                    <a:gd name="connsiteX3-2295" fmla="*/ 1237706 w 1305814"/>
                    <a:gd name="connsiteY3-2296" fmla="*/ 306775 h 1421591"/>
                    <a:gd name="connsiteX4-2297" fmla="*/ 1304420 w 1305814"/>
                    <a:gd name="connsiteY4-2298" fmla="*/ 434263 h 1421591"/>
                    <a:gd name="connsiteX5-2299" fmla="*/ 1305806 w 1305814"/>
                    <a:gd name="connsiteY5-2300" fmla="*/ 519922 h 1421591"/>
                    <a:gd name="connsiteX6-2301" fmla="*/ 1301746 w 1305814"/>
                    <a:gd name="connsiteY6-2302" fmla="*/ 953747 h 1421591"/>
                    <a:gd name="connsiteX7-2303" fmla="*/ 1302599 w 1305814"/>
                    <a:gd name="connsiteY7-2304" fmla="*/ 1003650 h 1421591"/>
                    <a:gd name="connsiteX8-2305" fmla="*/ 1227376 w 1305814"/>
                    <a:gd name="connsiteY8-2306" fmla="*/ 1152027 h 1421591"/>
                    <a:gd name="connsiteX9-2307" fmla="*/ 1174235 w 1305814"/>
                    <a:gd name="connsiteY9-2308" fmla="*/ 1184756 h 1421591"/>
                    <a:gd name="connsiteX10-2309" fmla="*/ 792288 w 1305814"/>
                    <a:gd name="connsiteY10-2310" fmla="*/ 1385653 h 1421591"/>
                    <a:gd name="connsiteX11-2311" fmla="*/ 502818 w 1305814"/>
                    <a:gd name="connsiteY11-2312" fmla="*/ 1379955 h 1421591"/>
                    <a:gd name="connsiteX12-2313" fmla="*/ 94302 w 1305814"/>
                    <a:gd name="connsiteY12-2314" fmla="*/ 1158755 h 1421591"/>
                    <a:gd name="connsiteX13-2315" fmla="*/ 39429 w 1305814"/>
                    <a:gd name="connsiteY13-2316" fmla="*/ 1117635 h 1421591"/>
                    <a:gd name="connsiteX14-2317" fmla="*/ 667 w 1305814"/>
                    <a:gd name="connsiteY14-2318" fmla="*/ 999105 h 1421591"/>
                    <a:gd name="connsiteX15-2319" fmla="*/ 0 w 1305814"/>
                    <a:gd name="connsiteY15-2320" fmla="*/ 972364 h 1421591"/>
                    <a:gd name="connsiteX16-2321" fmla="*/ 2496 w 1305814"/>
                    <a:gd name="connsiteY16-2322" fmla="*/ 463106 h 1421591"/>
                    <a:gd name="connsiteX17-2323" fmla="*/ 2458 w 1305814"/>
                    <a:gd name="connsiteY17-2324" fmla="*/ 429563 h 1421591"/>
                    <a:gd name="connsiteX18-2325" fmla="*/ 75248 w 1305814"/>
                    <a:gd name="connsiteY18-2326" fmla="*/ 303202 h 1421591"/>
                    <a:gd name="connsiteX19-2327" fmla="*/ 106293 w 1305814"/>
                    <a:gd name="connsiteY19-2328" fmla="*/ 282597 h 1421591"/>
                    <a:gd name="connsiteX20-2329" fmla="*/ 541533 w 1305814"/>
                    <a:gd name="connsiteY20-2330" fmla="*/ 38110 h 1421591"/>
                    <a:gd name="connsiteX21-2331" fmla="*/ 653528 w 1305814"/>
                    <a:gd name="connsiteY21-2332" fmla="*/ 0 h 1421591"/>
                    <a:gd name="connsiteX0-2333" fmla="*/ 653528 w 1305814"/>
                    <a:gd name="connsiteY0-2334" fmla="*/ 0 h 1423589"/>
                    <a:gd name="connsiteX1-2335" fmla="*/ 757287 w 1305814"/>
                    <a:gd name="connsiteY1-2336" fmla="*/ 32444 h 1423589"/>
                    <a:gd name="connsiteX2-2337" fmla="*/ 1206876 w 1305814"/>
                    <a:gd name="connsiteY2-2338" fmla="*/ 284945 h 1423589"/>
                    <a:gd name="connsiteX3-2339" fmla="*/ 1237706 w 1305814"/>
                    <a:gd name="connsiteY3-2340" fmla="*/ 306775 h 1423589"/>
                    <a:gd name="connsiteX4-2341" fmla="*/ 1304420 w 1305814"/>
                    <a:gd name="connsiteY4-2342" fmla="*/ 434263 h 1423589"/>
                    <a:gd name="connsiteX5-2343" fmla="*/ 1305806 w 1305814"/>
                    <a:gd name="connsiteY5-2344" fmla="*/ 519922 h 1423589"/>
                    <a:gd name="connsiteX6-2345" fmla="*/ 1301746 w 1305814"/>
                    <a:gd name="connsiteY6-2346" fmla="*/ 953747 h 1423589"/>
                    <a:gd name="connsiteX7-2347" fmla="*/ 1302599 w 1305814"/>
                    <a:gd name="connsiteY7-2348" fmla="*/ 1003650 h 1423589"/>
                    <a:gd name="connsiteX8-2349" fmla="*/ 1227376 w 1305814"/>
                    <a:gd name="connsiteY8-2350" fmla="*/ 1152027 h 1423589"/>
                    <a:gd name="connsiteX9-2351" fmla="*/ 1174235 w 1305814"/>
                    <a:gd name="connsiteY9-2352" fmla="*/ 1184756 h 1423589"/>
                    <a:gd name="connsiteX10-2353" fmla="*/ 792288 w 1305814"/>
                    <a:gd name="connsiteY10-2354" fmla="*/ 1385653 h 1423589"/>
                    <a:gd name="connsiteX11-2355" fmla="*/ 502818 w 1305814"/>
                    <a:gd name="connsiteY11-2356" fmla="*/ 1379955 h 1423589"/>
                    <a:gd name="connsiteX12-2357" fmla="*/ 94302 w 1305814"/>
                    <a:gd name="connsiteY12-2358" fmla="*/ 1158755 h 1423589"/>
                    <a:gd name="connsiteX13-2359" fmla="*/ 39429 w 1305814"/>
                    <a:gd name="connsiteY13-2360" fmla="*/ 1117635 h 1423589"/>
                    <a:gd name="connsiteX14-2361" fmla="*/ 667 w 1305814"/>
                    <a:gd name="connsiteY14-2362" fmla="*/ 999105 h 1423589"/>
                    <a:gd name="connsiteX15-2363" fmla="*/ 0 w 1305814"/>
                    <a:gd name="connsiteY15-2364" fmla="*/ 972364 h 1423589"/>
                    <a:gd name="connsiteX16-2365" fmla="*/ 2496 w 1305814"/>
                    <a:gd name="connsiteY16-2366" fmla="*/ 463106 h 1423589"/>
                    <a:gd name="connsiteX17-2367" fmla="*/ 2458 w 1305814"/>
                    <a:gd name="connsiteY17-2368" fmla="*/ 429563 h 1423589"/>
                    <a:gd name="connsiteX18-2369" fmla="*/ 75248 w 1305814"/>
                    <a:gd name="connsiteY18-2370" fmla="*/ 303202 h 1423589"/>
                    <a:gd name="connsiteX19-2371" fmla="*/ 106293 w 1305814"/>
                    <a:gd name="connsiteY19-2372" fmla="*/ 282597 h 1423589"/>
                    <a:gd name="connsiteX20-2373" fmla="*/ 541533 w 1305814"/>
                    <a:gd name="connsiteY20-2374" fmla="*/ 38110 h 1423589"/>
                    <a:gd name="connsiteX21-2375" fmla="*/ 653528 w 1305814"/>
                    <a:gd name="connsiteY21-2376" fmla="*/ 0 h 14235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</a:cxnLst>
                  <a:rect l="l" t="t" r="r" b="b"/>
                  <a:pathLst>
                    <a:path w="1305814" h="1423589">
                      <a:moveTo>
                        <a:pt x="653528" y="0"/>
                      </a:moveTo>
                      <a:cubicBezTo>
                        <a:pt x="684553" y="-1"/>
                        <a:pt x="736057" y="24011"/>
                        <a:pt x="757287" y="32444"/>
                      </a:cubicBezTo>
                      <a:lnTo>
                        <a:pt x="1206876" y="284945"/>
                      </a:lnTo>
                      <a:cubicBezTo>
                        <a:pt x="1213399" y="291230"/>
                        <a:pt x="1233090" y="301119"/>
                        <a:pt x="1237706" y="306775"/>
                      </a:cubicBezTo>
                      <a:cubicBezTo>
                        <a:pt x="1285405" y="341141"/>
                        <a:pt x="1301367" y="360355"/>
                        <a:pt x="1304420" y="434263"/>
                      </a:cubicBezTo>
                      <a:cubicBezTo>
                        <a:pt x="1306256" y="435452"/>
                        <a:pt x="1303756" y="518852"/>
                        <a:pt x="1305806" y="519922"/>
                      </a:cubicBezTo>
                      <a:cubicBezTo>
                        <a:pt x="1306028" y="563787"/>
                        <a:pt x="1301771" y="907207"/>
                        <a:pt x="1301746" y="953747"/>
                      </a:cubicBezTo>
                      <a:cubicBezTo>
                        <a:pt x="1301579" y="970833"/>
                        <a:pt x="1302766" y="986564"/>
                        <a:pt x="1302599" y="1003650"/>
                      </a:cubicBezTo>
                      <a:cubicBezTo>
                        <a:pt x="1298075" y="1097264"/>
                        <a:pt x="1299308" y="1117497"/>
                        <a:pt x="1227376" y="1152027"/>
                      </a:cubicBezTo>
                      <a:cubicBezTo>
                        <a:pt x="1229069" y="1151612"/>
                        <a:pt x="1262992" y="1133636"/>
                        <a:pt x="1174235" y="1184756"/>
                      </a:cubicBezTo>
                      <a:cubicBezTo>
                        <a:pt x="1102911" y="1225835"/>
                        <a:pt x="986013" y="1283805"/>
                        <a:pt x="792288" y="1385653"/>
                      </a:cubicBezTo>
                      <a:cubicBezTo>
                        <a:pt x="702978" y="1424034"/>
                        <a:pt x="634560" y="1449454"/>
                        <a:pt x="502818" y="1379955"/>
                      </a:cubicBezTo>
                      <a:cubicBezTo>
                        <a:pt x="358670" y="1301859"/>
                        <a:pt x="241278" y="1242506"/>
                        <a:pt x="94302" y="1158755"/>
                      </a:cubicBezTo>
                      <a:cubicBezTo>
                        <a:pt x="64301" y="1138833"/>
                        <a:pt x="61069" y="1137739"/>
                        <a:pt x="39429" y="1117635"/>
                      </a:cubicBezTo>
                      <a:cubicBezTo>
                        <a:pt x="9399" y="1091481"/>
                        <a:pt x="81" y="1056313"/>
                        <a:pt x="667" y="999105"/>
                      </a:cubicBezTo>
                      <a:cubicBezTo>
                        <a:pt x="445" y="990191"/>
                        <a:pt x="222" y="981278"/>
                        <a:pt x="0" y="972364"/>
                      </a:cubicBezTo>
                      <a:lnTo>
                        <a:pt x="2496" y="463106"/>
                      </a:lnTo>
                      <a:cubicBezTo>
                        <a:pt x="2483" y="451925"/>
                        <a:pt x="2471" y="440744"/>
                        <a:pt x="2458" y="429563"/>
                      </a:cubicBezTo>
                      <a:cubicBezTo>
                        <a:pt x="2770" y="365277"/>
                        <a:pt x="14732" y="348090"/>
                        <a:pt x="75248" y="303202"/>
                      </a:cubicBezTo>
                      <a:lnTo>
                        <a:pt x="106293" y="282597"/>
                      </a:lnTo>
                      <a:lnTo>
                        <a:pt x="541533" y="38110"/>
                      </a:lnTo>
                      <a:cubicBezTo>
                        <a:pt x="582751" y="12487"/>
                        <a:pt x="613897" y="0"/>
                        <a:pt x="6535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  <a:tileRect/>
                </a:gradFill>
                <a:ln w="15875">
                  <a:gradFill>
                    <a:gsLst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8100000" scaled="0"/>
                  </a:gradFill>
                </a:ln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KSO_Shape"/>
                <p:cNvSpPr>
                  <a:spLocks noChangeAspect="1"/>
                </p:cNvSpPr>
                <p:nvPr/>
              </p:nvSpPr>
              <p:spPr bwMode="auto">
                <a:xfrm>
                  <a:off x="8880873" y="3067090"/>
                  <a:ext cx="424258" cy="396316"/>
                </a:xfrm>
                <a:custGeom>
                  <a:avLst/>
                  <a:gdLst>
                    <a:gd name="T0" fmla="*/ 1264650 w 2063750"/>
                    <a:gd name="T1" fmla="*/ 933236 h 1925638"/>
                    <a:gd name="T2" fmla="*/ 1205010 w 2063750"/>
                    <a:gd name="T3" fmla="*/ 981200 h 1925638"/>
                    <a:gd name="T4" fmla="*/ 1169637 w 2063750"/>
                    <a:gd name="T5" fmla="*/ 913641 h 1925638"/>
                    <a:gd name="T6" fmla="*/ 1863628 w 2063750"/>
                    <a:gd name="T7" fmla="*/ 619424 h 1925638"/>
                    <a:gd name="T8" fmla="*/ 1873035 w 2063750"/>
                    <a:gd name="T9" fmla="*/ 667280 h 1925638"/>
                    <a:gd name="T10" fmla="*/ 1691374 w 2063750"/>
                    <a:gd name="T11" fmla="*/ 669322 h 1925638"/>
                    <a:gd name="T12" fmla="*/ 1696077 w 2063750"/>
                    <a:gd name="T13" fmla="*/ 621175 h 1925638"/>
                    <a:gd name="T14" fmla="*/ 742063 w 2063750"/>
                    <a:gd name="T15" fmla="*/ 629637 h 1925638"/>
                    <a:gd name="T16" fmla="*/ 727975 w 2063750"/>
                    <a:gd name="T17" fmla="*/ 676034 h 1925638"/>
                    <a:gd name="T18" fmla="*/ 550987 w 2063750"/>
                    <a:gd name="T19" fmla="*/ 656483 h 1925638"/>
                    <a:gd name="T20" fmla="*/ 577990 w 2063750"/>
                    <a:gd name="T21" fmla="*/ 615922 h 1925638"/>
                    <a:gd name="T22" fmla="*/ 1273128 w 2063750"/>
                    <a:gd name="T23" fmla="*/ 560052 h 1925638"/>
                    <a:gd name="T24" fmla="*/ 1196826 w 2063750"/>
                    <a:gd name="T25" fmla="*/ 846374 h 1925638"/>
                    <a:gd name="T26" fmla="*/ 1157651 w 2063750"/>
                    <a:gd name="T27" fmla="*/ 551279 h 1925638"/>
                    <a:gd name="T28" fmla="*/ 1196634 w 2063750"/>
                    <a:gd name="T29" fmla="*/ 394965 h 1925638"/>
                    <a:gd name="T30" fmla="*/ 1004375 w 2063750"/>
                    <a:gd name="T31" fmla="*/ 453667 h 1925638"/>
                    <a:gd name="T32" fmla="*/ 916159 w 2063750"/>
                    <a:gd name="T33" fmla="*/ 617446 h 1925638"/>
                    <a:gd name="T34" fmla="*/ 942243 w 2063750"/>
                    <a:gd name="T35" fmla="*/ 775648 h 1925638"/>
                    <a:gd name="T36" fmla="*/ 1065042 w 2063750"/>
                    <a:gd name="T37" fmla="*/ 952636 h 1925638"/>
                    <a:gd name="T38" fmla="*/ 1352258 w 2063750"/>
                    <a:gd name="T39" fmla="*/ 1009577 h 1925638"/>
                    <a:gd name="T40" fmla="*/ 1456007 w 2063750"/>
                    <a:gd name="T41" fmla="*/ 831122 h 1925638"/>
                    <a:gd name="T42" fmla="*/ 1514915 w 2063750"/>
                    <a:gd name="T43" fmla="*/ 694346 h 1925638"/>
                    <a:gd name="T44" fmla="*/ 1484729 w 2063750"/>
                    <a:gd name="T45" fmla="*/ 506499 h 1925638"/>
                    <a:gd name="T46" fmla="*/ 1323829 w 2063750"/>
                    <a:gd name="T47" fmla="*/ 407879 h 1925638"/>
                    <a:gd name="T48" fmla="*/ 1277230 w 2063750"/>
                    <a:gd name="T49" fmla="*/ 330686 h 1925638"/>
                    <a:gd name="T50" fmla="*/ 1483556 w 2063750"/>
                    <a:gd name="T51" fmla="*/ 408467 h 1925638"/>
                    <a:gd name="T52" fmla="*/ 1585840 w 2063750"/>
                    <a:gd name="T53" fmla="*/ 598074 h 1925638"/>
                    <a:gd name="T54" fmla="*/ 1556532 w 2063750"/>
                    <a:gd name="T55" fmla="*/ 799717 h 1925638"/>
                    <a:gd name="T56" fmla="*/ 1444577 w 2063750"/>
                    <a:gd name="T57" fmla="*/ 953809 h 1925638"/>
                    <a:gd name="T58" fmla="*/ 1379514 w 2063750"/>
                    <a:gd name="T59" fmla="*/ 1234993 h 1925638"/>
                    <a:gd name="T60" fmla="*/ 1224769 w 2063750"/>
                    <a:gd name="T61" fmla="*/ 1299859 h 1925638"/>
                    <a:gd name="T62" fmla="*/ 973458 w 2063750"/>
                    <a:gd name="T63" fmla="*/ 1301550 h 1925638"/>
                    <a:gd name="T64" fmla="*/ 884643 w 2063750"/>
                    <a:gd name="T65" fmla="*/ 1352828 h 1925638"/>
                    <a:gd name="T66" fmla="*/ 1171315 w 2063750"/>
                    <a:gd name="T67" fmla="*/ 1381250 h 1925638"/>
                    <a:gd name="T68" fmla="*/ 1609826 w 2063750"/>
                    <a:gd name="T69" fmla="*/ 1205732 h 1925638"/>
                    <a:gd name="T70" fmla="*/ 1769285 w 2063750"/>
                    <a:gd name="T71" fmla="*/ 1202215 h 1925638"/>
                    <a:gd name="T72" fmla="*/ 1698033 w 2063750"/>
                    <a:gd name="T73" fmla="*/ 1343539 h 1925638"/>
                    <a:gd name="T74" fmla="*/ 1830840 w 2063750"/>
                    <a:gd name="T75" fmla="*/ 1309461 h 1925638"/>
                    <a:gd name="T76" fmla="*/ 1902362 w 2063750"/>
                    <a:gd name="T77" fmla="*/ 1344330 h 1925638"/>
                    <a:gd name="T78" fmla="*/ 1805632 w 2063750"/>
                    <a:gd name="T79" fmla="*/ 1426962 h 1925638"/>
                    <a:gd name="T80" fmla="*/ 1115916 w 2063750"/>
                    <a:gd name="T81" fmla="*/ 1759833 h 1925638"/>
                    <a:gd name="T82" fmla="*/ 544327 w 2063750"/>
                    <a:gd name="T83" fmla="*/ 1713829 h 1925638"/>
                    <a:gd name="T84" fmla="*/ 50124 w 2063750"/>
                    <a:gd name="T85" fmla="*/ 1388576 h 1925638"/>
                    <a:gd name="T86" fmla="*/ 277587 w 2063750"/>
                    <a:gd name="T87" fmla="*/ 1364841 h 1925638"/>
                    <a:gd name="T88" fmla="*/ 557812 w 2063750"/>
                    <a:gd name="T89" fmla="*/ 1209541 h 1925638"/>
                    <a:gd name="T90" fmla="*/ 1023426 w 2063750"/>
                    <a:gd name="T91" fmla="*/ 1057126 h 1925638"/>
                    <a:gd name="T92" fmla="*/ 919090 w 2063750"/>
                    <a:gd name="T93" fmla="*/ 864876 h 1925638"/>
                    <a:gd name="T94" fmla="*/ 854320 w 2063750"/>
                    <a:gd name="T95" fmla="*/ 707847 h 1925638"/>
                    <a:gd name="T96" fmla="*/ 887730 w 2063750"/>
                    <a:gd name="T97" fmla="*/ 478909 h 1925638"/>
                    <a:gd name="T98" fmla="*/ 1065042 w 2063750"/>
                    <a:gd name="T99" fmla="*/ 350938 h 1925638"/>
                    <a:gd name="T100" fmla="*/ 1690144 w 2063750"/>
                    <a:gd name="T101" fmla="*/ 203159 h 1925638"/>
                    <a:gd name="T102" fmla="*/ 1700127 w 2063750"/>
                    <a:gd name="T103" fmla="*/ 250943 h 1925638"/>
                    <a:gd name="T104" fmla="*/ 1558014 w 2063750"/>
                    <a:gd name="T105" fmla="*/ 348271 h 1925638"/>
                    <a:gd name="T106" fmla="*/ 1655497 w 2063750"/>
                    <a:gd name="T107" fmla="*/ 206383 h 1925638"/>
                    <a:gd name="T108" fmla="*/ 904489 w 2063750"/>
                    <a:gd name="T109" fmla="*/ 306056 h 1925638"/>
                    <a:gd name="T110" fmla="*/ 895180 w 2063750"/>
                    <a:gd name="T111" fmla="*/ 353841 h 1925638"/>
                    <a:gd name="T112" fmla="*/ 757001 w 2063750"/>
                    <a:gd name="T113" fmla="*/ 243028 h 1925638"/>
                    <a:gd name="T114" fmla="*/ 779982 w 2063750"/>
                    <a:gd name="T115" fmla="*/ 199933 h 1925638"/>
                    <a:gd name="T116" fmla="*/ 1248509 w 2063750"/>
                    <a:gd name="T117" fmla="*/ 28478 h 1925638"/>
                    <a:gd name="T118" fmla="*/ 1217149 w 2063750"/>
                    <a:gd name="T119" fmla="*/ 197882 h 1925638"/>
                    <a:gd name="T120" fmla="*/ 1185497 w 2063750"/>
                    <a:gd name="T121" fmla="*/ 28478 h 19256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063750" h="1925638">
                      <a:moveTo>
                        <a:pt x="1310496" y="957198"/>
                      </a:moveTo>
                      <a:lnTo>
                        <a:pt x="1315880" y="957198"/>
                      </a:lnTo>
                      <a:lnTo>
                        <a:pt x="1321581" y="957198"/>
                      </a:lnTo>
                      <a:lnTo>
                        <a:pt x="1326965" y="958465"/>
                      </a:lnTo>
                      <a:lnTo>
                        <a:pt x="1332032" y="959732"/>
                      </a:lnTo>
                      <a:lnTo>
                        <a:pt x="1337099" y="961316"/>
                      </a:lnTo>
                      <a:lnTo>
                        <a:pt x="1341850" y="963533"/>
                      </a:lnTo>
                      <a:lnTo>
                        <a:pt x="1346284" y="966383"/>
                      </a:lnTo>
                      <a:lnTo>
                        <a:pt x="1350718" y="969234"/>
                      </a:lnTo>
                      <a:lnTo>
                        <a:pt x="1354202" y="973035"/>
                      </a:lnTo>
                      <a:lnTo>
                        <a:pt x="1357685" y="976519"/>
                      </a:lnTo>
                      <a:lnTo>
                        <a:pt x="1360536" y="980637"/>
                      </a:lnTo>
                      <a:lnTo>
                        <a:pt x="1363386" y="985072"/>
                      </a:lnTo>
                      <a:lnTo>
                        <a:pt x="1365603" y="989506"/>
                      </a:lnTo>
                      <a:lnTo>
                        <a:pt x="1367503" y="994574"/>
                      </a:lnTo>
                      <a:lnTo>
                        <a:pt x="1369087" y="999959"/>
                      </a:lnTo>
                      <a:lnTo>
                        <a:pt x="1369720" y="1005344"/>
                      </a:lnTo>
                      <a:lnTo>
                        <a:pt x="1370037" y="1010728"/>
                      </a:lnTo>
                      <a:lnTo>
                        <a:pt x="1369720" y="1016113"/>
                      </a:lnTo>
                      <a:lnTo>
                        <a:pt x="1369087" y="1021181"/>
                      </a:lnTo>
                      <a:lnTo>
                        <a:pt x="1367503" y="1026566"/>
                      </a:lnTo>
                      <a:lnTo>
                        <a:pt x="1365603" y="1031634"/>
                      </a:lnTo>
                      <a:lnTo>
                        <a:pt x="1363386" y="1036385"/>
                      </a:lnTo>
                      <a:lnTo>
                        <a:pt x="1360536" y="1040503"/>
                      </a:lnTo>
                      <a:lnTo>
                        <a:pt x="1357685" y="1044620"/>
                      </a:lnTo>
                      <a:lnTo>
                        <a:pt x="1354202" y="1048738"/>
                      </a:lnTo>
                      <a:lnTo>
                        <a:pt x="1350718" y="1051906"/>
                      </a:lnTo>
                      <a:lnTo>
                        <a:pt x="1346284" y="1055073"/>
                      </a:lnTo>
                      <a:lnTo>
                        <a:pt x="1341850" y="1057290"/>
                      </a:lnTo>
                      <a:lnTo>
                        <a:pt x="1337099" y="1059507"/>
                      </a:lnTo>
                      <a:lnTo>
                        <a:pt x="1332032" y="1061408"/>
                      </a:lnTo>
                      <a:lnTo>
                        <a:pt x="1326965" y="1062675"/>
                      </a:lnTo>
                      <a:lnTo>
                        <a:pt x="1321581" y="1063308"/>
                      </a:lnTo>
                      <a:lnTo>
                        <a:pt x="1315880" y="1063625"/>
                      </a:lnTo>
                      <a:lnTo>
                        <a:pt x="1310496" y="1063308"/>
                      </a:lnTo>
                      <a:lnTo>
                        <a:pt x="1305428" y="1062675"/>
                      </a:lnTo>
                      <a:lnTo>
                        <a:pt x="1300361" y="1061408"/>
                      </a:lnTo>
                      <a:lnTo>
                        <a:pt x="1295294" y="1059507"/>
                      </a:lnTo>
                      <a:lnTo>
                        <a:pt x="1290543" y="1057290"/>
                      </a:lnTo>
                      <a:lnTo>
                        <a:pt x="1286109" y="1055073"/>
                      </a:lnTo>
                      <a:lnTo>
                        <a:pt x="1281992" y="1051906"/>
                      </a:lnTo>
                      <a:lnTo>
                        <a:pt x="1278191" y="1048738"/>
                      </a:lnTo>
                      <a:lnTo>
                        <a:pt x="1275024" y="1044620"/>
                      </a:lnTo>
                      <a:lnTo>
                        <a:pt x="1271857" y="1040503"/>
                      </a:lnTo>
                      <a:lnTo>
                        <a:pt x="1269324" y="1036385"/>
                      </a:lnTo>
                      <a:lnTo>
                        <a:pt x="1267107" y="1031634"/>
                      </a:lnTo>
                      <a:lnTo>
                        <a:pt x="1265206" y="1026566"/>
                      </a:lnTo>
                      <a:lnTo>
                        <a:pt x="1263940" y="1021181"/>
                      </a:lnTo>
                      <a:lnTo>
                        <a:pt x="1263306" y="1016113"/>
                      </a:lnTo>
                      <a:lnTo>
                        <a:pt x="1262989" y="1010728"/>
                      </a:lnTo>
                      <a:lnTo>
                        <a:pt x="1263306" y="1005344"/>
                      </a:lnTo>
                      <a:lnTo>
                        <a:pt x="1263940" y="999959"/>
                      </a:lnTo>
                      <a:lnTo>
                        <a:pt x="1265206" y="994574"/>
                      </a:lnTo>
                      <a:lnTo>
                        <a:pt x="1267107" y="989506"/>
                      </a:lnTo>
                      <a:lnTo>
                        <a:pt x="1269324" y="985072"/>
                      </a:lnTo>
                      <a:lnTo>
                        <a:pt x="1271857" y="980637"/>
                      </a:lnTo>
                      <a:lnTo>
                        <a:pt x="1275024" y="976519"/>
                      </a:lnTo>
                      <a:lnTo>
                        <a:pt x="1278191" y="973035"/>
                      </a:lnTo>
                      <a:lnTo>
                        <a:pt x="1281992" y="969234"/>
                      </a:lnTo>
                      <a:lnTo>
                        <a:pt x="1286109" y="966383"/>
                      </a:lnTo>
                      <a:lnTo>
                        <a:pt x="1290543" y="963533"/>
                      </a:lnTo>
                      <a:lnTo>
                        <a:pt x="1295294" y="961316"/>
                      </a:lnTo>
                      <a:lnTo>
                        <a:pt x="1300361" y="959732"/>
                      </a:lnTo>
                      <a:lnTo>
                        <a:pt x="1305428" y="958465"/>
                      </a:lnTo>
                      <a:lnTo>
                        <a:pt x="1310496" y="957198"/>
                      </a:lnTo>
                      <a:close/>
                      <a:moveTo>
                        <a:pt x="1856524" y="666750"/>
                      </a:moveTo>
                      <a:lnTo>
                        <a:pt x="2002690" y="666750"/>
                      </a:lnTo>
                      <a:lnTo>
                        <a:pt x="2005874" y="667066"/>
                      </a:lnTo>
                      <a:lnTo>
                        <a:pt x="2009695" y="667382"/>
                      </a:lnTo>
                      <a:lnTo>
                        <a:pt x="2012561" y="668330"/>
                      </a:lnTo>
                      <a:lnTo>
                        <a:pt x="2016064" y="669595"/>
                      </a:lnTo>
                      <a:lnTo>
                        <a:pt x="2018930" y="670859"/>
                      </a:lnTo>
                      <a:lnTo>
                        <a:pt x="2021796" y="672755"/>
                      </a:lnTo>
                      <a:lnTo>
                        <a:pt x="2024344" y="674335"/>
                      </a:lnTo>
                      <a:lnTo>
                        <a:pt x="2026891" y="676863"/>
                      </a:lnTo>
                      <a:lnTo>
                        <a:pt x="2029121" y="679076"/>
                      </a:lnTo>
                      <a:lnTo>
                        <a:pt x="2031031" y="681920"/>
                      </a:lnTo>
                      <a:lnTo>
                        <a:pt x="2032623" y="684764"/>
                      </a:lnTo>
                      <a:lnTo>
                        <a:pt x="2034216" y="687292"/>
                      </a:lnTo>
                      <a:lnTo>
                        <a:pt x="2035489" y="690769"/>
                      </a:lnTo>
                      <a:lnTo>
                        <a:pt x="2036126" y="693929"/>
                      </a:lnTo>
                      <a:lnTo>
                        <a:pt x="2036763" y="697405"/>
                      </a:lnTo>
                      <a:lnTo>
                        <a:pt x="2036763" y="700566"/>
                      </a:lnTo>
                      <a:lnTo>
                        <a:pt x="2036763" y="704358"/>
                      </a:lnTo>
                      <a:lnTo>
                        <a:pt x="2036126" y="707834"/>
                      </a:lnTo>
                      <a:lnTo>
                        <a:pt x="2035489" y="710995"/>
                      </a:lnTo>
                      <a:lnTo>
                        <a:pt x="2034216" y="714155"/>
                      </a:lnTo>
                      <a:lnTo>
                        <a:pt x="2032623" y="716999"/>
                      </a:lnTo>
                      <a:lnTo>
                        <a:pt x="2031031" y="720160"/>
                      </a:lnTo>
                      <a:lnTo>
                        <a:pt x="2029121" y="722688"/>
                      </a:lnTo>
                      <a:lnTo>
                        <a:pt x="2026891" y="724900"/>
                      </a:lnTo>
                      <a:lnTo>
                        <a:pt x="2024344" y="727112"/>
                      </a:lnTo>
                      <a:lnTo>
                        <a:pt x="2021796" y="729009"/>
                      </a:lnTo>
                      <a:lnTo>
                        <a:pt x="2018930" y="730905"/>
                      </a:lnTo>
                      <a:lnTo>
                        <a:pt x="2016064" y="732169"/>
                      </a:lnTo>
                      <a:lnTo>
                        <a:pt x="2012561" y="733433"/>
                      </a:lnTo>
                      <a:lnTo>
                        <a:pt x="2009695" y="734381"/>
                      </a:lnTo>
                      <a:lnTo>
                        <a:pt x="2005874" y="734697"/>
                      </a:lnTo>
                      <a:lnTo>
                        <a:pt x="2002690" y="735013"/>
                      </a:lnTo>
                      <a:lnTo>
                        <a:pt x="1856524" y="735013"/>
                      </a:lnTo>
                      <a:lnTo>
                        <a:pt x="1853339" y="734697"/>
                      </a:lnTo>
                      <a:lnTo>
                        <a:pt x="1849518" y="734381"/>
                      </a:lnTo>
                      <a:lnTo>
                        <a:pt x="1846652" y="733433"/>
                      </a:lnTo>
                      <a:lnTo>
                        <a:pt x="1843149" y="732169"/>
                      </a:lnTo>
                      <a:lnTo>
                        <a:pt x="1840283" y="730905"/>
                      </a:lnTo>
                      <a:lnTo>
                        <a:pt x="1837417" y="729009"/>
                      </a:lnTo>
                      <a:lnTo>
                        <a:pt x="1834870" y="727112"/>
                      </a:lnTo>
                      <a:lnTo>
                        <a:pt x="1832322" y="724900"/>
                      </a:lnTo>
                      <a:lnTo>
                        <a:pt x="1830093" y="722688"/>
                      </a:lnTo>
                      <a:lnTo>
                        <a:pt x="1828182" y="720160"/>
                      </a:lnTo>
                      <a:lnTo>
                        <a:pt x="1826590" y="716999"/>
                      </a:lnTo>
                      <a:lnTo>
                        <a:pt x="1824998" y="714155"/>
                      </a:lnTo>
                      <a:lnTo>
                        <a:pt x="1823724" y="710995"/>
                      </a:lnTo>
                      <a:lnTo>
                        <a:pt x="1823087" y="707834"/>
                      </a:lnTo>
                      <a:lnTo>
                        <a:pt x="1822450" y="704358"/>
                      </a:lnTo>
                      <a:lnTo>
                        <a:pt x="1822450" y="700566"/>
                      </a:lnTo>
                      <a:lnTo>
                        <a:pt x="1822450" y="697405"/>
                      </a:lnTo>
                      <a:lnTo>
                        <a:pt x="1823087" y="693929"/>
                      </a:lnTo>
                      <a:lnTo>
                        <a:pt x="1823724" y="690769"/>
                      </a:lnTo>
                      <a:lnTo>
                        <a:pt x="1824998" y="687292"/>
                      </a:lnTo>
                      <a:lnTo>
                        <a:pt x="1826590" y="684764"/>
                      </a:lnTo>
                      <a:lnTo>
                        <a:pt x="1828182" y="681920"/>
                      </a:lnTo>
                      <a:lnTo>
                        <a:pt x="1830093" y="679076"/>
                      </a:lnTo>
                      <a:lnTo>
                        <a:pt x="1832322" y="676863"/>
                      </a:lnTo>
                      <a:lnTo>
                        <a:pt x="1834870" y="674335"/>
                      </a:lnTo>
                      <a:lnTo>
                        <a:pt x="1837417" y="672755"/>
                      </a:lnTo>
                      <a:lnTo>
                        <a:pt x="1840283" y="670859"/>
                      </a:lnTo>
                      <a:lnTo>
                        <a:pt x="1843149" y="669595"/>
                      </a:lnTo>
                      <a:lnTo>
                        <a:pt x="1846652" y="668330"/>
                      </a:lnTo>
                      <a:lnTo>
                        <a:pt x="1849518" y="667382"/>
                      </a:lnTo>
                      <a:lnTo>
                        <a:pt x="1853339" y="667066"/>
                      </a:lnTo>
                      <a:lnTo>
                        <a:pt x="1856524" y="666750"/>
                      </a:lnTo>
                      <a:close/>
                      <a:moveTo>
                        <a:pt x="629654" y="666750"/>
                      </a:moveTo>
                      <a:lnTo>
                        <a:pt x="775285" y="666750"/>
                      </a:lnTo>
                      <a:lnTo>
                        <a:pt x="778783" y="667066"/>
                      </a:lnTo>
                      <a:lnTo>
                        <a:pt x="781962" y="667382"/>
                      </a:lnTo>
                      <a:lnTo>
                        <a:pt x="785460" y="668330"/>
                      </a:lnTo>
                      <a:lnTo>
                        <a:pt x="788640" y="669595"/>
                      </a:lnTo>
                      <a:lnTo>
                        <a:pt x="791819" y="670859"/>
                      </a:lnTo>
                      <a:lnTo>
                        <a:pt x="794363" y="672755"/>
                      </a:lnTo>
                      <a:lnTo>
                        <a:pt x="797225" y="674335"/>
                      </a:lnTo>
                      <a:lnTo>
                        <a:pt x="799451" y="676863"/>
                      </a:lnTo>
                      <a:lnTo>
                        <a:pt x="801677" y="679076"/>
                      </a:lnTo>
                      <a:lnTo>
                        <a:pt x="803902" y="681920"/>
                      </a:lnTo>
                      <a:lnTo>
                        <a:pt x="805492" y="684764"/>
                      </a:lnTo>
                      <a:lnTo>
                        <a:pt x="806764" y="687292"/>
                      </a:lnTo>
                      <a:lnTo>
                        <a:pt x="808036" y="690769"/>
                      </a:lnTo>
                      <a:lnTo>
                        <a:pt x="808990" y="693929"/>
                      </a:lnTo>
                      <a:lnTo>
                        <a:pt x="809626" y="697405"/>
                      </a:lnTo>
                      <a:lnTo>
                        <a:pt x="809626" y="700566"/>
                      </a:lnTo>
                      <a:lnTo>
                        <a:pt x="809626" y="704358"/>
                      </a:lnTo>
                      <a:lnTo>
                        <a:pt x="808990" y="707834"/>
                      </a:lnTo>
                      <a:lnTo>
                        <a:pt x="808036" y="710995"/>
                      </a:lnTo>
                      <a:lnTo>
                        <a:pt x="806764" y="714155"/>
                      </a:lnTo>
                      <a:lnTo>
                        <a:pt x="805492" y="716999"/>
                      </a:lnTo>
                      <a:lnTo>
                        <a:pt x="803902" y="720160"/>
                      </a:lnTo>
                      <a:lnTo>
                        <a:pt x="801677" y="722688"/>
                      </a:lnTo>
                      <a:lnTo>
                        <a:pt x="799451" y="724900"/>
                      </a:lnTo>
                      <a:lnTo>
                        <a:pt x="797225" y="727112"/>
                      </a:lnTo>
                      <a:lnTo>
                        <a:pt x="794363" y="729009"/>
                      </a:lnTo>
                      <a:lnTo>
                        <a:pt x="791819" y="730905"/>
                      </a:lnTo>
                      <a:lnTo>
                        <a:pt x="788640" y="732169"/>
                      </a:lnTo>
                      <a:lnTo>
                        <a:pt x="785460" y="733433"/>
                      </a:lnTo>
                      <a:lnTo>
                        <a:pt x="781962" y="734381"/>
                      </a:lnTo>
                      <a:lnTo>
                        <a:pt x="778783" y="734697"/>
                      </a:lnTo>
                      <a:lnTo>
                        <a:pt x="775285" y="735013"/>
                      </a:lnTo>
                      <a:lnTo>
                        <a:pt x="629654" y="735013"/>
                      </a:lnTo>
                      <a:lnTo>
                        <a:pt x="626156" y="734697"/>
                      </a:lnTo>
                      <a:lnTo>
                        <a:pt x="622976" y="734381"/>
                      </a:lnTo>
                      <a:lnTo>
                        <a:pt x="619479" y="733433"/>
                      </a:lnTo>
                      <a:lnTo>
                        <a:pt x="616299" y="732169"/>
                      </a:lnTo>
                      <a:lnTo>
                        <a:pt x="613119" y="730905"/>
                      </a:lnTo>
                      <a:lnTo>
                        <a:pt x="610576" y="729009"/>
                      </a:lnTo>
                      <a:lnTo>
                        <a:pt x="607714" y="727112"/>
                      </a:lnTo>
                      <a:lnTo>
                        <a:pt x="605488" y="724900"/>
                      </a:lnTo>
                      <a:lnTo>
                        <a:pt x="603262" y="722688"/>
                      </a:lnTo>
                      <a:lnTo>
                        <a:pt x="601036" y="720160"/>
                      </a:lnTo>
                      <a:lnTo>
                        <a:pt x="599447" y="716999"/>
                      </a:lnTo>
                      <a:lnTo>
                        <a:pt x="598175" y="714155"/>
                      </a:lnTo>
                      <a:lnTo>
                        <a:pt x="596903" y="710995"/>
                      </a:lnTo>
                      <a:lnTo>
                        <a:pt x="596267" y="707834"/>
                      </a:lnTo>
                      <a:lnTo>
                        <a:pt x="595313" y="704358"/>
                      </a:lnTo>
                      <a:lnTo>
                        <a:pt x="595313" y="700566"/>
                      </a:lnTo>
                      <a:lnTo>
                        <a:pt x="595313" y="697405"/>
                      </a:lnTo>
                      <a:lnTo>
                        <a:pt x="596267" y="693929"/>
                      </a:lnTo>
                      <a:lnTo>
                        <a:pt x="596903" y="690769"/>
                      </a:lnTo>
                      <a:lnTo>
                        <a:pt x="598175" y="687292"/>
                      </a:lnTo>
                      <a:lnTo>
                        <a:pt x="599447" y="684764"/>
                      </a:lnTo>
                      <a:lnTo>
                        <a:pt x="601036" y="681920"/>
                      </a:lnTo>
                      <a:lnTo>
                        <a:pt x="603262" y="679076"/>
                      </a:lnTo>
                      <a:lnTo>
                        <a:pt x="605488" y="676863"/>
                      </a:lnTo>
                      <a:lnTo>
                        <a:pt x="607714" y="674335"/>
                      </a:lnTo>
                      <a:lnTo>
                        <a:pt x="610576" y="672755"/>
                      </a:lnTo>
                      <a:lnTo>
                        <a:pt x="613119" y="670859"/>
                      </a:lnTo>
                      <a:lnTo>
                        <a:pt x="616299" y="669595"/>
                      </a:lnTo>
                      <a:lnTo>
                        <a:pt x="619479" y="668330"/>
                      </a:lnTo>
                      <a:lnTo>
                        <a:pt x="622976" y="667382"/>
                      </a:lnTo>
                      <a:lnTo>
                        <a:pt x="626156" y="667066"/>
                      </a:lnTo>
                      <a:lnTo>
                        <a:pt x="629654" y="666750"/>
                      </a:lnTo>
                      <a:close/>
                      <a:moveTo>
                        <a:pt x="1315880" y="528637"/>
                      </a:moveTo>
                      <a:lnTo>
                        <a:pt x="1321897" y="528954"/>
                      </a:lnTo>
                      <a:lnTo>
                        <a:pt x="1327598" y="529904"/>
                      </a:lnTo>
                      <a:lnTo>
                        <a:pt x="1333615" y="531805"/>
                      </a:lnTo>
                      <a:lnTo>
                        <a:pt x="1339316" y="534655"/>
                      </a:lnTo>
                      <a:lnTo>
                        <a:pt x="1345017" y="537823"/>
                      </a:lnTo>
                      <a:lnTo>
                        <a:pt x="1350084" y="541941"/>
                      </a:lnTo>
                      <a:lnTo>
                        <a:pt x="1354835" y="546375"/>
                      </a:lnTo>
                      <a:lnTo>
                        <a:pt x="1359586" y="551760"/>
                      </a:lnTo>
                      <a:lnTo>
                        <a:pt x="1364020" y="557778"/>
                      </a:lnTo>
                      <a:lnTo>
                        <a:pt x="1367503" y="564430"/>
                      </a:lnTo>
                      <a:lnTo>
                        <a:pt x="1370987" y="571398"/>
                      </a:lnTo>
                      <a:lnTo>
                        <a:pt x="1373837" y="579634"/>
                      </a:lnTo>
                      <a:lnTo>
                        <a:pt x="1375104" y="583751"/>
                      </a:lnTo>
                      <a:lnTo>
                        <a:pt x="1376371" y="588186"/>
                      </a:lnTo>
                      <a:lnTo>
                        <a:pt x="1377955" y="597055"/>
                      </a:lnTo>
                      <a:lnTo>
                        <a:pt x="1379222" y="606557"/>
                      </a:lnTo>
                      <a:lnTo>
                        <a:pt x="1379538" y="616377"/>
                      </a:lnTo>
                      <a:lnTo>
                        <a:pt x="1379222" y="627463"/>
                      </a:lnTo>
                      <a:lnTo>
                        <a:pt x="1378905" y="637915"/>
                      </a:lnTo>
                      <a:lnTo>
                        <a:pt x="1378588" y="647101"/>
                      </a:lnTo>
                      <a:lnTo>
                        <a:pt x="1377955" y="655970"/>
                      </a:lnTo>
                      <a:lnTo>
                        <a:pt x="1376054" y="673074"/>
                      </a:lnTo>
                      <a:lnTo>
                        <a:pt x="1373204" y="690179"/>
                      </a:lnTo>
                      <a:lnTo>
                        <a:pt x="1370037" y="706967"/>
                      </a:lnTo>
                      <a:lnTo>
                        <a:pt x="1366237" y="725021"/>
                      </a:lnTo>
                      <a:lnTo>
                        <a:pt x="1361803" y="745293"/>
                      </a:lnTo>
                      <a:lnTo>
                        <a:pt x="1357369" y="769366"/>
                      </a:lnTo>
                      <a:lnTo>
                        <a:pt x="1352301" y="797873"/>
                      </a:lnTo>
                      <a:lnTo>
                        <a:pt x="1346917" y="830815"/>
                      </a:lnTo>
                      <a:lnTo>
                        <a:pt x="1344384" y="849503"/>
                      </a:lnTo>
                      <a:lnTo>
                        <a:pt x="1341533" y="870092"/>
                      </a:lnTo>
                      <a:lnTo>
                        <a:pt x="1338683" y="892264"/>
                      </a:lnTo>
                      <a:lnTo>
                        <a:pt x="1335832" y="916654"/>
                      </a:lnTo>
                      <a:lnTo>
                        <a:pt x="1296561" y="916654"/>
                      </a:lnTo>
                      <a:lnTo>
                        <a:pt x="1293710" y="892264"/>
                      </a:lnTo>
                      <a:lnTo>
                        <a:pt x="1290860" y="870092"/>
                      </a:lnTo>
                      <a:lnTo>
                        <a:pt x="1288326" y="849820"/>
                      </a:lnTo>
                      <a:lnTo>
                        <a:pt x="1285792" y="831132"/>
                      </a:lnTo>
                      <a:lnTo>
                        <a:pt x="1280092" y="797873"/>
                      </a:lnTo>
                      <a:lnTo>
                        <a:pt x="1275341" y="769366"/>
                      </a:lnTo>
                      <a:lnTo>
                        <a:pt x="1270590" y="745293"/>
                      </a:lnTo>
                      <a:lnTo>
                        <a:pt x="1266473" y="725021"/>
                      </a:lnTo>
                      <a:lnTo>
                        <a:pt x="1262356" y="706967"/>
                      </a:lnTo>
                      <a:lnTo>
                        <a:pt x="1258872" y="690179"/>
                      </a:lnTo>
                      <a:lnTo>
                        <a:pt x="1256339" y="673074"/>
                      </a:lnTo>
                      <a:lnTo>
                        <a:pt x="1254438" y="655970"/>
                      </a:lnTo>
                      <a:lnTo>
                        <a:pt x="1253805" y="647101"/>
                      </a:lnTo>
                      <a:lnTo>
                        <a:pt x="1252855" y="637915"/>
                      </a:lnTo>
                      <a:lnTo>
                        <a:pt x="1252538" y="627463"/>
                      </a:lnTo>
                      <a:lnTo>
                        <a:pt x="1252538" y="616377"/>
                      </a:lnTo>
                      <a:lnTo>
                        <a:pt x="1252855" y="606557"/>
                      </a:lnTo>
                      <a:lnTo>
                        <a:pt x="1254122" y="597055"/>
                      </a:lnTo>
                      <a:lnTo>
                        <a:pt x="1255705" y="588186"/>
                      </a:lnTo>
                      <a:lnTo>
                        <a:pt x="1256972" y="583751"/>
                      </a:lnTo>
                      <a:lnTo>
                        <a:pt x="1258239" y="579634"/>
                      </a:lnTo>
                      <a:lnTo>
                        <a:pt x="1261406" y="571398"/>
                      </a:lnTo>
                      <a:lnTo>
                        <a:pt x="1264573" y="564430"/>
                      </a:lnTo>
                      <a:lnTo>
                        <a:pt x="1268374" y="557778"/>
                      </a:lnTo>
                      <a:lnTo>
                        <a:pt x="1272807" y="551760"/>
                      </a:lnTo>
                      <a:lnTo>
                        <a:pt x="1277241" y="546375"/>
                      </a:lnTo>
                      <a:lnTo>
                        <a:pt x="1281992" y="541941"/>
                      </a:lnTo>
                      <a:lnTo>
                        <a:pt x="1287376" y="537823"/>
                      </a:lnTo>
                      <a:lnTo>
                        <a:pt x="1293077" y="534655"/>
                      </a:lnTo>
                      <a:lnTo>
                        <a:pt x="1298778" y="531805"/>
                      </a:lnTo>
                      <a:lnTo>
                        <a:pt x="1304162" y="529904"/>
                      </a:lnTo>
                      <a:lnTo>
                        <a:pt x="1310179" y="528954"/>
                      </a:lnTo>
                      <a:lnTo>
                        <a:pt x="1315880" y="528637"/>
                      </a:lnTo>
                      <a:close/>
                      <a:moveTo>
                        <a:pt x="1316038" y="427125"/>
                      </a:moveTo>
                      <a:lnTo>
                        <a:pt x="1306196" y="427443"/>
                      </a:lnTo>
                      <a:lnTo>
                        <a:pt x="1296353" y="427761"/>
                      </a:lnTo>
                      <a:lnTo>
                        <a:pt x="1283971" y="428715"/>
                      </a:lnTo>
                      <a:lnTo>
                        <a:pt x="1269048" y="430622"/>
                      </a:lnTo>
                      <a:lnTo>
                        <a:pt x="1252221" y="432529"/>
                      </a:lnTo>
                      <a:lnTo>
                        <a:pt x="1233806" y="435390"/>
                      </a:lnTo>
                      <a:lnTo>
                        <a:pt x="1224281" y="437615"/>
                      </a:lnTo>
                      <a:lnTo>
                        <a:pt x="1214121" y="439523"/>
                      </a:lnTo>
                      <a:lnTo>
                        <a:pt x="1204278" y="441748"/>
                      </a:lnTo>
                      <a:lnTo>
                        <a:pt x="1193483" y="444609"/>
                      </a:lnTo>
                      <a:lnTo>
                        <a:pt x="1183323" y="447470"/>
                      </a:lnTo>
                      <a:lnTo>
                        <a:pt x="1172528" y="450967"/>
                      </a:lnTo>
                      <a:lnTo>
                        <a:pt x="1161733" y="454463"/>
                      </a:lnTo>
                      <a:lnTo>
                        <a:pt x="1150938" y="458914"/>
                      </a:lnTo>
                      <a:lnTo>
                        <a:pt x="1140143" y="463364"/>
                      </a:lnTo>
                      <a:lnTo>
                        <a:pt x="1129348" y="467814"/>
                      </a:lnTo>
                      <a:lnTo>
                        <a:pt x="1118871" y="473218"/>
                      </a:lnTo>
                      <a:lnTo>
                        <a:pt x="1108393" y="478940"/>
                      </a:lnTo>
                      <a:lnTo>
                        <a:pt x="1097916" y="484980"/>
                      </a:lnTo>
                      <a:lnTo>
                        <a:pt x="1088073" y="491338"/>
                      </a:lnTo>
                      <a:lnTo>
                        <a:pt x="1078231" y="498331"/>
                      </a:lnTo>
                      <a:lnTo>
                        <a:pt x="1069023" y="505960"/>
                      </a:lnTo>
                      <a:lnTo>
                        <a:pt x="1059498" y="514225"/>
                      </a:lnTo>
                      <a:lnTo>
                        <a:pt x="1050926" y="522808"/>
                      </a:lnTo>
                      <a:lnTo>
                        <a:pt x="1043623" y="530755"/>
                      </a:lnTo>
                      <a:lnTo>
                        <a:pt x="1036638" y="539656"/>
                      </a:lnTo>
                      <a:lnTo>
                        <a:pt x="1029971" y="548557"/>
                      </a:lnTo>
                      <a:lnTo>
                        <a:pt x="1023938" y="557775"/>
                      </a:lnTo>
                      <a:lnTo>
                        <a:pt x="1018541" y="567312"/>
                      </a:lnTo>
                      <a:lnTo>
                        <a:pt x="1013461" y="577166"/>
                      </a:lnTo>
                      <a:lnTo>
                        <a:pt x="1009333" y="587656"/>
                      </a:lnTo>
                      <a:lnTo>
                        <a:pt x="1005206" y="598464"/>
                      </a:lnTo>
                      <a:lnTo>
                        <a:pt x="1001713" y="608954"/>
                      </a:lnTo>
                      <a:lnTo>
                        <a:pt x="998856" y="620398"/>
                      </a:lnTo>
                      <a:lnTo>
                        <a:pt x="996633" y="632160"/>
                      </a:lnTo>
                      <a:lnTo>
                        <a:pt x="994728" y="643922"/>
                      </a:lnTo>
                      <a:lnTo>
                        <a:pt x="993458" y="656319"/>
                      </a:lnTo>
                      <a:lnTo>
                        <a:pt x="992506" y="668716"/>
                      </a:lnTo>
                      <a:lnTo>
                        <a:pt x="992506" y="681750"/>
                      </a:lnTo>
                      <a:lnTo>
                        <a:pt x="992506" y="694783"/>
                      </a:lnTo>
                      <a:lnTo>
                        <a:pt x="993141" y="707498"/>
                      </a:lnTo>
                      <a:lnTo>
                        <a:pt x="994093" y="719260"/>
                      </a:lnTo>
                      <a:lnTo>
                        <a:pt x="994728" y="730704"/>
                      </a:lnTo>
                      <a:lnTo>
                        <a:pt x="996316" y="741829"/>
                      </a:lnTo>
                      <a:lnTo>
                        <a:pt x="997586" y="752002"/>
                      </a:lnTo>
                      <a:lnTo>
                        <a:pt x="998856" y="762174"/>
                      </a:lnTo>
                      <a:lnTo>
                        <a:pt x="1000443" y="771393"/>
                      </a:lnTo>
                      <a:lnTo>
                        <a:pt x="1002031" y="780611"/>
                      </a:lnTo>
                      <a:lnTo>
                        <a:pt x="1003936" y="789194"/>
                      </a:lnTo>
                      <a:lnTo>
                        <a:pt x="1005841" y="797777"/>
                      </a:lnTo>
                      <a:lnTo>
                        <a:pt x="1008063" y="805724"/>
                      </a:lnTo>
                      <a:lnTo>
                        <a:pt x="1010603" y="813035"/>
                      </a:lnTo>
                      <a:lnTo>
                        <a:pt x="1012826" y="820347"/>
                      </a:lnTo>
                      <a:lnTo>
                        <a:pt x="1015683" y="827022"/>
                      </a:lnTo>
                      <a:lnTo>
                        <a:pt x="1018223" y="833698"/>
                      </a:lnTo>
                      <a:lnTo>
                        <a:pt x="1020763" y="840055"/>
                      </a:lnTo>
                      <a:lnTo>
                        <a:pt x="1023621" y="846095"/>
                      </a:lnTo>
                      <a:lnTo>
                        <a:pt x="1026478" y="851817"/>
                      </a:lnTo>
                      <a:lnTo>
                        <a:pt x="1032828" y="862943"/>
                      </a:lnTo>
                      <a:lnTo>
                        <a:pt x="1039496" y="872797"/>
                      </a:lnTo>
                      <a:lnTo>
                        <a:pt x="1046481" y="882652"/>
                      </a:lnTo>
                      <a:lnTo>
                        <a:pt x="1053466" y="891552"/>
                      </a:lnTo>
                      <a:lnTo>
                        <a:pt x="1061086" y="900135"/>
                      </a:lnTo>
                      <a:lnTo>
                        <a:pt x="1076643" y="917301"/>
                      </a:lnTo>
                      <a:lnTo>
                        <a:pt x="1091883" y="934467"/>
                      </a:lnTo>
                      <a:lnTo>
                        <a:pt x="1099821" y="943367"/>
                      </a:lnTo>
                      <a:lnTo>
                        <a:pt x="1107441" y="952904"/>
                      </a:lnTo>
                      <a:lnTo>
                        <a:pt x="1115061" y="962758"/>
                      </a:lnTo>
                      <a:lnTo>
                        <a:pt x="1122681" y="973566"/>
                      </a:lnTo>
                      <a:lnTo>
                        <a:pt x="1129983" y="985010"/>
                      </a:lnTo>
                      <a:lnTo>
                        <a:pt x="1136968" y="996772"/>
                      </a:lnTo>
                      <a:lnTo>
                        <a:pt x="1143953" y="1009805"/>
                      </a:lnTo>
                      <a:lnTo>
                        <a:pt x="1150938" y="1024427"/>
                      </a:lnTo>
                      <a:lnTo>
                        <a:pt x="1153796" y="1031739"/>
                      </a:lnTo>
                      <a:lnTo>
                        <a:pt x="1157288" y="1039686"/>
                      </a:lnTo>
                      <a:lnTo>
                        <a:pt x="1160146" y="1047633"/>
                      </a:lnTo>
                      <a:lnTo>
                        <a:pt x="1162686" y="1056216"/>
                      </a:lnTo>
                      <a:lnTo>
                        <a:pt x="1165543" y="1064799"/>
                      </a:lnTo>
                      <a:lnTo>
                        <a:pt x="1168083" y="1074017"/>
                      </a:lnTo>
                      <a:lnTo>
                        <a:pt x="1170941" y="1083554"/>
                      </a:lnTo>
                      <a:lnTo>
                        <a:pt x="1173163" y="1093408"/>
                      </a:lnTo>
                      <a:lnTo>
                        <a:pt x="1175386" y="1103580"/>
                      </a:lnTo>
                      <a:lnTo>
                        <a:pt x="1177608" y="1114388"/>
                      </a:lnTo>
                      <a:lnTo>
                        <a:pt x="1179513" y="1125196"/>
                      </a:lnTo>
                      <a:lnTo>
                        <a:pt x="1181418" y="1136958"/>
                      </a:lnTo>
                      <a:lnTo>
                        <a:pt x="1181680" y="1141412"/>
                      </a:lnTo>
                      <a:lnTo>
                        <a:pt x="1456680" y="1141412"/>
                      </a:lnTo>
                      <a:lnTo>
                        <a:pt x="1456691" y="1136958"/>
                      </a:lnTo>
                      <a:lnTo>
                        <a:pt x="1458596" y="1125196"/>
                      </a:lnTo>
                      <a:lnTo>
                        <a:pt x="1460818" y="1114388"/>
                      </a:lnTo>
                      <a:lnTo>
                        <a:pt x="1462723" y="1103580"/>
                      </a:lnTo>
                      <a:lnTo>
                        <a:pt x="1464946" y="1093408"/>
                      </a:lnTo>
                      <a:lnTo>
                        <a:pt x="1467486" y="1083554"/>
                      </a:lnTo>
                      <a:lnTo>
                        <a:pt x="1470026" y="1074017"/>
                      </a:lnTo>
                      <a:lnTo>
                        <a:pt x="1472883" y="1064799"/>
                      </a:lnTo>
                      <a:lnTo>
                        <a:pt x="1475423" y="1056216"/>
                      </a:lnTo>
                      <a:lnTo>
                        <a:pt x="1478281" y="1047633"/>
                      </a:lnTo>
                      <a:lnTo>
                        <a:pt x="1481456" y="1039686"/>
                      </a:lnTo>
                      <a:lnTo>
                        <a:pt x="1484313" y="1031739"/>
                      </a:lnTo>
                      <a:lnTo>
                        <a:pt x="1487806" y="1024427"/>
                      </a:lnTo>
                      <a:lnTo>
                        <a:pt x="1494156" y="1009805"/>
                      </a:lnTo>
                      <a:lnTo>
                        <a:pt x="1501141" y="996772"/>
                      </a:lnTo>
                      <a:lnTo>
                        <a:pt x="1508443" y="985010"/>
                      </a:lnTo>
                      <a:lnTo>
                        <a:pt x="1515746" y="973566"/>
                      </a:lnTo>
                      <a:lnTo>
                        <a:pt x="1523048" y="962758"/>
                      </a:lnTo>
                      <a:lnTo>
                        <a:pt x="1530986" y="952904"/>
                      </a:lnTo>
                      <a:lnTo>
                        <a:pt x="1538606" y="943367"/>
                      </a:lnTo>
                      <a:lnTo>
                        <a:pt x="1546543" y="934467"/>
                      </a:lnTo>
                      <a:lnTo>
                        <a:pt x="1561466" y="917301"/>
                      </a:lnTo>
                      <a:lnTo>
                        <a:pt x="1577341" y="900135"/>
                      </a:lnTo>
                      <a:lnTo>
                        <a:pt x="1584643" y="891552"/>
                      </a:lnTo>
                      <a:lnTo>
                        <a:pt x="1591946" y="882652"/>
                      </a:lnTo>
                      <a:lnTo>
                        <a:pt x="1598613" y="872797"/>
                      </a:lnTo>
                      <a:lnTo>
                        <a:pt x="1605281" y="862943"/>
                      </a:lnTo>
                      <a:lnTo>
                        <a:pt x="1611631" y="851817"/>
                      </a:lnTo>
                      <a:lnTo>
                        <a:pt x="1614806" y="846095"/>
                      </a:lnTo>
                      <a:lnTo>
                        <a:pt x="1617346" y="840055"/>
                      </a:lnTo>
                      <a:lnTo>
                        <a:pt x="1620203" y="833698"/>
                      </a:lnTo>
                      <a:lnTo>
                        <a:pt x="1623061" y="827022"/>
                      </a:lnTo>
                      <a:lnTo>
                        <a:pt x="1625283" y="820347"/>
                      </a:lnTo>
                      <a:lnTo>
                        <a:pt x="1628141" y="813035"/>
                      </a:lnTo>
                      <a:lnTo>
                        <a:pt x="1630046" y="805724"/>
                      </a:lnTo>
                      <a:lnTo>
                        <a:pt x="1632268" y="797777"/>
                      </a:lnTo>
                      <a:lnTo>
                        <a:pt x="1634491" y="789194"/>
                      </a:lnTo>
                      <a:lnTo>
                        <a:pt x="1636396" y="780611"/>
                      </a:lnTo>
                      <a:lnTo>
                        <a:pt x="1637983" y="771393"/>
                      </a:lnTo>
                      <a:lnTo>
                        <a:pt x="1639571" y="762174"/>
                      </a:lnTo>
                      <a:lnTo>
                        <a:pt x="1641158" y="752002"/>
                      </a:lnTo>
                      <a:lnTo>
                        <a:pt x="1642428" y="741829"/>
                      </a:lnTo>
                      <a:lnTo>
                        <a:pt x="1643381" y="730704"/>
                      </a:lnTo>
                      <a:lnTo>
                        <a:pt x="1644333" y="719260"/>
                      </a:lnTo>
                      <a:lnTo>
                        <a:pt x="1644968" y="707498"/>
                      </a:lnTo>
                      <a:lnTo>
                        <a:pt x="1645603" y="694783"/>
                      </a:lnTo>
                      <a:lnTo>
                        <a:pt x="1645921" y="681750"/>
                      </a:lnTo>
                      <a:lnTo>
                        <a:pt x="1645603" y="668716"/>
                      </a:lnTo>
                      <a:lnTo>
                        <a:pt x="1644968" y="656319"/>
                      </a:lnTo>
                      <a:lnTo>
                        <a:pt x="1643698" y="643922"/>
                      </a:lnTo>
                      <a:lnTo>
                        <a:pt x="1641793" y="632160"/>
                      </a:lnTo>
                      <a:lnTo>
                        <a:pt x="1639253" y="620398"/>
                      </a:lnTo>
                      <a:lnTo>
                        <a:pt x="1636396" y="608954"/>
                      </a:lnTo>
                      <a:lnTo>
                        <a:pt x="1632903" y="598464"/>
                      </a:lnTo>
                      <a:lnTo>
                        <a:pt x="1629411" y="587656"/>
                      </a:lnTo>
                      <a:lnTo>
                        <a:pt x="1624648" y="577166"/>
                      </a:lnTo>
                      <a:lnTo>
                        <a:pt x="1619568" y="567312"/>
                      </a:lnTo>
                      <a:lnTo>
                        <a:pt x="1614488" y="557775"/>
                      </a:lnTo>
                      <a:lnTo>
                        <a:pt x="1608456" y="548557"/>
                      </a:lnTo>
                      <a:lnTo>
                        <a:pt x="1602106" y="539656"/>
                      </a:lnTo>
                      <a:lnTo>
                        <a:pt x="1595121" y="530755"/>
                      </a:lnTo>
                      <a:lnTo>
                        <a:pt x="1587183" y="522808"/>
                      </a:lnTo>
                      <a:lnTo>
                        <a:pt x="1578611" y="514225"/>
                      </a:lnTo>
                      <a:lnTo>
                        <a:pt x="1569721" y="505960"/>
                      </a:lnTo>
                      <a:lnTo>
                        <a:pt x="1559878" y="498331"/>
                      </a:lnTo>
                      <a:lnTo>
                        <a:pt x="1550353" y="491338"/>
                      </a:lnTo>
                      <a:lnTo>
                        <a:pt x="1540193" y="484980"/>
                      </a:lnTo>
                      <a:lnTo>
                        <a:pt x="1529716" y="478622"/>
                      </a:lnTo>
                      <a:lnTo>
                        <a:pt x="1519556" y="473218"/>
                      </a:lnTo>
                      <a:lnTo>
                        <a:pt x="1508761" y="467814"/>
                      </a:lnTo>
                      <a:lnTo>
                        <a:pt x="1497966" y="463046"/>
                      </a:lnTo>
                      <a:lnTo>
                        <a:pt x="1487488" y="458596"/>
                      </a:lnTo>
                      <a:lnTo>
                        <a:pt x="1476376" y="454463"/>
                      </a:lnTo>
                      <a:lnTo>
                        <a:pt x="1465581" y="450967"/>
                      </a:lnTo>
                      <a:lnTo>
                        <a:pt x="1455103" y="447470"/>
                      </a:lnTo>
                      <a:lnTo>
                        <a:pt x="1444308" y="444609"/>
                      </a:lnTo>
                      <a:lnTo>
                        <a:pt x="1434148" y="441748"/>
                      </a:lnTo>
                      <a:lnTo>
                        <a:pt x="1423988" y="439523"/>
                      </a:lnTo>
                      <a:lnTo>
                        <a:pt x="1413828" y="437615"/>
                      </a:lnTo>
                      <a:lnTo>
                        <a:pt x="1404303" y="435390"/>
                      </a:lnTo>
                      <a:lnTo>
                        <a:pt x="1385888" y="432529"/>
                      </a:lnTo>
                      <a:lnTo>
                        <a:pt x="1369061" y="430304"/>
                      </a:lnTo>
                      <a:lnTo>
                        <a:pt x="1354456" y="428715"/>
                      </a:lnTo>
                      <a:lnTo>
                        <a:pt x="1342073" y="427761"/>
                      </a:lnTo>
                      <a:lnTo>
                        <a:pt x="1332866" y="427443"/>
                      </a:lnTo>
                      <a:lnTo>
                        <a:pt x="1323023" y="427125"/>
                      </a:lnTo>
                      <a:lnTo>
                        <a:pt x="1316038" y="427125"/>
                      </a:lnTo>
                      <a:close/>
                      <a:moveTo>
                        <a:pt x="1309371" y="354012"/>
                      </a:moveTo>
                      <a:lnTo>
                        <a:pt x="1315403" y="354012"/>
                      </a:lnTo>
                      <a:lnTo>
                        <a:pt x="1322071" y="354012"/>
                      </a:lnTo>
                      <a:lnTo>
                        <a:pt x="1328103" y="354012"/>
                      </a:lnTo>
                      <a:lnTo>
                        <a:pt x="1337628" y="354330"/>
                      </a:lnTo>
                      <a:lnTo>
                        <a:pt x="1350011" y="354966"/>
                      </a:lnTo>
                      <a:lnTo>
                        <a:pt x="1365568" y="356237"/>
                      </a:lnTo>
                      <a:lnTo>
                        <a:pt x="1383666" y="358145"/>
                      </a:lnTo>
                      <a:lnTo>
                        <a:pt x="1403351" y="361006"/>
                      </a:lnTo>
                      <a:lnTo>
                        <a:pt x="1413828" y="362913"/>
                      </a:lnTo>
                      <a:lnTo>
                        <a:pt x="1424941" y="364820"/>
                      </a:lnTo>
                      <a:lnTo>
                        <a:pt x="1436371" y="367363"/>
                      </a:lnTo>
                      <a:lnTo>
                        <a:pt x="1448118" y="369906"/>
                      </a:lnTo>
                      <a:lnTo>
                        <a:pt x="1460183" y="373085"/>
                      </a:lnTo>
                      <a:lnTo>
                        <a:pt x="1471931" y="376264"/>
                      </a:lnTo>
                      <a:lnTo>
                        <a:pt x="1484313" y="380079"/>
                      </a:lnTo>
                      <a:lnTo>
                        <a:pt x="1497013" y="383893"/>
                      </a:lnTo>
                      <a:lnTo>
                        <a:pt x="1509396" y="388661"/>
                      </a:lnTo>
                      <a:lnTo>
                        <a:pt x="1522096" y="393748"/>
                      </a:lnTo>
                      <a:lnTo>
                        <a:pt x="1534478" y="399152"/>
                      </a:lnTo>
                      <a:lnTo>
                        <a:pt x="1547178" y="405191"/>
                      </a:lnTo>
                      <a:lnTo>
                        <a:pt x="1559561" y="411549"/>
                      </a:lnTo>
                      <a:lnTo>
                        <a:pt x="1571943" y="418542"/>
                      </a:lnTo>
                      <a:lnTo>
                        <a:pt x="1584008" y="425854"/>
                      </a:lnTo>
                      <a:lnTo>
                        <a:pt x="1595756" y="433801"/>
                      </a:lnTo>
                      <a:lnTo>
                        <a:pt x="1607186" y="442384"/>
                      </a:lnTo>
                      <a:lnTo>
                        <a:pt x="1618616" y="451602"/>
                      </a:lnTo>
                      <a:lnTo>
                        <a:pt x="1629728" y="461139"/>
                      </a:lnTo>
                      <a:lnTo>
                        <a:pt x="1640206" y="471629"/>
                      </a:lnTo>
                      <a:lnTo>
                        <a:pt x="1650366" y="483073"/>
                      </a:lnTo>
                      <a:lnTo>
                        <a:pt x="1659891" y="494199"/>
                      </a:lnTo>
                      <a:lnTo>
                        <a:pt x="1668463" y="506278"/>
                      </a:lnTo>
                      <a:lnTo>
                        <a:pt x="1672591" y="512318"/>
                      </a:lnTo>
                      <a:lnTo>
                        <a:pt x="1676401" y="518676"/>
                      </a:lnTo>
                      <a:lnTo>
                        <a:pt x="1680211" y="525033"/>
                      </a:lnTo>
                      <a:lnTo>
                        <a:pt x="1683703" y="531391"/>
                      </a:lnTo>
                      <a:lnTo>
                        <a:pt x="1690371" y="544424"/>
                      </a:lnTo>
                      <a:lnTo>
                        <a:pt x="1696403" y="558093"/>
                      </a:lnTo>
                      <a:lnTo>
                        <a:pt x="1701801" y="572398"/>
                      </a:lnTo>
                      <a:lnTo>
                        <a:pt x="1706563" y="586703"/>
                      </a:lnTo>
                      <a:lnTo>
                        <a:pt x="1710056" y="601325"/>
                      </a:lnTo>
                      <a:lnTo>
                        <a:pt x="1713548" y="616266"/>
                      </a:lnTo>
                      <a:lnTo>
                        <a:pt x="1715771" y="631842"/>
                      </a:lnTo>
                      <a:lnTo>
                        <a:pt x="1717993" y="647736"/>
                      </a:lnTo>
                      <a:lnTo>
                        <a:pt x="1718946" y="663948"/>
                      </a:lnTo>
                      <a:lnTo>
                        <a:pt x="1719263" y="680478"/>
                      </a:lnTo>
                      <a:lnTo>
                        <a:pt x="1718946" y="697644"/>
                      </a:lnTo>
                      <a:lnTo>
                        <a:pt x="1718311" y="712584"/>
                      </a:lnTo>
                      <a:lnTo>
                        <a:pt x="1717041" y="727207"/>
                      </a:lnTo>
                      <a:lnTo>
                        <a:pt x="1716088" y="740876"/>
                      </a:lnTo>
                      <a:lnTo>
                        <a:pt x="1714501" y="753909"/>
                      </a:lnTo>
                      <a:lnTo>
                        <a:pt x="1712913" y="766624"/>
                      </a:lnTo>
                      <a:lnTo>
                        <a:pt x="1711326" y="778704"/>
                      </a:lnTo>
                      <a:lnTo>
                        <a:pt x="1709103" y="790148"/>
                      </a:lnTo>
                      <a:lnTo>
                        <a:pt x="1706881" y="801274"/>
                      </a:lnTo>
                      <a:lnTo>
                        <a:pt x="1704658" y="812082"/>
                      </a:lnTo>
                      <a:lnTo>
                        <a:pt x="1701801" y="821936"/>
                      </a:lnTo>
                      <a:lnTo>
                        <a:pt x="1698943" y="831790"/>
                      </a:lnTo>
                      <a:lnTo>
                        <a:pt x="1696086" y="841009"/>
                      </a:lnTo>
                      <a:lnTo>
                        <a:pt x="1692911" y="849910"/>
                      </a:lnTo>
                      <a:lnTo>
                        <a:pt x="1689736" y="858175"/>
                      </a:lnTo>
                      <a:lnTo>
                        <a:pt x="1686243" y="866122"/>
                      </a:lnTo>
                      <a:lnTo>
                        <a:pt x="1682751" y="874069"/>
                      </a:lnTo>
                      <a:lnTo>
                        <a:pt x="1679258" y="881698"/>
                      </a:lnTo>
                      <a:lnTo>
                        <a:pt x="1675448" y="888691"/>
                      </a:lnTo>
                      <a:lnTo>
                        <a:pt x="1671321" y="895367"/>
                      </a:lnTo>
                      <a:lnTo>
                        <a:pt x="1667828" y="902042"/>
                      </a:lnTo>
                      <a:lnTo>
                        <a:pt x="1659573" y="914440"/>
                      </a:lnTo>
                      <a:lnTo>
                        <a:pt x="1651001" y="925884"/>
                      </a:lnTo>
                      <a:lnTo>
                        <a:pt x="1642428" y="936692"/>
                      </a:lnTo>
                      <a:lnTo>
                        <a:pt x="1633856" y="947182"/>
                      </a:lnTo>
                      <a:lnTo>
                        <a:pt x="1624648" y="957036"/>
                      </a:lnTo>
                      <a:lnTo>
                        <a:pt x="1615758" y="966891"/>
                      </a:lnTo>
                      <a:lnTo>
                        <a:pt x="1602423" y="981831"/>
                      </a:lnTo>
                      <a:lnTo>
                        <a:pt x="1595756" y="989460"/>
                      </a:lnTo>
                      <a:lnTo>
                        <a:pt x="1589406" y="997407"/>
                      </a:lnTo>
                      <a:lnTo>
                        <a:pt x="1583056" y="1005672"/>
                      </a:lnTo>
                      <a:lnTo>
                        <a:pt x="1576706" y="1014255"/>
                      </a:lnTo>
                      <a:lnTo>
                        <a:pt x="1570991" y="1023474"/>
                      </a:lnTo>
                      <a:lnTo>
                        <a:pt x="1564958" y="1033010"/>
                      </a:lnTo>
                      <a:lnTo>
                        <a:pt x="1559561" y="1043818"/>
                      </a:lnTo>
                      <a:lnTo>
                        <a:pt x="1554163" y="1054626"/>
                      </a:lnTo>
                      <a:lnTo>
                        <a:pt x="1549083" y="1067024"/>
                      </a:lnTo>
                      <a:lnTo>
                        <a:pt x="1544638" y="1080057"/>
                      </a:lnTo>
                      <a:lnTo>
                        <a:pt x="1540193" y="1094680"/>
                      </a:lnTo>
                      <a:lnTo>
                        <a:pt x="1536383" y="1110256"/>
                      </a:lnTo>
                      <a:lnTo>
                        <a:pt x="1532891" y="1127104"/>
                      </a:lnTo>
                      <a:lnTo>
                        <a:pt x="1529716" y="1144905"/>
                      </a:lnTo>
                      <a:lnTo>
                        <a:pt x="1529716" y="1286999"/>
                      </a:lnTo>
                      <a:lnTo>
                        <a:pt x="1526858" y="1293992"/>
                      </a:lnTo>
                      <a:lnTo>
                        <a:pt x="1525906" y="1296535"/>
                      </a:lnTo>
                      <a:lnTo>
                        <a:pt x="1523366" y="1300986"/>
                      </a:lnTo>
                      <a:lnTo>
                        <a:pt x="1520508" y="1306072"/>
                      </a:lnTo>
                      <a:lnTo>
                        <a:pt x="1516063" y="1312747"/>
                      </a:lnTo>
                      <a:lnTo>
                        <a:pt x="1510348" y="1320694"/>
                      </a:lnTo>
                      <a:lnTo>
                        <a:pt x="1503046" y="1328641"/>
                      </a:lnTo>
                      <a:lnTo>
                        <a:pt x="1499236" y="1333410"/>
                      </a:lnTo>
                      <a:lnTo>
                        <a:pt x="1494473" y="1337542"/>
                      </a:lnTo>
                      <a:lnTo>
                        <a:pt x="1489393" y="1342310"/>
                      </a:lnTo>
                      <a:lnTo>
                        <a:pt x="1483996" y="1346761"/>
                      </a:lnTo>
                      <a:lnTo>
                        <a:pt x="1478281" y="1351211"/>
                      </a:lnTo>
                      <a:lnTo>
                        <a:pt x="1471931" y="1355979"/>
                      </a:lnTo>
                      <a:lnTo>
                        <a:pt x="1465263" y="1360748"/>
                      </a:lnTo>
                      <a:lnTo>
                        <a:pt x="1457961" y="1365516"/>
                      </a:lnTo>
                      <a:lnTo>
                        <a:pt x="1450341" y="1369648"/>
                      </a:lnTo>
                      <a:lnTo>
                        <a:pt x="1442086" y="1374417"/>
                      </a:lnTo>
                      <a:lnTo>
                        <a:pt x="1432878" y="1378867"/>
                      </a:lnTo>
                      <a:lnTo>
                        <a:pt x="1423671" y="1382682"/>
                      </a:lnTo>
                      <a:lnTo>
                        <a:pt x="1413511" y="1386814"/>
                      </a:lnTo>
                      <a:lnTo>
                        <a:pt x="1403351" y="1390311"/>
                      </a:lnTo>
                      <a:lnTo>
                        <a:pt x="1392238" y="1394125"/>
                      </a:lnTo>
                      <a:lnTo>
                        <a:pt x="1380173" y="1397622"/>
                      </a:lnTo>
                      <a:lnTo>
                        <a:pt x="1367791" y="1400483"/>
                      </a:lnTo>
                      <a:lnTo>
                        <a:pt x="1354773" y="1403662"/>
                      </a:lnTo>
                      <a:lnTo>
                        <a:pt x="1341121" y="1405887"/>
                      </a:lnTo>
                      <a:lnTo>
                        <a:pt x="1326833" y="1407794"/>
                      </a:lnTo>
                      <a:lnTo>
                        <a:pt x="1324611" y="1408112"/>
                      </a:lnTo>
                      <a:lnTo>
                        <a:pt x="1311276" y="1407794"/>
                      </a:lnTo>
                      <a:lnTo>
                        <a:pt x="1296988" y="1405887"/>
                      </a:lnTo>
                      <a:lnTo>
                        <a:pt x="1283336" y="1403662"/>
                      </a:lnTo>
                      <a:lnTo>
                        <a:pt x="1270318" y="1400483"/>
                      </a:lnTo>
                      <a:lnTo>
                        <a:pt x="1257936" y="1397622"/>
                      </a:lnTo>
                      <a:lnTo>
                        <a:pt x="1246188" y="1394125"/>
                      </a:lnTo>
                      <a:lnTo>
                        <a:pt x="1235076" y="1390311"/>
                      </a:lnTo>
                      <a:lnTo>
                        <a:pt x="1224598" y="1386814"/>
                      </a:lnTo>
                      <a:lnTo>
                        <a:pt x="1214438" y="1382682"/>
                      </a:lnTo>
                      <a:lnTo>
                        <a:pt x="1205231" y="1378867"/>
                      </a:lnTo>
                      <a:lnTo>
                        <a:pt x="1196658" y="1374417"/>
                      </a:lnTo>
                      <a:lnTo>
                        <a:pt x="1192940" y="1372348"/>
                      </a:lnTo>
                      <a:lnTo>
                        <a:pt x="1177471" y="1376937"/>
                      </a:lnTo>
                      <a:lnTo>
                        <a:pt x="1156831" y="1382967"/>
                      </a:lnTo>
                      <a:lnTo>
                        <a:pt x="1135872" y="1388679"/>
                      </a:lnTo>
                      <a:lnTo>
                        <a:pt x="1094591" y="1399787"/>
                      </a:lnTo>
                      <a:lnTo>
                        <a:pt x="1054580" y="1409625"/>
                      </a:lnTo>
                      <a:lnTo>
                        <a:pt x="1017744" y="1419462"/>
                      </a:lnTo>
                      <a:lnTo>
                        <a:pt x="985672" y="1428031"/>
                      </a:lnTo>
                      <a:lnTo>
                        <a:pt x="971700" y="1432157"/>
                      </a:lnTo>
                      <a:lnTo>
                        <a:pt x="959633" y="1436282"/>
                      </a:lnTo>
                      <a:lnTo>
                        <a:pt x="949471" y="1439773"/>
                      </a:lnTo>
                      <a:lnTo>
                        <a:pt x="941215" y="1443581"/>
                      </a:lnTo>
                      <a:lnTo>
                        <a:pt x="938357" y="1445168"/>
                      </a:lnTo>
                      <a:lnTo>
                        <a:pt x="935499" y="1446755"/>
                      </a:lnTo>
                      <a:lnTo>
                        <a:pt x="933594" y="1448024"/>
                      </a:lnTo>
                      <a:lnTo>
                        <a:pt x="932324" y="1449928"/>
                      </a:lnTo>
                      <a:lnTo>
                        <a:pt x="932006" y="1451198"/>
                      </a:lnTo>
                      <a:lnTo>
                        <a:pt x="932006" y="1452784"/>
                      </a:lnTo>
                      <a:lnTo>
                        <a:pt x="932641" y="1454054"/>
                      </a:lnTo>
                      <a:lnTo>
                        <a:pt x="934229" y="1455641"/>
                      </a:lnTo>
                      <a:lnTo>
                        <a:pt x="938675" y="1457862"/>
                      </a:lnTo>
                      <a:lnTo>
                        <a:pt x="944390" y="1460401"/>
                      </a:lnTo>
                      <a:lnTo>
                        <a:pt x="950741" y="1462940"/>
                      </a:lnTo>
                      <a:lnTo>
                        <a:pt x="958363" y="1465161"/>
                      </a:lnTo>
                      <a:lnTo>
                        <a:pt x="966619" y="1467065"/>
                      </a:lnTo>
                      <a:lnTo>
                        <a:pt x="976145" y="1469604"/>
                      </a:lnTo>
                      <a:lnTo>
                        <a:pt x="985672" y="1471508"/>
                      </a:lnTo>
                      <a:lnTo>
                        <a:pt x="996468" y="1473412"/>
                      </a:lnTo>
                      <a:lnTo>
                        <a:pt x="1019014" y="1477538"/>
                      </a:lnTo>
                      <a:lnTo>
                        <a:pt x="1043783" y="1481029"/>
                      </a:lnTo>
                      <a:lnTo>
                        <a:pt x="1069505" y="1484202"/>
                      </a:lnTo>
                      <a:lnTo>
                        <a:pt x="1095861" y="1486741"/>
                      </a:lnTo>
                      <a:lnTo>
                        <a:pt x="1122218" y="1489597"/>
                      </a:lnTo>
                      <a:lnTo>
                        <a:pt x="1147939" y="1491819"/>
                      </a:lnTo>
                      <a:lnTo>
                        <a:pt x="1172708" y="1493723"/>
                      </a:lnTo>
                      <a:lnTo>
                        <a:pt x="1195889" y="1495309"/>
                      </a:lnTo>
                      <a:lnTo>
                        <a:pt x="1233995" y="1497214"/>
                      </a:lnTo>
                      <a:lnTo>
                        <a:pt x="1247967" y="1497848"/>
                      </a:lnTo>
                      <a:lnTo>
                        <a:pt x="1257811" y="1497848"/>
                      </a:lnTo>
                      <a:lnTo>
                        <a:pt x="1260034" y="1497848"/>
                      </a:lnTo>
                      <a:lnTo>
                        <a:pt x="1262574" y="1497531"/>
                      </a:lnTo>
                      <a:lnTo>
                        <a:pt x="1268925" y="1495944"/>
                      </a:lnTo>
                      <a:lnTo>
                        <a:pt x="1276864" y="1493723"/>
                      </a:lnTo>
                      <a:lnTo>
                        <a:pt x="1286391" y="1490549"/>
                      </a:lnTo>
                      <a:lnTo>
                        <a:pt x="1297187" y="1486106"/>
                      </a:lnTo>
                      <a:lnTo>
                        <a:pt x="1309254" y="1481663"/>
                      </a:lnTo>
                      <a:lnTo>
                        <a:pt x="1337516" y="1470239"/>
                      </a:lnTo>
                      <a:lnTo>
                        <a:pt x="1369588" y="1456593"/>
                      </a:lnTo>
                      <a:lnTo>
                        <a:pt x="1404836" y="1440725"/>
                      </a:lnTo>
                      <a:lnTo>
                        <a:pt x="1483271" y="1406768"/>
                      </a:lnTo>
                      <a:lnTo>
                        <a:pt x="1524870" y="1388679"/>
                      </a:lnTo>
                      <a:lnTo>
                        <a:pt x="1566786" y="1370908"/>
                      </a:lnTo>
                      <a:lnTo>
                        <a:pt x="1608703" y="1354088"/>
                      </a:lnTo>
                      <a:lnTo>
                        <a:pt x="1629343" y="1346154"/>
                      </a:lnTo>
                      <a:lnTo>
                        <a:pt x="1649666" y="1337903"/>
                      </a:lnTo>
                      <a:lnTo>
                        <a:pt x="1669672" y="1330604"/>
                      </a:lnTo>
                      <a:lnTo>
                        <a:pt x="1689043" y="1323622"/>
                      </a:lnTo>
                      <a:lnTo>
                        <a:pt x="1708095" y="1317275"/>
                      </a:lnTo>
                      <a:lnTo>
                        <a:pt x="1726513" y="1311246"/>
                      </a:lnTo>
                      <a:lnTo>
                        <a:pt x="1743978" y="1305851"/>
                      </a:lnTo>
                      <a:lnTo>
                        <a:pt x="1760491" y="1301725"/>
                      </a:lnTo>
                      <a:lnTo>
                        <a:pt x="1776368" y="1297599"/>
                      </a:lnTo>
                      <a:lnTo>
                        <a:pt x="1790976" y="1294743"/>
                      </a:lnTo>
                      <a:lnTo>
                        <a:pt x="1804630" y="1292204"/>
                      </a:lnTo>
                      <a:lnTo>
                        <a:pt x="1817650" y="1290618"/>
                      </a:lnTo>
                      <a:lnTo>
                        <a:pt x="1829717" y="1289031"/>
                      </a:lnTo>
                      <a:lnTo>
                        <a:pt x="1840831" y="1288396"/>
                      </a:lnTo>
                      <a:lnTo>
                        <a:pt x="1851310" y="1287762"/>
                      </a:lnTo>
                      <a:lnTo>
                        <a:pt x="1860836" y="1287127"/>
                      </a:lnTo>
                      <a:lnTo>
                        <a:pt x="1869728" y="1287762"/>
                      </a:lnTo>
                      <a:lnTo>
                        <a:pt x="1877984" y="1288396"/>
                      </a:lnTo>
                      <a:lnTo>
                        <a:pt x="1885605" y="1289348"/>
                      </a:lnTo>
                      <a:lnTo>
                        <a:pt x="1892274" y="1290618"/>
                      </a:lnTo>
                      <a:lnTo>
                        <a:pt x="1898307" y="1292204"/>
                      </a:lnTo>
                      <a:lnTo>
                        <a:pt x="1904023" y="1294426"/>
                      </a:lnTo>
                      <a:lnTo>
                        <a:pt x="1908469" y="1296647"/>
                      </a:lnTo>
                      <a:lnTo>
                        <a:pt x="1912914" y="1298869"/>
                      </a:lnTo>
                      <a:lnTo>
                        <a:pt x="1916725" y="1302042"/>
                      </a:lnTo>
                      <a:lnTo>
                        <a:pt x="1919901" y="1304899"/>
                      </a:lnTo>
                      <a:lnTo>
                        <a:pt x="1922441" y="1308389"/>
                      </a:lnTo>
                      <a:lnTo>
                        <a:pt x="1924664" y="1311880"/>
                      </a:lnTo>
                      <a:lnTo>
                        <a:pt x="1926252" y="1315688"/>
                      </a:lnTo>
                      <a:lnTo>
                        <a:pt x="1927522" y="1319497"/>
                      </a:lnTo>
                      <a:lnTo>
                        <a:pt x="1928157" y="1323622"/>
                      </a:lnTo>
                      <a:lnTo>
                        <a:pt x="1928474" y="1328065"/>
                      </a:lnTo>
                      <a:lnTo>
                        <a:pt x="1928474" y="1332825"/>
                      </a:lnTo>
                      <a:lnTo>
                        <a:pt x="1928157" y="1336951"/>
                      </a:lnTo>
                      <a:lnTo>
                        <a:pt x="1927522" y="1342029"/>
                      </a:lnTo>
                      <a:lnTo>
                        <a:pt x="1926252" y="1346789"/>
                      </a:lnTo>
                      <a:lnTo>
                        <a:pt x="1924981" y="1351549"/>
                      </a:lnTo>
                      <a:lnTo>
                        <a:pt x="1923711" y="1356627"/>
                      </a:lnTo>
                      <a:lnTo>
                        <a:pt x="1921488" y="1361704"/>
                      </a:lnTo>
                      <a:lnTo>
                        <a:pt x="1919583" y="1366782"/>
                      </a:lnTo>
                      <a:lnTo>
                        <a:pt x="1917728" y="1370490"/>
                      </a:lnTo>
                      <a:lnTo>
                        <a:pt x="1673225" y="1539875"/>
                      </a:lnTo>
                      <a:lnTo>
                        <a:pt x="1839536" y="1455101"/>
                      </a:lnTo>
                      <a:lnTo>
                        <a:pt x="1835829" y="1457509"/>
                      </a:lnTo>
                      <a:lnTo>
                        <a:pt x="1835750" y="1457545"/>
                      </a:lnTo>
                      <a:lnTo>
                        <a:pt x="1831940" y="1459449"/>
                      </a:lnTo>
                      <a:lnTo>
                        <a:pt x="1834797" y="1458179"/>
                      </a:lnTo>
                      <a:lnTo>
                        <a:pt x="1835829" y="1457509"/>
                      </a:lnTo>
                      <a:lnTo>
                        <a:pt x="1846229" y="1452784"/>
                      </a:lnTo>
                      <a:lnTo>
                        <a:pt x="1861789" y="1446437"/>
                      </a:lnTo>
                      <a:lnTo>
                        <a:pt x="1871633" y="1442629"/>
                      </a:lnTo>
                      <a:lnTo>
                        <a:pt x="1882112" y="1438821"/>
                      </a:lnTo>
                      <a:lnTo>
                        <a:pt x="1893226" y="1435013"/>
                      </a:lnTo>
                      <a:lnTo>
                        <a:pt x="1905293" y="1431204"/>
                      </a:lnTo>
                      <a:lnTo>
                        <a:pt x="1917995" y="1427714"/>
                      </a:lnTo>
                      <a:lnTo>
                        <a:pt x="1930697" y="1424857"/>
                      </a:lnTo>
                      <a:lnTo>
                        <a:pt x="1944034" y="1422001"/>
                      </a:lnTo>
                      <a:lnTo>
                        <a:pt x="1957054" y="1420097"/>
                      </a:lnTo>
                      <a:lnTo>
                        <a:pt x="1970391" y="1418828"/>
                      </a:lnTo>
                      <a:lnTo>
                        <a:pt x="1977059" y="1418510"/>
                      </a:lnTo>
                      <a:lnTo>
                        <a:pt x="1983410" y="1418193"/>
                      </a:lnTo>
                      <a:lnTo>
                        <a:pt x="1989761" y="1418510"/>
                      </a:lnTo>
                      <a:lnTo>
                        <a:pt x="1995795" y="1418828"/>
                      </a:lnTo>
                      <a:lnTo>
                        <a:pt x="2001828" y="1419780"/>
                      </a:lnTo>
                      <a:lnTo>
                        <a:pt x="2007862" y="1420732"/>
                      </a:lnTo>
                      <a:lnTo>
                        <a:pt x="2013577" y="1421684"/>
                      </a:lnTo>
                      <a:lnTo>
                        <a:pt x="2018658" y="1423588"/>
                      </a:lnTo>
                      <a:lnTo>
                        <a:pt x="2023739" y="1425175"/>
                      </a:lnTo>
                      <a:lnTo>
                        <a:pt x="2028820" y="1427079"/>
                      </a:lnTo>
                      <a:lnTo>
                        <a:pt x="2033265" y="1429618"/>
                      </a:lnTo>
                      <a:lnTo>
                        <a:pt x="2037394" y="1431839"/>
                      </a:lnTo>
                      <a:lnTo>
                        <a:pt x="2041839" y="1434378"/>
                      </a:lnTo>
                      <a:lnTo>
                        <a:pt x="2045650" y="1437234"/>
                      </a:lnTo>
                      <a:lnTo>
                        <a:pt x="2048825" y="1439773"/>
                      </a:lnTo>
                      <a:lnTo>
                        <a:pt x="2052001" y="1442946"/>
                      </a:lnTo>
                      <a:lnTo>
                        <a:pt x="2054859" y="1445803"/>
                      </a:lnTo>
                      <a:lnTo>
                        <a:pt x="2057082" y="1449294"/>
                      </a:lnTo>
                      <a:lnTo>
                        <a:pt x="2059305" y="1452467"/>
                      </a:lnTo>
                      <a:lnTo>
                        <a:pt x="2060892" y="1455958"/>
                      </a:lnTo>
                      <a:lnTo>
                        <a:pt x="2062162" y="1459131"/>
                      </a:lnTo>
                      <a:lnTo>
                        <a:pt x="2063115" y="1462622"/>
                      </a:lnTo>
                      <a:lnTo>
                        <a:pt x="2063433" y="1465796"/>
                      </a:lnTo>
                      <a:lnTo>
                        <a:pt x="2063750" y="1469287"/>
                      </a:lnTo>
                      <a:lnTo>
                        <a:pt x="2063433" y="1472778"/>
                      </a:lnTo>
                      <a:lnTo>
                        <a:pt x="2062480" y="1476268"/>
                      </a:lnTo>
                      <a:lnTo>
                        <a:pt x="2061210" y="1479442"/>
                      </a:lnTo>
                      <a:lnTo>
                        <a:pt x="2059622" y="1482933"/>
                      </a:lnTo>
                      <a:lnTo>
                        <a:pt x="2057082" y="1485789"/>
                      </a:lnTo>
                      <a:lnTo>
                        <a:pt x="2054541" y="1489280"/>
                      </a:lnTo>
                      <a:lnTo>
                        <a:pt x="2051048" y="1492136"/>
                      </a:lnTo>
                      <a:lnTo>
                        <a:pt x="2047555" y="1495309"/>
                      </a:lnTo>
                      <a:lnTo>
                        <a:pt x="2043110" y="1497848"/>
                      </a:lnTo>
                      <a:lnTo>
                        <a:pt x="2038029" y="1500704"/>
                      </a:lnTo>
                      <a:lnTo>
                        <a:pt x="2017071" y="1511494"/>
                      </a:lnTo>
                      <a:lnTo>
                        <a:pt x="1995795" y="1522919"/>
                      </a:lnTo>
                      <a:lnTo>
                        <a:pt x="1975154" y="1534344"/>
                      </a:lnTo>
                      <a:lnTo>
                        <a:pt x="1956101" y="1545451"/>
                      </a:lnTo>
                      <a:lnTo>
                        <a:pt x="1926252" y="1562271"/>
                      </a:lnTo>
                      <a:lnTo>
                        <a:pt x="1914502" y="1569252"/>
                      </a:lnTo>
                      <a:lnTo>
                        <a:pt x="1983410" y="1527997"/>
                      </a:lnTo>
                      <a:lnTo>
                        <a:pt x="1511215" y="1778704"/>
                      </a:lnTo>
                      <a:lnTo>
                        <a:pt x="1498196" y="1785369"/>
                      </a:lnTo>
                      <a:lnTo>
                        <a:pt x="1482953" y="1792985"/>
                      </a:lnTo>
                      <a:lnTo>
                        <a:pt x="1462948" y="1802823"/>
                      </a:lnTo>
                      <a:lnTo>
                        <a:pt x="1438814" y="1814248"/>
                      </a:lnTo>
                      <a:lnTo>
                        <a:pt x="1410870" y="1827259"/>
                      </a:lnTo>
                      <a:lnTo>
                        <a:pt x="1380385" y="1841223"/>
                      </a:lnTo>
                      <a:lnTo>
                        <a:pt x="1347678" y="1855186"/>
                      </a:lnTo>
                      <a:lnTo>
                        <a:pt x="1313382" y="1869150"/>
                      </a:lnTo>
                      <a:lnTo>
                        <a:pt x="1295917" y="1876131"/>
                      </a:lnTo>
                      <a:lnTo>
                        <a:pt x="1278769" y="1882796"/>
                      </a:lnTo>
                      <a:lnTo>
                        <a:pt x="1260987" y="1889143"/>
                      </a:lnTo>
                      <a:lnTo>
                        <a:pt x="1243204" y="1895172"/>
                      </a:lnTo>
                      <a:lnTo>
                        <a:pt x="1225739" y="1900885"/>
                      </a:lnTo>
                      <a:lnTo>
                        <a:pt x="1208909" y="1905962"/>
                      </a:lnTo>
                      <a:lnTo>
                        <a:pt x="1191761" y="1910723"/>
                      </a:lnTo>
                      <a:lnTo>
                        <a:pt x="1175248" y="1914848"/>
                      </a:lnTo>
                      <a:lnTo>
                        <a:pt x="1159371" y="1918656"/>
                      </a:lnTo>
                      <a:lnTo>
                        <a:pt x="1144129" y="1921513"/>
                      </a:lnTo>
                      <a:lnTo>
                        <a:pt x="1129204" y="1923417"/>
                      </a:lnTo>
                      <a:lnTo>
                        <a:pt x="1115232" y="1925004"/>
                      </a:lnTo>
                      <a:lnTo>
                        <a:pt x="1108563" y="1925321"/>
                      </a:lnTo>
                      <a:lnTo>
                        <a:pt x="1102212" y="1925638"/>
                      </a:lnTo>
                      <a:lnTo>
                        <a:pt x="1095861" y="1925638"/>
                      </a:lnTo>
                      <a:lnTo>
                        <a:pt x="1089828" y="1925321"/>
                      </a:lnTo>
                      <a:lnTo>
                        <a:pt x="1076808" y="1924051"/>
                      </a:lnTo>
                      <a:lnTo>
                        <a:pt x="1061884" y="1922465"/>
                      </a:lnTo>
                      <a:lnTo>
                        <a:pt x="1025683" y="1918656"/>
                      </a:lnTo>
                      <a:lnTo>
                        <a:pt x="983131" y="1912944"/>
                      </a:lnTo>
                      <a:lnTo>
                        <a:pt x="934546" y="1906280"/>
                      </a:lnTo>
                      <a:lnTo>
                        <a:pt x="824992" y="1890412"/>
                      </a:lnTo>
                      <a:lnTo>
                        <a:pt x="707181" y="1872958"/>
                      </a:lnTo>
                      <a:lnTo>
                        <a:pt x="589688" y="1856138"/>
                      </a:lnTo>
                      <a:lnTo>
                        <a:pt x="534117" y="1848522"/>
                      </a:lnTo>
                      <a:lnTo>
                        <a:pt x="482357" y="1841540"/>
                      </a:lnTo>
                      <a:lnTo>
                        <a:pt x="435677" y="1835828"/>
                      </a:lnTo>
                      <a:lnTo>
                        <a:pt x="394713" y="1831385"/>
                      </a:lnTo>
                      <a:lnTo>
                        <a:pt x="376613" y="1829798"/>
                      </a:lnTo>
                      <a:lnTo>
                        <a:pt x="361053" y="1828529"/>
                      </a:lnTo>
                      <a:lnTo>
                        <a:pt x="347399" y="1827577"/>
                      </a:lnTo>
                      <a:lnTo>
                        <a:pt x="335967" y="1827259"/>
                      </a:lnTo>
                      <a:lnTo>
                        <a:pt x="314056" y="1827577"/>
                      </a:lnTo>
                      <a:lnTo>
                        <a:pt x="289922" y="1827894"/>
                      </a:lnTo>
                      <a:lnTo>
                        <a:pt x="237209" y="1829481"/>
                      </a:lnTo>
                      <a:lnTo>
                        <a:pt x="181321" y="1831385"/>
                      </a:lnTo>
                      <a:lnTo>
                        <a:pt x="126702" y="1833606"/>
                      </a:lnTo>
                      <a:lnTo>
                        <a:pt x="37153" y="1837732"/>
                      </a:lnTo>
                      <a:lnTo>
                        <a:pt x="0" y="1839636"/>
                      </a:lnTo>
                      <a:lnTo>
                        <a:pt x="19053" y="1500704"/>
                      </a:lnTo>
                      <a:lnTo>
                        <a:pt x="28580" y="1501657"/>
                      </a:lnTo>
                      <a:lnTo>
                        <a:pt x="54301" y="1503878"/>
                      </a:lnTo>
                      <a:lnTo>
                        <a:pt x="72084" y="1505147"/>
                      </a:lnTo>
                      <a:lnTo>
                        <a:pt x="92089" y="1506099"/>
                      </a:lnTo>
                      <a:lnTo>
                        <a:pt x="114318" y="1507369"/>
                      </a:lnTo>
                      <a:lnTo>
                        <a:pt x="137499" y="1507686"/>
                      </a:lnTo>
                      <a:lnTo>
                        <a:pt x="161632" y="1507369"/>
                      </a:lnTo>
                      <a:lnTo>
                        <a:pt x="173699" y="1506734"/>
                      </a:lnTo>
                      <a:lnTo>
                        <a:pt x="186084" y="1505782"/>
                      </a:lnTo>
                      <a:lnTo>
                        <a:pt x="198151" y="1504830"/>
                      </a:lnTo>
                      <a:lnTo>
                        <a:pt x="210217" y="1503878"/>
                      </a:lnTo>
                      <a:lnTo>
                        <a:pt x="221649" y="1502291"/>
                      </a:lnTo>
                      <a:lnTo>
                        <a:pt x="233399" y="1500704"/>
                      </a:lnTo>
                      <a:lnTo>
                        <a:pt x="244513" y="1498483"/>
                      </a:lnTo>
                      <a:lnTo>
                        <a:pt x="255627" y="1496262"/>
                      </a:lnTo>
                      <a:lnTo>
                        <a:pt x="265471" y="1493088"/>
                      </a:lnTo>
                      <a:lnTo>
                        <a:pt x="275315" y="1490232"/>
                      </a:lnTo>
                      <a:lnTo>
                        <a:pt x="284524" y="1486424"/>
                      </a:lnTo>
                      <a:lnTo>
                        <a:pt x="292780" y="1482615"/>
                      </a:lnTo>
                      <a:lnTo>
                        <a:pt x="300719" y="1478172"/>
                      </a:lnTo>
                      <a:lnTo>
                        <a:pt x="304212" y="1475634"/>
                      </a:lnTo>
                      <a:lnTo>
                        <a:pt x="307705" y="1473095"/>
                      </a:lnTo>
                      <a:lnTo>
                        <a:pt x="321677" y="1462622"/>
                      </a:lnTo>
                      <a:lnTo>
                        <a:pt x="337872" y="1450880"/>
                      </a:lnTo>
                      <a:lnTo>
                        <a:pt x="355972" y="1438821"/>
                      </a:lnTo>
                      <a:lnTo>
                        <a:pt x="375978" y="1426127"/>
                      </a:lnTo>
                      <a:lnTo>
                        <a:pt x="396936" y="1413433"/>
                      </a:lnTo>
                      <a:lnTo>
                        <a:pt x="418847" y="1400421"/>
                      </a:lnTo>
                      <a:lnTo>
                        <a:pt x="441075" y="1387727"/>
                      </a:lnTo>
                      <a:lnTo>
                        <a:pt x="463621" y="1375351"/>
                      </a:lnTo>
                      <a:lnTo>
                        <a:pt x="485850" y="1363291"/>
                      </a:lnTo>
                      <a:lnTo>
                        <a:pt x="508078" y="1352184"/>
                      </a:lnTo>
                      <a:lnTo>
                        <a:pt x="529037" y="1341711"/>
                      </a:lnTo>
                      <a:lnTo>
                        <a:pt x="549042" y="1332191"/>
                      </a:lnTo>
                      <a:lnTo>
                        <a:pt x="567142" y="1323940"/>
                      </a:lnTo>
                      <a:lnTo>
                        <a:pt x="583972" y="1317275"/>
                      </a:lnTo>
                      <a:lnTo>
                        <a:pt x="597945" y="1311880"/>
                      </a:lnTo>
                      <a:lnTo>
                        <a:pt x="604296" y="1309976"/>
                      </a:lnTo>
                      <a:lnTo>
                        <a:pt x="609694" y="1308389"/>
                      </a:lnTo>
                      <a:lnTo>
                        <a:pt x="616680" y="1307120"/>
                      </a:lnTo>
                      <a:lnTo>
                        <a:pt x="626524" y="1304899"/>
                      </a:lnTo>
                      <a:lnTo>
                        <a:pt x="655103" y="1299821"/>
                      </a:lnTo>
                      <a:lnTo>
                        <a:pt x="693844" y="1293474"/>
                      </a:lnTo>
                      <a:lnTo>
                        <a:pt x="740842" y="1286492"/>
                      </a:lnTo>
                      <a:lnTo>
                        <a:pt x="794507" y="1279193"/>
                      </a:lnTo>
                      <a:lnTo>
                        <a:pt x="853254" y="1271894"/>
                      </a:lnTo>
                      <a:lnTo>
                        <a:pt x="884056" y="1268403"/>
                      </a:lnTo>
                      <a:lnTo>
                        <a:pt x="915176" y="1264912"/>
                      </a:lnTo>
                      <a:lnTo>
                        <a:pt x="946931" y="1261421"/>
                      </a:lnTo>
                      <a:lnTo>
                        <a:pt x="979003" y="1258565"/>
                      </a:lnTo>
                      <a:lnTo>
                        <a:pt x="1010758" y="1256026"/>
                      </a:lnTo>
                      <a:lnTo>
                        <a:pt x="1042195" y="1253488"/>
                      </a:lnTo>
                      <a:lnTo>
                        <a:pt x="1073633" y="1251583"/>
                      </a:lnTo>
                      <a:lnTo>
                        <a:pt x="1103800" y="1249997"/>
                      </a:lnTo>
                      <a:lnTo>
                        <a:pt x="1108711" y="1249733"/>
                      </a:lnTo>
                      <a:lnTo>
                        <a:pt x="1108711" y="1144905"/>
                      </a:lnTo>
                      <a:lnTo>
                        <a:pt x="1105218" y="1127104"/>
                      </a:lnTo>
                      <a:lnTo>
                        <a:pt x="1102043" y="1110256"/>
                      </a:lnTo>
                      <a:lnTo>
                        <a:pt x="1097916" y="1094680"/>
                      </a:lnTo>
                      <a:lnTo>
                        <a:pt x="1093788" y="1080057"/>
                      </a:lnTo>
                      <a:lnTo>
                        <a:pt x="1089026" y="1067024"/>
                      </a:lnTo>
                      <a:lnTo>
                        <a:pt x="1083946" y="1054626"/>
                      </a:lnTo>
                      <a:lnTo>
                        <a:pt x="1078866" y="1043818"/>
                      </a:lnTo>
                      <a:lnTo>
                        <a:pt x="1073468" y="1033010"/>
                      </a:lnTo>
                      <a:lnTo>
                        <a:pt x="1067753" y="1023474"/>
                      </a:lnTo>
                      <a:lnTo>
                        <a:pt x="1061721" y="1014255"/>
                      </a:lnTo>
                      <a:lnTo>
                        <a:pt x="1055371" y="1005672"/>
                      </a:lnTo>
                      <a:lnTo>
                        <a:pt x="1049021" y="997407"/>
                      </a:lnTo>
                      <a:lnTo>
                        <a:pt x="1042671" y="989460"/>
                      </a:lnTo>
                      <a:lnTo>
                        <a:pt x="1036003" y="981831"/>
                      </a:lnTo>
                      <a:lnTo>
                        <a:pt x="1022668" y="966891"/>
                      </a:lnTo>
                      <a:lnTo>
                        <a:pt x="1013461" y="957036"/>
                      </a:lnTo>
                      <a:lnTo>
                        <a:pt x="1004888" y="947182"/>
                      </a:lnTo>
                      <a:lnTo>
                        <a:pt x="995681" y="936692"/>
                      </a:lnTo>
                      <a:lnTo>
                        <a:pt x="987108" y="925884"/>
                      </a:lnTo>
                      <a:lnTo>
                        <a:pt x="978853" y="914440"/>
                      </a:lnTo>
                      <a:lnTo>
                        <a:pt x="970916" y="902042"/>
                      </a:lnTo>
                      <a:lnTo>
                        <a:pt x="966788" y="895367"/>
                      </a:lnTo>
                      <a:lnTo>
                        <a:pt x="962978" y="888691"/>
                      </a:lnTo>
                      <a:lnTo>
                        <a:pt x="959168" y="881698"/>
                      </a:lnTo>
                      <a:lnTo>
                        <a:pt x="955676" y="874069"/>
                      </a:lnTo>
                      <a:lnTo>
                        <a:pt x="952183" y="866122"/>
                      </a:lnTo>
                      <a:lnTo>
                        <a:pt x="948691" y="858175"/>
                      </a:lnTo>
                      <a:lnTo>
                        <a:pt x="945516" y="849910"/>
                      </a:lnTo>
                      <a:lnTo>
                        <a:pt x="942341" y="841009"/>
                      </a:lnTo>
                      <a:lnTo>
                        <a:pt x="939483" y="831790"/>
                      </a:lnTo>
                      <a:lnTo>
                        <a:pt x="936626" y="821936"/>
                      </a:lnTo>
                      <a:lnTo>
                        <a:pt x="934086" y="812082"/>
                      </a:lnTo>
                      <a:lnTo>
                        <a:pt x="931863" y="801274"/>
                      </a:lnTo>
                      <a:lnTo>
                        <a:pt x="929323" y="790148"/>
                      </a:lnTo>
                      <a:lnTo>
                        <a:pt x="927418" y="778704"/>
                      </a:lnTo>
                      <a:lnTo>
                        <a:pt x="925513" y="766624"/>
                      </a:lnTo>
                      <a:lnTo>
                        <a:pt x="923608" y="753909"/>
                      </a:lnTo>
                      <a:lnTo>
                        <a:pt x="922338" y="740876"/>
                      </a:lnTo>
                      <a:lnTo>
                        <a:pt x="921068" y="727207"/>
                      </a:lnTo>
                      <a:lnTo>
                        <a:pt x="920433" y="712584"/>
                      </a:lnTo>
                      <a:lnTo>
                        <a:pt x="919481" y="697644"/>
                      </a:lnTo>
                      <a:lnTo>
                        <a:pt x="919163" y="680478"/>
                      </a:lnTo>
                      <a:lnTo>
                        <a:pt x="919481" y="663948"/>
                      </a:lnTo>
                      <a:lnTo>
                        <a:pt x="920751" y="647736"/>
                      </a:lnTo>
                      <a:lnTo>
                        <a:pt x="922338" y="631842"/>
                      </a:lnTo>
                      <a:lnTo>
                        <a:pt x="924561" y="616266"/>
                      </a:lnTo>
                      <a:lnTo>
                        <a:pt x="928053" y="601325"/>
                      </a:lnTo>
                      <a:lnTo>
                        <a:pt x="932181" y="586703"/>
                      </a:lnTo>
                      <a:lnTo>
                        <a:pt x="936308" y="572398"/>
                      </a:lnTo>
                      <a:lnTo>
                        <a:pt x="941706" y="558093"/>
                      </a:lnTo>
                      <a:lnTo>
                        <a:pt x="947738" y="544424"/>
                      </a:lnTo>
                      <a:lnTo>
                        <a:pt x="954406" y="531391"/>
                      </a:lnTo>
                      <a:lnTo>
                        <a:pt x="958216" y="525033"/>
                      </a:lnTo>
                      <a:lnTo>
                        <a:pt x="961708" y="518676"/>
                      </a:lnTo>
                      <a:lnTo>
                        <a:pt x="965836" y="512318"/>
                      </a:lnTo>
                      <a:lnTo>
                        <a:pt x="969646" y="506278"/>
                      </a:lnTo>
                      <a:lnTo>
                        <a:pt x="978853" y="494199"/>
                      </a:lnTo>
                      <a:lnTo>
                        <a:pt x="988061" y="483073"/>
                      </a:lnTo>
                      <a:lnTo>
                        <a:pt x="998221" y="471629"/>
                      </a:lnTo>
                      <a:lnTo>
                        <a:pt x="1008698" y="461139"/>
                      </a:lnTo>
                      <a:lnTo>
                        <a:pt x="1019811" y="451602"/>
                      </a:lnTo>
                      <a:lnTo>
                        <a:pt x="1030923" y="442384"/>
                      </a:lnTo>
                      <a:lnTo>
                        <a:pt x="1042671" y="433801"/>
                      </a:lnTo>
                      <a:lnTo>
                        <a:pt x="1054736" y="425854"/>
                      </a:lnTo>
                      <a:lnTo>
                        <a:pt x="1066483" y="418542"/>
                      </a:lnTo>
                      <a:lnTo>
                        <a:pt x="1078866" y="411549"/>
                      </a:lnTo>
                      <a:lnTo>
                        <a:pt x="1091248" y="405191"/>
                      </a:lnTo>
                      <a:lnTo>
                        <a:pt x="1103631" y="399152"/>
                      </a:lnTo>
                      <a:lnTo>
                        <a:pt x="1116331" y="393748"/>
                      </a:lnTo>
                      <a:lnTo>
                        <a:pt x="1128713" y="388661"/>
                      </a:lnTo>
                      <a:lnTo>
                        <a:pt x="1141413" y="383893"/>
                      </a:lnTo>
                      <a:lnTo>
                        <a:pt x="1153796" y="380079"/>
                      </a:lnTo>
                      <a:lnTo>
                        <a:pt x="1166178" y="376264"/>
                      </a:lnTo>
                      <a:lnTo>
                        <a:pt x="1178243" y="373085"/>
                      </a:lnTo>
                      <a:lnTo>
                        <a:pt x="1190308" y="369906"/>
                      </a:lnTo>
                      <a:lnTo>
                        <a:pt x="1201738" y="367363"/>
                      </a:lnTo>
                      <a:lnTo>
                        <a:pt x="1213168" y="364820"/>
                      </a:lnTo>
                      <a:lnTo>
                        <a:pt x="1224281" y="362595"/>
                      </a:lnTo>
                      <a:lnTo>
                        <a:pt x="1235076" y="361006"/>
                      </a:lnTo>
                      <a:lnTo>
                        <a:pt x="1254761" y="358145"/>
                      </a:lnTo>
                      <a:lnTo>
                        <a:pt x="1272223" y="356237"/>
                      </a:lnTo>
                      <a:lnTo>
                        <a:pt x="1287781" y="354966"/>
                      </a:lnTo>
                      <a:lnTo>
                        <a:pt x="1300163" y="354330"/>
                      </a:lnTo>
                      <a:lnTo>
                        <a:pt x="1309371" y="354012"/>
                      </a:lnTo>
                      <a:close/>
                      <a:moveTo>
                        <a:pt x="1815403" y="215900"/>
                      </a:moveTo>
                      <a:lnTo>
                        <a:pt x="1818266" y="216218"/>
                      </a:lnTo>
                      <a:lnTo>
                        <a:pt x="1821764" y="216535"/>
                      </a:lnTo>
                      <a:lnTo>
                        <a:pt x="1824945" y="217170"/>
                      </a:lnTo>
                      <a:lnTo>
                        <a:pt x="1828126" y="218758"/>
                      </a:lnTo>
                      <a:lnTo>
                        <a:pt x="1830989" y="220028"/>
                      </a:lnTo>
                      <a:lnTo>
                        <a:pt x="1834170" y="221615"/>
                      </a:lnTo>
                      <a:lnTo>
                        <a:pt x="1836715" y="223520"/>
                      </a:lnTo>
                      <a:lnTo>
                        <a:pt x="1839577" y="226060"/>
                      </a:lnTo>
                      <a:lnTo>
                        <a:pt x="1841804" y="228600"/>
                      </a:lnTo>
                      <a:lnTo>
                        <a:pt x="1843713" y="231458"/>
                      </a:lnTo>
                      <a:lnTo>
                        <a:pt x="1845621" y="234315"/>
                      </a:lnTo>
                      <a:lnTo>
                        <a:pt x="1847212" y="237490"/>
                      </a:lnTo>
                      <a:lnTo>
                        <a:pt x="1848166" y="240348"/>
                      </a:lnTo>
                      <a:lnTo>
                        <a:pt x="1848802" y="243523"/>
                      </a:lnTo>
                      <a:lnTo>
                        <a:pt x="1849438" y="247015"/>
                      </a:lnTo>
                      <a:lnTo>
                        <a:pt x="1849438" y="250508"/>
                      </a:lnTo>
                      <a:lnTo>
                        <a:pt x="1849438" y="253365"/>
                      </a:lnTo>
                      <a:lnTo>
                        <a:pt x="1848802" y="256858"/>
                      </a:lnTo>
                      <a:lnTo>
                        <a:pt x="1848166" y="260033"/>
                      </a:lnTo>
                      <a:lnTo>
                        <a:pt x="1847212" y="263208"/>
                      </a:lnTo>
                      <a:lnTo>
                        <a:pt x="1845621" y="266065"/>
                      </a:lnTo>
                      <a:lnTo>
                        <a:pt x="1843713" y="268923"/>
                      </a:lnTo>
                      <a:lnTo>
                        <a:pt x="1841804" y="271780"/>
                      </a:lnTo>
                      <a:lnTo>
                        <a:pt x="1839577" y="274320"/>
                      </a:lnTo>
                      <a:lnTo>
                        <a:pt x="1736517" y="377190"/>
                      </a:lnTo>
                      <a:lnTo>
                        <a:pt x="1733654" y="379730"/>
                      </a:lnTo>
                      <a:lnTo>
                        <a:pt x="1731109" y="381635"/>
                      </a:lnTo>
                      <a:lnTo>
                        <a:pt x="1727928" y="383223"/>
                      </a:lnTo>
                      <a:lnTo>
                        <a:pt x="1725065" y="384810"/>
                      </a:lnTo>
                      <a:lnTo>
                        <a:pt x="1721885" y="386080"/>
                      </a:lnTo>
                      <a:lnTo>
                        <a:pt x="1718704" y="386715"/>
                      </a:lnTo>
                      <a:lnTo>
                        <a:pt x="1715205" y="387350"/>
                      </a:lnTo>
                      <a:lnTo>
                        <a:pt x="1712342" y="387350"/>
                      </a:lnTo>
                      <a:lnTo>
                        <a:pt x="1708843" y="387350"/>
                      </a:lnTo>
                      <a:lnTo>
                        <a:pt x="1705662" y="386715"/>
                      </a:lnTo>
                      <a:lnTo>
                        <a:pt x="1702163" y="386080"/>
                      </a:lnTo>
                      <a:lnTo>
                        <a:pt x="1699300" y="384810"/>
                      </a:lnTo>
                      <a:lnTo>
                        <a:pt x="1696119" y="383223"/>
                      </a:lnTo>
                      <a:lnTo>
                        <a:pt x="1693257" y="381635"/>
                      </a:lnTo>
                      <a:lnTo>
                        <a:pt x="1690394" y="379730"/>
                      </a:lnTo>
                      <a:lnTo>
                        <a:pt x="1687849" y="377190"/>
                      </a:lnTo>
                      <a:lnTo>
                        <a:pt x="1685622" y="374650"/>
                      </a:lnTo>
                      <a:lnTo>
                        <a:pt x="1683396" y="371793"/>
                      </a:lnTo>
                      <a:lnTo>
                        <a:pt x="1681805" y="368935"/>
                      </a:lnTo>
                      <a:lnTo>
                        <a:pt x="1680533" y="365760"/>
                      </a:lnTo>
                      <a:lnTo>
                        <a:pt x="1679261" y="362903"/>
                      </a:lnTo>
                      <a:lnTo>
                        <a:pt x="1678624" y="359410"/>
                      </a:lnTo>
                      <a:lnTo>
                        <a:pt x="1678306" y="356235"/>
                      </a:lnTo>
                      <a:lnTo>
                        <a:pt x="1677988" y="353378"/>
                      </a:lnTo>
                      <a:lnTo>
                        <a:pt x="1678306" y="349885"/>
                      </a:lnTo>
                      <a:lnTo>
                        <a:pt x="1678624" y="346393"/>
                      </a:lnTo>
                      <a:lnTo>
                        <a:pt x="1679261" y="343218"/>
                      </a:lnTo>
                      <a:lnTo>
                        <a:pt x="1680533" y="340043"/>
                      </a:lnTo>
                      <a:lnTo>
                        <a:pt x="1681805" y="337185"/>
                      </a:lnTo>
                      <a:lnTo>
                        <a:pt x="1683396" y="334328"/>
                      </a:lnTo>
                      <a:lnTo>
                        <a:pt x="1685622" y="331470"/>
                      </a:lnTo>
                      <a:lnTo>
                        <a:pt x="1687849" y="328930"/>
                      </a:lnTo>
                      <a:lnTo>
                        <a:pt x="1790910" y="226060"/>
                      </a:lnTo>
                      <a:lnTo>
                        <a:pt x="1793455" y="223520"/>
                      </a:lnTo>
                      <a:lnTo>
                        <a:pt x="1796317" y="221615"/>
                      </a:lnTo>
                      <a:lnTo>
                        <a:pt x="1799180" y="220028"/>
                      </a:lnTo>
                      <a:lnTo>
                        <a:pt x="1802361" y="218758"/>
                      </a:lnTo>
                      <a:lnTo>
                        <a:pt x="1805224" y="217170"/>
                      </a:lnTo>
                      <a:lnTo>
                        <a:pt x="1808723" y="216535"/>
                      </a:lnTo>
                      <a:lnTo>
                        <a:pt x="1811904" y="216218"/>
                      </a:lnTo>
                      <a:lnTo>
                        <a:pt x="1815403" y="215900"/>
                      </a:lnTo>
                      <a:close/>
                      <a:moveTo>
                        <a:pt x="851599" y="215900"/>
                      </a:moveTo>
                      <a:lnTo>
                        <a:pt x="855065" y="216218"/>
                      </a:lnTo>
                      <a:lnTo>
                        <a:pt x="857902" y="216535"/>
                      </a:lnTo>
                      <a:lnTo>
                        <a:pt x="861368" y="217170"/>
                      </a:lnTo>
                      <a:lnTo>
                        <a:pt x="864205" y="218758"/>
                      </a:lnTo>
                      <a:lnTo>
                        <a:pt x="867356" y="220028"/>
                      </a:lnTo>
                      <a:lnTo>
                        <a:pt x="870192" y="221615"/>
                      </a:lnTo>
                      <a:lnTo>
                        <a:pt x="872713" y="223520"/>
                      </a:lnTo>
                      <a:lnTo>
                        <a:pt x="875550" y="226060"/>
                      </a:lnTo>
                      <a:lnTo>
                        <a:pt x="977657" y="328930"/>
                      </a:lnTo>
                      <a:lnTo>
                        <a:pt x="979863" y="331470"/>
                      </a:lnTo>
                      <a:lnTo>
                        <a:pt x="981754" y="334328"/>
                      </a:lnTo>
                      <a:lnTo>
                        <a:pt x="983960" y="337185"/>
                      </a:lnTo>
                      <a:lnTo>
                        <a:pt x="985220" y="340043"/>
                      </a:lnTo>
                      <a:lnTo>
                        <a:pt x="986166" y="343218"/>
                      </a:lnTo>
                      <a:lnTo>
                        <a:pt x="986796" y="346393"/>
                      </a:lnTo>
                      <a:lnTo>
                        <a:pt x="987426" y="349885"/>
                      </a:lnTo>
                      <a:lnTo>
                        <a:pt x="987426" y="353378"/>
                      </a:lnTo>
                      <a:lnTo>
                        <a:pt x="987426" y="356235"/>
                      </a:lnTo>
                      <a:lnTo>
                        <a:pt x="986796" y="359410"/>
                      </a:lnTo>
                      <a:lnTo>
                        <a:pt x="986166" y="362903"/>
                      </a:lnTo>
                      <a:lnTo>
                        <a:pt x="985220" y="365760"/>
                      </a:lnTo>
                      <a:lnTo>
                        <a:pt x="983960" y="368935"/>
                      </a:lnTo>
                      <a:lnTo>
                        <a:pt x="981754" y="371793"/>
                      </a:lnTo>
                      <a:lnTo>
                        <a:pt x="979863" y="374650"/>
                      </a:lnTo>
                      <a:lnTo>
                        <a:pt x="977657" y="377190"/>
                      </a:lnTo>
                      <a:lnTo>
                        <a:pt x="975135" y="379730"/>
                      </a:lnTo>
                      <a:lnTo>
                        <a:pt x="972299" y="381635"/>
                      </a:lnTo>
                      <a:lnTo>
                        <a:pt x="969778" y="383223"/>
                      </a:lnTo>
                      <a:lnTo>
                        <a:pt x="966627" y="384810"/>
                      </a:lnTo>
                      <a:lnTo>
                        <a:pt x="963475" y="386080"/>
                      </a:lnTo>
                      <a:lnTo>
                        <a:pt x="960324" y="386715"/>
                      </a:lnTo>
                      <a:lnTo>
                        <a:pt x="957172" y="387350"/>
                      </a:lnTo>
                      <a:lnTo>
                        <a:pt x="953706" y="387350"/>
                      </a:lnTo>
                      <a:lnTo>
                        <a:pt x="950554" y="387350"/>
                      </a:lnTo>
                      <a:lnTo>
                        <a:pt x="947088" y="386715"/>
                      </a:lnTo>
                      <a:lnTo>
                        <a:pt x="944251" y="386080"/>
                      </a:lnTo>
                      <a:lnTo>
                        <a:pt x="940785" y="384810"/>
                      </a:lnTo>
                      <a:lnTo>
                        <a:pt x="937948" y="383223"/>
                      </a:lnTo>
                      <a:lnTo>
                        <a:pt x="935112" y="381635"/>
                      </a:lnTo>
                      <a:lnTo>
                        <a:pt x="932276" y="379730"/>
                      </a:lnTo>
                      <a:lnTo>
                        <a:pt x="929440" y="377190"/>
                      </a:lnTo>
                      <a:lnTo>
                        <a:pt x="827333" y="274320"/>
                      </a:lnTo>
                      <a:lnTo>
                        <a:pt x="825127" y="271780"/>
                      </a:lnTo>
                      <a:lnTo>
                        <a:pt x="823236" y="268923"/>
                      </a:lnTo>
                      <a:lnTo>
                        <a:pt x="821345" y="266065"/>
                      </a:lnTo>
                      <a:lnTo>
                        <a:pt x="820084" y="263208"/>
                      </a:lnTo>
                      <a:lnTo>
                        <a:pt x="819139" y="260033"/>
                      </a:lnTo>
                      <a:lnTo>
                        <a:pt x="818193" y="256858"/>
                      </a:lnTo>
                      <a:lnTo>
                        <a:pt x="817878" y="253365"/>
                      </a:lnTo>
                      <a:lnTo>
                        <a:pt x="817563" y="250508"/>
                      </a:lnTo>
                      <a:lnTo>
                        <a:pt x="817878" y="247015"/>
                      </a:lnTo>
                      <a:lnTo>
                        <a:pt x="818193" y="243523"/>
                      </a:lnTo>
                      <a:lnTo>
                        <a:pt x="819139" y="240348"/>
                      </a:lnTo>
                      <a:lnTo>
                        <a:pt x="820084" y="237490"/>
                      </a:lnTo>
                      <a:lnTo>
                        <a:pt x="821345" y="234315"/>
                      </a:lnTo>
                      <a:lnTo>
                        <a:pt x="823236" y="231458"/>
                      </a:lnTo>
                      <a:lnTo>
                        <a:pt x="825127" y="228600"/>
                      </a:lnTo>
                      <a:lnTo>
                        <a:pt x="827333" y="226060"/>
                      </a:lnTo>
                      <a:lnTo>
                        <a:pt x="830169" y="223520"/>
                      </a:lnTo>
                      <a:lnTo>
                        <a:pt x="832690" y="221615"/>
                      </a:lnTo>
                      <a:lnTo>
                        <a:pt x="835842" y="220028"/>
                      </a:lnTo>
                      <a:lnTo>
                        <a:pt x="838678" y="218758"/>
                      </a:lnTo>
                      <a:lnTo>
                        <a:pt x="842144" y="217170"/>
                      </a:lnTo>
                      <a:lnTo>
                        <a:pt x="844981" y="216535"/>
                      </a:lnTo>
                      <a:lnTo>
                        <a:pt x="848447" y="216218"/>
                      </a:lnTo>
                      <a:lnTo>
                        <a:pt x="851599" y="215900"/>
                      </a:lnTo>
                      <a:close/>
                      <a:moveTo>
                        <a:pt x="1318578" y="0"/>
                      </a:moveTo>
                      <a:lnTo>
                        <a:pt x="1321753" y="318"/>
                      </a:lnTo>
                      <a:lnTo>
                        <a:pt x="1325563" y="636"/>
                      </a:lnTo>
                      <a:lnTo>
                        <a:pt x="1328421" y="1590"/>
                      </a:lnTo>
                      <a:lnTo>
                        <a:pt x="1331913" y="2544"/>
                      </a:lnTo>
                      <a:lnTo>
                        <a:pt x="1334771" y="4133"/>
                      </a:lnTo>
                      <a:lnTo>
                        <a:pt x="1337629" y="6041"/>
                      </a:lnTo>
                      <a:lnTo>
                        <a:pt x="1340169" y="7949"/>
                      </a:lnTo>
                      <a:lnTo>
                        <a:pt x="1342391" y="9857"/>
                      </a:lnTo>
                      <a:lnTo>
                        <a:pt x="1344931" y="12719"/>
                      </a:lnTo>
                      <a:lnTo>
                        <a:pt x="1346836" y="15262"/>
                      </a:lnTo>
                      <a:lnTo>
                        <a:pt x="1348424" y="18124"/>
                      </a:lnTo>
                      <a:lnTo>
                        <a:pt x="1350011" y="20986"/>
                      </a:lnTo>
                      <a:lnTo>
                        <a:pt x="1351281" y="23848"/>
                      </a:lnTo>
                      <a:lnTo>
                        <a:pt x="1351916" y="27345"/>
                      </a:lnTo>
                      <a:lnTo>
                        <a:pt x="1352551" y="30843"/>
                      </a:lnTo>
                      <a:lnTo>
                        <a:pt x="1352551" y="34341"/>
                      </a:lnTo>
                      <a:lnTo>
                        <a:pt x="1352551" y="180290"/>
                      </a:lnTo>
                      <a:lnTo>
                        <a:pt x="1352551" y="183469"/>
                      </a:lnTo>
                      <a:lnTo>
                        <a:pt x="1351916" y="186967"/>
                      </a:lnTo>
                      <a:lnTo>
                        <a:pt x="1351281" y="190147"/>
                      </a:lnTo>
                      <a:lnTo>
                        <a:pt x="1350011" y="193327"/>
                      </a:lnTo>
                      <a:lnTo>
                        <a:pt x="1348424" y="196188"/>
                      </a:lnTo>
                      <a:lnTo>
                        <a:pt x="1346836" y="199368"/>
                      </a:lnTo>
                      <a:lnTo>
                        <a:pt x="1344931" y="201912"/>
                      </a:lnTo>
                      <a:lnTo>
                        <a:pt x="1342391" y="204138"/>
                      </a:lnTo>
                      <a:lnTo>
                        <a:pt x="1340169" y="206681"/>
                      </a:lnTo>
                      <a:lnTo>
                        <a:pt x="1337629" y="208271"/>
                      </a:lnTo>
                      <a:lnTo>
                        <a:pt x="1334771" y="210179"/>
                      </a:lnTo>
                      <a:lnTo>
                        <a:pt x="1331913" y="211769"/>
                      </a:lnTo>
                      <a:lnTo>
                        <a:pt x="1328421" y="212723"/>
                      </a:lnTo>
                      <a:lnTo>
                        <a:pt x="1325563" y="213677"/>
                      </a:lnTo>
                      <a:lnTo>
                        <a:pt x="1321753" y="213995"/>
                      </a:lnTo>
                      <a:lnTo>
                        <a:pt x="1318578" y="214313"/>
                      </a:lnTo>
                      <a:lnTo>
                        <a:pt x="1315086" y="213995"/>
                      </a:lnTo>
                      <a:lnTo>
                        <a:pt x="1311593" y="213677"/>
                      </a:lnTo>
                      <a:lnTo>
                        <a:pt x="1308418" y="212723"/>
                      </a:lnTo>
                      <a:lnTo>
                        <a:pt x="1305243" y="211769"/>
                      </a:lnTo>
                      <a:lnTo>
                        <a:pt x="1302068" y="210179"/>
                      </a:lnTo>
                      <a:lnTo>
                        <a:pt x="1299528" y="208271"/>
                      </a:lnTo>
                      <a:lnTo>
                        <a:pt x="1296671" y="206681"/>
                      </a:lnTo>
                      <a:lnTo>
                        <a:pt x="1294448" y="204138"/>
                      </a:lnTo>
                      <a:lnTo>
                        <a:pt x="1292226" y="201912"/>
                      </a:lnTo>
                      <a:lnTo>
                        <a:pt x="1290003" y="199368"/>
                      </a:lnTo>
                      <a:lnTo>
                        <a:pt x="1288416" y="196188"/>
                      </a:lnTo>
                      <a:lnTo>
                        <a:pt x="1287146" y="193327"/>
                      </a:lnTo>
                      <a:lnTo>
                        <a:pt x="1285876" y="190147"/>
                      </a:lnTo>
                      <a:lnTo>
                        <a:pt x="1285241" y="186967"/>
                      </a:lnTo>
                      <a:lnTo>
                        <a:pt x="1284288" y="183469"/>
                      </a:lnTo>
                      <a:lnTo>
                        <a:pt x="1284288" y="180290"/>
                      </a:lnTo>
                      <a:lnTo>
                        <a:pt x="1284288" y="34341"/>
                      </a:lnTo>
                      <a:lnTo>
                        <a:pt x="1284288" y="30843"/>
                      </a:lnTo>
                      <a:lnTo>
                        <a:pt x="1285241" y="27345"/>
                      </a:lnTo>
                      <a:lnTo>
                        <a:pt x="1285876" y="23848"/>
                      </a:lnTo>
                      <a:lnTo>
                        <a:pt x="1287146" y="20986"/>
                      </a:lnTo>
                      <a:lnTo>
                        <a:pt x="1288416" y="18124"/>
                      </a:lnTo>
                      <a:lnTo>
                        <a:pt x="1290003" y="15262"/>
                      </a:lnTo>
                      <a:lnTo>
                        <a:pt x="1292226" y="12719"/>
                      </a:lnTo>
                      <a:lnTo>
                        <a:pt x="1294448" y="9857"/>
                      </a:lnTo>
                      <a:lnTo>
                        <a:pt x="1296671" y="7949"/>
                      </a:lnTo>
                      <a:lnTo>
                        <a:pt x="1299528" y="6041"/>
                      </a:lnTo>
                      <a:lnTo>
                        <a:pt x="1302068" y="4133"/>
                      </a:lnTo>
                      <a:lnTo>
                        <a:pt x="1305243" y="2544"/>
                      </a:lnTo>
                      <a:lnTo>
                        <a:pt x="1308418" y="1590"/>
                      </a:lnTo>
                      <a:lnTo>
                        <a:pt x="1311593" y="636"/>
                      </a:lnTo>
                      <a:lnTo>
                        <a:pt x="1315086" y="318"/>
                      </a:lnTo>
                      <a:lnTo>
                        <a:pt x="1318578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32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1" name="矩形 10"/>
              <p:cNvSpPr/>
              <p:nvPr/>
            </p:nvSpPr>
            <p:spPr>
              <a:xfrm>
                <a:off x="5310417" y="631796"/>
                <a:ext cx="651815" cy="711235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-1" fmla="*/ 653528 w 1305333"/>
                  <a:gd name="connsiteY0-2" fmla="*/ 0 h 1424419"/>
                  <a:gd name="connsiteX1-3" fmla="*/ 757287 w 1305333"/>
                  <a:gd name="connsiteY1-4" fmla="*/ 32444 h 1424419"/>
                  <a:gd name="connsiteX2-5" fmla="*/ 1206876 w 1305333"/>
                  <a:gd name="connsiteY2-6" fmla="*/ 284945 h 1424419"/>
                  <a:gd name="connsiteX3-7" fmla="*/ 1233464 w 1305333"/>
                  <a:gd name="connsiteY3-8" fmla="*/ 306775 h 1424419"/>
                  <a:gd name="connsiteX4-9" fmla="*/ 1301712 w 1305333"/>
                  <a:gd name="connsiteY4-10" fmla="*/ 442384 h 1424419"/>
                  <a:gd name="connsiteX5-11" fmla="*/ 1303099 w 1305333"/>
                  <a:gd name="connsiteY5-12" fmla="*/ 495558 h 1424419"/>
                  <a:gd name="connsiteX6-13" fmla="*/ 1303099 w 1305333"/>
                  <a:gd name="connsiteY6-14" fmla="*/ 952393 h 1424419"/>
                  <a:gd name="connsiteX7-15" fmla="*/ 1299356 w 1305333"/>
                  <a:gd name="connsiteY7-16" fmla="*/ 974248 h 1424419"/>
                  <a:gd name="connsiteX8-17" fmla="*/ 1193590 w 1305333"/>
                  <a:gd name="connsiteY8-18" fmla="*/ 1159518 h 1424419"/>
                  <a:gd name="connsiteX9-19" fmla="*/ 1188747 w 1305333"/>
                  <a:gd name="connsiteY9-20" fmla="*/ 1163476 h 1424419"/>
                  <a:gd name="connsiteX10-21" fmla="*/ 792288 w 1305333"/>
                  <a:gd name="connsiteY10-22" fmla="*/ 1385653 h 1424419"/>
                  <a:gd name="connsiteX11-23" fmla="*/ 522686 w 1305333"/>
                  <a:gd name="connsiteY11-24" fmla="*/ 1384922 h 1424419"/>
                  <a:gd name="connsiteX12-25" fmla="*/ 80344 w 1305333"/>
                  <a:gd name="connsiteY12-26" fmla="*/ 1139323 h 1424419"/>
                  <a:gd name="connsiteX13-27" fmla="*/ 68397 w 1305333"/>
                  <a:gd name="connsiteY13-28" fmla="*/ 1130059 h 1424419"/>
                  <a:gd name="connsiteX14-29" fmla="*/ 667 w 1305333"/>
                  <a:gd name="connsiteY14-30" fmla="*/ 999105 h 1424419"/>
                  <a:gd name="connsiteX15-31" fmla="*/ 0 w 1305333"/>
                  <a:gd name="connsiteY15-32" fmla="*/ 972364 h 1424419"/>
                  <a:gd name="connsiteX16-33" fmla="*/ 2496 w 1305333"/>
                  <a:gd name="connsiteY16-34" fmla="*/ 463106 h 1424419"/>
                  <a:gd name="connsiteX17-35" fmla="*/ 2458 w 1305333"/>
                  <a:gd name="connsiteY17-36" fmla="*/ 429563 h 1424419"/>
                  <a:gd name="connsiteX18-37" fmla="*/ 75248 w 1305333"/>
                  <a:gd name="connsiteY18-38" fmla="*/ 303202 h 1424419"/>
                  <a:gd name="connsiteX19-39" fmla="*/ 103465 w 1305333"/>
                  <a:gd name="connsiteY19-40" fmla="*/ 288252 h 1424419"/>
                  <a:gd name="connsiteX20-41" fmla="*/ 541533 w 1305333"/>
                  <a:gd name="connsiteY20-42" fmla="*/ 38110 h 1424419"/>
                  <a:gd name="connsiteX21-43" fmla="*/ 653528 w 1305333"/>
                  <a:gd name="connsiteY21-44" fmla="*/ 0 h 1424419"/>
                  <a:gd name="connsiteX0-45" fmla="*/ 653528 w 1305333"/>
                  <a:gd name="connsiteY0-46" fmla="*/ 0 h 1424419"/>
                  <a:gd name="connsiteX1-47" fmla="*/ 757287 w 1305333"/>
                  <a:gd name="connsiteY1-48" fmla="*/ 32444 h 1424419"/>
                  <a:gd name="connsiteX2-49" fmla="*/ 1206876 w 1305333"/>
                  <a:gd name="connsiteY2-50" fmla="*/ 284945 h 1424419"/>
                  <a:gd name="connsiteX3-51" fmla="*/ 1233464 w 1305333"/>
                  <a:gd name="connsiteY3-52" fmla="*/ 306775 h 1424419"/>
                  <a:gd name="connsiteX4-53" fmla="*/ 1301712 w 1305333"/>
                  <a:gd name="connsiteY4-54" fmla="*/ 442384 h 1424419"/>
                  <a:gd name="connsiteX5-55" fmla="*/ 1303099 w 1305333"/>
                  <a:gd name="connsiteY5-56" fmla="*/ 495558 h 1424419"/>
                  <a:gd name="connsiteX6-57" fmla="*/ 1303099 w 1305333"/>
                  <a:gd name="connsiteY6-58" fmla="*/ 952393 h 1424419"/>
                  <a:gd name="connsiteX7-59" fmla="*/ 1299356 w 1305333"/>
                  <a:gd name="connsiteY7-60" fmla="*/ 974248 h 1424419"/>
                  <a:gd name="connsiteX8-61" fmla="*/ 1193590 w 1305333"/>
                  <a:gd name="connsiteY8-62" fmla="*/ 1159518 h 1424419"/>
                  <a:gd name="connsiteX9-63" fmla="*/ 1188747 w 1305333"/>
                  <a:gd name="connsiteY9-64" fmla="*/ 1163476 h 1424419"/>
                  <a:gd name="connsiteX10-65" fmla="*/ 792288 w 1305333"/>
                  <a:gd name="connsiteY10-66" fmla="*/ 1385653 h 1424419"/>
                  <a:gd name="connsiteX11-67" fmla="*/ 522686 w 1305333"/>
                  <a:gd name="connsiteY11-68" fmla="*/ 1384922 h 1424419"/>
                  <a:gd name="connsiteX12-69" fmla="*/ 80344 w 1305333"/>
                  <a:gd name="connsiteY12-70" fmla="*/ 1139323 h 1424419"/>
                  <a:gd name="connsiteX13-71" fmla="*/ 68397 w 1305333"/>
                  <a:gd name="connsiteY13-72" fmla="*/ 1130059 h 1424419"/>
                  <a:gd name="connsiteX14-73" fmla="*/ 667 w 1305333"/>
                  <a:gd name="connsiteY14-74" fmla="*/ 999105 h 1424419"/>
                  <a:gd name="connsiteX15-75" fmla="*/ 0 w 1305333"/>
                  <a:gd name="connsiteY15-76" fmla="*/ 972364 h 1424419"/>
                  <a:gd name="connsiteX16-77" fmla="*/ 2496 w 1305333"/>
                  <a:gd name="connsiteY16-78" fmla="*/ 463106 h 1424419"/>
                  <a:gd name="connsiteX17-79" fmla="*/ 2458 w 1305333"/>
                  <a:gd name="connsiteY17-80" fmla="*/ 429563 h 1424419"/>
                  <a:gd name="connsiteX18-81" fmla="*/ 75248 w 1305333"/>
                  <a:gd name="connsiteY18-82" fmla="*/ 303202 h 1424419"/>
                  <a:gd name="connsiteX19-83" fmla="*/ 103465 w 1305333"/>
                  <a:gd name="connsiteY19-84" fmla="*/ 288252 h 1424419"/>
                  <a:gd name="connsiteX20-85" fmla="*/ 541533 w 1305333"/>
                  <a:gd name="connsiteY20-86" fmla="*/ 38110 h 1424419"/>
                  <a:gd name="connsiteX21-87" fmla="*/ 653528 w 1305333"/>
                  <a:gd name="connsiteY21-88" fmla="*/ 0 h 1424419"/>
                  <a:gd name="connsiteX0-89" fmla="*/ 653528 w 1306046"/>
                  <a:gd name="connsiteY0-90" fmla="*/ 0 h 1424419"/>
                  <a:gd name="connsiteX1-91" fmla="*/ 757287 w 1306046"/>
                  <a:gd name="connsiteY1-92" fmla="*/ 32444 h 1424419"/>
                  <a:gd name="connsiteX2-93" fmla="*/ 1206876 w 1306046"/>
                  <a:gd name="connsiteY2-94" fmla="*/ 284945 h 1424419"/>
                  <a:gd name="connsiteX3-95" fmla="*/ 1233464 w 1306046"/>
                  <a:gd name="connsiteY3-96" fmla="*/ 306775 h 1424419"/>
                  <a:gd name="connsiteX4-97" fmla="*/ 1301712 w 1306046"/>
                  <a:gd name="connsiteY4-98" fmla="*/ 442384 h 1424419"/>
                  <a:gd name="connsiteX5-99" fmla="*/ 1303099 w 1306046"/>
                  <a:gd name="connsiteY5-100" fmla="*/ 495558 h 1424419"/>
                  <a:gd name="connsiteX6-101" fmla="*/ 1303099 w 1306046"/>
                  <a:gd name="connsiteY6-102" fmla="*/ 952393 h 1424419"/>
                  <a:gd name="connsiteX7-103" fmla="*/ 1305306 w 1306046"/>
                  <a:gd name="connsiteY7-104" fmla="*/ 990115 h 1424419"/>
                  <a:gd name="connsiteX8-105" fmla="*/ 1193590 w 1306046"/>
                  <a:gd name="connsiteY8-106" fmla="*/ 1159518 h 1424419"/>
                  <a:gd name="connsiteX9-107" fmla="*/ 1188747 w 1306046"/>
                  <a:gd name="connsiteY9-108" fmla="*/ 1163476 h 1424419"/>
                  <a:gd name="connsiteX10-109" fmla="*/ 792288 w 1306046"/>
                  <a:gd name="connsiteY10-110" fmla="*/ 1385653 h 1424419"/>
                  <a:gd name="connsiteX11-111" fmla="*/ 522686 w 1306046"/>
                  <a:gd name="connsiteY11-112" fmla="*/ 1384922 h 1424419"/>
                  <a:gd name="connsiteX12-113" fmla="*/ 80344 w 1306046"/>
                  <a:gd name="connsiteY12-114" fmla="*/ 1139323 h 1424419"/>
                  <a:gd name="connsiteX13-115" fmla="*/ 68397 w 1306046"/>
                  <a:gd name="connsiteY13-116" fmla="*/ 1130059 h 1424419"/>
                  <a:gd name="connsiteX14-117" fmla="*/ 667 w 1306046"/>
                  <a:gd name="connsiteY14-118" fmla="*/ 999105 h 1424419"/>
                  <a:gd name="connsiteX15-119" fmla="*/ 0 w 1306046"/>
                  <a:gd name="connsiteY15-120" fmla="*/ 972364 h 1424419"/>
                  <a:gd name="connsiteX16-121" fmla="*/ 2496 w 1306046"/>
                  <a:gd name="connsiteY16-122" fmla="*/ 463106 h 1424419"/>
                  <a:gd name="connsiteX17-123" fmla="*/ 2458 w 1306046"/>
                  <a:gd name="connsiteY17-124" fmla="*/ 429563 h 1424419"/>
                  <a:gd name="connsiteX18-125" fmla="*/ 75248 w 1306046"/>
                  <a:gd name="connsiteY18-126" fmla="*/ 303202 h 1424419"/>
                  <a:gd name="connsiteX19-127" fmla="*/ 103465 w 1306046"/>
                  <a:gd name="connsiteY19-128" fmla="*/ 288252 h 1424419"/>
                  <a:gd name="connsiteX20-129" fmla="*/ 541533 w 1306046"/>
                  <a:gd name="connsiteY20-130" fmla="*/ 38110 h 1424419"/>
                  <a:gd name="connsiteX21-131" fmla="*/ 653528 w 1306046"/>
                  <a:gd name="connsiteY21-132" fmla="*/ 0 h 1424419"/>
                  <a:gd name="connsiteX0-133" fmla="*/ 653528 w 1305333"/>
                  <a:gd name="connsiteY0-134" fmla="*/ 0 h 1424419"/>
                  <a:gd name="connsiteX1-135" fmla="*/ 757287 w 1305333"/>
                  <a:gd name="connsiteY1-136" fmla="*/ 32444 h 1424419"/>
                  <a:gd name="connsiteX2-137" fmla="*/ 1206876 w 1305333"/>
                  <a:gd name="connsiteY2-138" fmla="*/ 284945 h 1424419"/>
                  <a:gd name="connsiteX3-139" fmla="*/ 1233464 w 1305333"/>
                  <a:gd name="connsiteY3-140" fmla="*/ 306775 h 1424419"/>
                  <a:gd name="connsiteX4-141" fmla="*/ 1301712 w 1305333"/>
                  <a:gd name="connsiteY4-142" fmla="*/ 442384 h 1424419"/>
                  <a:gd name="connsiteX5-143" fmla="*/ 1303099 w 1305333"/>
                  <a:gd name="connsiteY5-144" fmla="*/ 495558 h 1424419"/>
                  <a:gd name="connsiteX6-145" fmla="*/ 1303099 w 1305333"/>
                  <a:gd name="connsiteY6-146" fmla="*/ 952393 h 1424419"/>
                  <a:gd name="connsiteX7-147" fmla="*/ 1305306 w 1305333"/>
                  <a:gd name="connsiteY7-148" fmla="*/ 990115 h 1424419"/>
                  <a:gd name="connsiteX8-149" fmla="*/ 1193590 w 1305333"/>
                  <a:gd name="connsiteY8-150" fmla="*/ 1159518 h 1424419"/>
                  <a:gd name="connsiteX9-151" fmla="*/ 1188747 w 1305333"/>
                  <a:gd name="connsiteY9-152" fmla="*/ 1163476 h 1424419"/>
                  <a:gd name="connsiteX10-153" fmla="*/ 792288 w 1305333"/>
                  <a:gd name="connsiteY10-154" fmla="*/ 1385653 h 1424419"/>
                  <a:gd name="connsiteX11-155" fmla="*/ 522686 w 1305333"/>
                  <a:gd name="connsiteY11-156" fmla="*/ 1384922 h 1424419"/>
                  <a:gd name="connsiteX12-157" fmla="*/ 80344 w 1305333"/>
                  <a:gd name="connsiteY12-158" fmla="*/ 1139323 h 1424419"/>
                  <a:gd name="connsiteX13-159" fmla="*/ 68397 w 1305333"/>
                  <a:gd name="connsiteY13-160" fmla="*/ 1130059 h 1424419"/>
                  <a:gd name="connsiteX14-161" fmla="*/ 667 w 1305333"/>
                  <a:gd name="connsiteY14-162" fmla="*/ 999105 h 1424419"/>
                  <a:gd name="connsiteX15-163" fmla="*/ 0 w 1305333"/>
                  <a:gd name="connsiteY15-164" fmla="*/ 972364 h 1424419"/>
                  <a:gd name="connsiteX16-165" fmla="*/ 2496 w 1305333"/>
                  <a:gd name="connsiteY16-166" fmla="*/ 463106 h 1424419"/>
                  <a:gd name="connsiteX17-167" fmla="*/ 2458 w 1305333"/>
                  <a:gd name="connsiteY17-168" fmla="*/ 429563 h 1424419"/>
                  <a:gd name="connsiteX18-169" fmla="*/ 75248 w 1305333"/>
                  <a:gd name="connsiteY18-170" fmla="*/ 303202 h 1424419"/>
                  <a:gd name="connsiteX19-171" fmla="*/ 103465 w 1305333"/>
                  <a:gd name="connsiteY19-172" fmla="*/ 288252 h 1424419"/>
                  <a:gd name="connsiteX20-173" fmla="*/ 541533 w 1305333"/>
                  <a:gd name="connsiteY20-174" fmla="*/ 38110 h 1424419"/>
                  <a:gd name="connsiteX21-175" fmla="*/ 653528 w 1305333"/>
                  <a:gd name="connsiteY21-176" fmla="*/ 0 h 1424419"/>
                  <a:gd name="connsiteX0-177" fmla="*/ 653528 w 1305333"/>
                  <a:gd name="connsiteY0-178" fmla="*/ 0 h 1424419"/>
                  <a:gd name="connsiteX1-179" fmla="*/ 757287 w 1305333"/>
                  <a:gd name="connsiteY1-180" fmla="*/ 32444 h 1424419"/>
                  <a:gd name="connsiteX2-181" fmla="*/ 1206876 w 1305333"/>
                  <a:gd name="connsiteY2-182" fmla="*/ 284945 h 1424419"/>
                  <a:gd name="connsiteX3-183" fmla="*/ 1233464 w 1305333"/>
                  <a:gd name="connsiteY3-184" fmla="*/ 306775 h 1424419"/>
                  <a:gd name="connsiteX4-185" fmla="*/ 1301712 w 1305333"/>
                  <a:gd name="connsiteY4-186" fmla="*/ 442384 h 1424419"/>
                  <a:gd name="connsiteX5-187" fmla="*/ 1303099 w 1305333"/>
                  <a:gd name="connsiteY5-188" fmla="*/ 495558 h 1424419"/>
                  <a:gd name="connsiteX6-189" fmla="*/ 1303099 w 1305333"/>
                  <a:gd name="connsiteY6-190" fmla="*/ 952393 h 1424419"/>
                  <a:gd name="connsiteX7-191" fmla="*/ 1305306 w 1305333"/>
                  <a:gd name="connsiteY7-192" fmla="*/ 990115 h 1424419"/>
                  <a:gd name="connsiteX8-193" fmla="*/ 1193590 w 1305333"/>
                  <a:gd name="connsiteY8-194" fmla="*/ 1159518 h 1424419"/>
                  <a:gd name="connsiteX9-195" fmla="*/ 1172881 w 1305333"/>
                  <a:gd name="connsiteY9-196" fmla="*/ 1179342 h 1424419"/>
                  <a:gd name="connsiteX10-197" fmla="*/ 792288 w 1305333"/>
                  <a:gd name="connsiteY10-198" fmla="*/ 1385653 h 1424419"/>
                  <a:gd name="connsiteX11-199" fmla="*/ 522686 w 1305333"/>
                  <a:gd name="connsiteY11-200" fmla="*/ 1384922 h 1424419"/>
                  <a:gd name="connsiteX12-201" fmla="*/ 80344 w 1305333"/>
                  <a:gd name="connsiteY12-202" fmla="*/ 1139323 h 1424419"/>
                  <a:gd name="connsiteX13-203" fmla="*/ 68397 w 1305333"/>
                  <a:gd name="connsiteY13-204" fmla="*/ 1130059 h 1424419"/>
                  <a:gd name="connsiteX14-205" fmla="*/ 667 w 1305333"/>
                  <a:gd name="connsiteY14-206" fmla="*/ 999105 h 1424419"/>
                  <a:gd name="connsiteX15-207" fmla="*/ 0 w 1305333"/>
                  <a:gd name="connsiteY15-208" fmla="*/ 972364 h 1424419"/>
                  <a:gd name="connsiteX16-209" fmla="*/ 2496 w 1305333"/>
                  <a:gd name="connsiteY16-210" fmla="*/ 463106 h 1424419"/>
                  <a:gd name="connsiteX17-211" fmla="*/ 2458 w 1305333"/>
                  <a:gd name="connsiteY17-212" fmla="*/ 429563 h 1424419"/>
                  <a:gd name="connsiteX18-213" fmla="*/ 75248 w 1305333"/>
                  <a:gd name="connsiteY18-214" fmla="*/ 303202 h 1424419"/>
                  <a:gd name="connsiteX19-215" fmla="*/ 103465 w 1305333"/>
                  <a:gd name="connsiteY19-216" fmla="*/ 288252 h 1424419"/>
                  <a:gd name="connsiteX20-217" fmla="*/ 541533 w 1305333"/>
                  <a:gd name="connsiteY20-218" fmla="*/ 38110 h 1424419"/>
                  <a:gd name="connsiteX21-219" fmla="*/ 653528 w 1305333"/>
                  <a:gd name="connsiteY21-220" fmla="*/ 0 h 1424419"/>
                  <a:gd name="connsiteX0-221" fmla="*/ 653528 w 1305333"/>
                  <a:gd name="connsiteY0-222" fmla="*/ 0 h 1424419"/>
                  <a:gd name="connsiteX1-223" fmla="*/ 757287 w 1305333"/>
                  <a:gd name="connsiteY1-224" fmla="*/ 32444 h 1424419"/>
                  <a:gd name="connsiteX2-225" fmla="*/ 1206876 w 1305333"/>
                  <a:gd name="connsiteY2-226" fmla="*/ 284945 h 1424419"/>
                  <a:gd name="connsiteX3-227" fmla="*/ 1233464 w 1305333"/>
                  <a:gd name="connsiteY3-228" fmla="*/ 306775 h 1424419"/>
                  <a:gd name="connsiteX4-229" fmla="*/ 1301712 w 1305333"/>
                  <a:gd name="connsiteY4-230" fmla="*/ 442384 h 1424419"/>
                  <a:gd name="connsiteX5-231" fmla="*/ 1303099 w 1305333"/>
                  <a:gd name="connsiteY5-232" fmla="*/ 495558 h 1424419"/>
                  <a:gd name="connsiteX6-233" fmla="*/ 1303099 w 1305333"/>
                  <a:gd name="connsiteY6-234" fmla="*/ 952393 h 1424419"/>
                  <a:gd name="connsiteX7-235" fmla="*/ 1305306 w 1305333"/>
                  <a:gd name="connsiteY7-236" fmla="*/ 990115 h 1424419"/>
                  <a:gd name="connsiteX8-237" fmla="*/ 1193590 w 1305333"/>
                  <a:gd name="connsiteY8-238" fmla="*/ 1159518 h 1424419"/>
                  <a:gd name="connsiteX9-239" fmla="*/ 1172881 w 1305333"/>
                  <a:gd name="connsiteY9-240" fmla="*/ 1179342 h 1424419"/>
                  <a:gd name="connsiteX10-241" fmla="*/ 792288 w 1305333"/>
                  <a:gd name="connsiteY10-242" fmla="*/ 1385653 h 1424419"/>
                  <a:gd name="connsiteX11-243" fmla="*/ 522686 w 1305333"/>
                  <a:gd name="connsiteY11-244" fmla="*/ 1384922 h 1424419"/>
                  <a:gd name="connsiteX12-245" fmla="*/ 80344 w 1305333"/>
                  <a:gd name="connsiteY12-246" fmla="*/ 1139323 h 1424419"/>
                  <a:gd name="connsiteX13-247" fmla="*/ 68397 w 1305333"/>
                  <a:gd name="connsiteY13-248" fmla="*/ 1130059 h 1424419"/>
                  <a:gd name="connsiteX14-249" fmla="*/ 667 w 1305333"/>
                  <a:gd name="connsiteY14-250" fmla="*/ 999105 h 1424419"/>
                  <a:gd name="connsiteX15-251" fmla="*/ 0 w 1305333"/>
                  <a:gd name="connsiteY15-252" fmla="*/ 972364 h 1424419"/>
                  <a:gd name="connsiteX16-253" fmla="*/ 2496 w 1305333"/>
                  <a:gd name="connsiteY16-254" fmla="*/ 463106 h 1424419"/>
                  <a:gd name="connsiteX17-255" fmla="*/ 2458 w 1305333"/>
                  <a:gd name="connsiteY17-256" fmla="*/ 429563 h 1424419"/>
                  <a:gd name="connsiteX18-257" fmla="*/ 75248 w 1305333"/>
                  <a:gd name="connsiteY18-258" fmla="*/ 303202 h 1424419"/>
                  <a:gd name="connsiteX19-259" fmla="*/ 103465 w 1305333"/>
                  <a:gd name="connsiteY19-260" fmla="*/ 288252 h 1424419"/>
                  <a:gd name="connsiteX20-261" fmla="*/ 541533 w 1305333"/>
                  <a:gd name="connsiteY20-262" fmla="*/ 38110 h 1424419"/>
                  <a:gd name="connsiteX21-263" fmla="*/ 653528 w 1305333"/>
                  <a:gd name="connsiteY21-264" fmla="*/ 0 h 1424419"/>
                  <a:gd name="connsiteX0-265" fmla="*/ 653528 w 1305333"/>
                  <a:gd name="connsiteY0-266" fmla="*/ 0 h 1424419"/>
                  <a:gd name="connsiteX1-267" fmla="*/ 757287 w 1305333"/>
                  <a:gd name="connsiteY1-268" fmla="*/ 32444 h 1424419"/>
                  <a:gd name="connsiteX2-269" fmla="*/ 1206876 w 1305333"/>
                  <a:gd name="connsiteY2-270" fmla="*/ 284945 h 1424419"/>
                  <a:gd name="connsiteX3-271" fmla="*/ 1233464 w 1305333"/>
                  <a:gd name="connsiteY3-272" fmla="*/ 306775 h 1424419"/>
                  <a:gd name="connsiteX4-273" fmla="*/ 1301712 w 1305333"/>
                  <a:gd name="connsiteY4-274" fmla="*/ 442384 h 1424419"/>
                  <a:gd name="connsiteX5-275" fmla="*/ 1303099 w 1305333"/>
                  <a:gd name="connsiteY5-276" fmla="*/ 495558 h 1424419"/>
                  <a:gd name="connsiteX6-277" fmla="*/ 1303099 w 1305333"/>
                  <a:gd name="connsiteY6-278" fmla="*/ 952393 h 1424419"/>
                  <a:gd name="connsiteX7-279" fmla="*/ 1305306 w 1305333"/>
                  <a:gd name="connsiteY7-280" fmla="*/ 990115 h 1424419"/>
                  <a:gd name="connsiteX8-281" fmla="*/ 1193590 w 1305333"/>
                  <a:gd name="connsiteY8-282" fmla="*/ 1159518 h 1424419"/>
                  <a:gd name="connsiteX9-283" fmla="*/ 1172881 w 1305333"/>
                  <a:gd name="connsiteY9-284" fmla="*/ 1179342 h 1424419"/>
                  <a:gd name="connsiteX10-285" fmla="*/ 792288 w 1305333"/>
                  <a:gd name="connsiteY10-286" fmla="*/ 1385653 h 1424419"/>
                  <a:gd name="connsiteX11-287" fmla="*/ 522686 w 1305333"/>
                  <a:gd name="connsiteY11-288" fmla="*/ 1384922 h 1424419"/>
                  <a:gd name="connsiteX12-289" fmla="*/ 80344 w 1305333"/>
                  <a:gd name="connsiteY12-290" fmla="*/ 1139323 h 1424419"/>
                  <a:gd name="connsiteX13-291" fmla="*/ 68397 w 1305333"/>
                  <a:gd name="connsiteY13-292" fmla="*/ 1130059 h 1424419"/>
                  <a:gd name="connsiteX14-293" fmla="*/ 667 w 1305333"/>
                  <a:gd name="connsiteY14-294" fmla="*/ 999105 h 1424419"/>
                  <a:gd name="connsiteX15-295" fmla="*/ 0 w 1305333"/>
                  <a:gd name="connsiteY15-296" fmla="*/ 972364 h 1424419"/>
                  <a:gd name="connsiteX16-297" fmla="*/ 2496 w 1305333"/>
                  <a:gd name="connsiteY16-298" fmla="*/ 463106 h 1424419"/>
                  <a:gd name="connsiteX17-299" fmla="*/ 2458 w 1305333"/>
                  <a:gd name="connsiteY17-300" fmla="*/ 429563 h 1424419"/>
                  <a:gd name="connsiteX18-301" fmla="*/ 75248 w 1305333"/>
                  <a:gd name="connsiteY18-302" fmla="*/ 303202 h 1424419"/>
                  <a:gd name="connsiteX19-303" fmla="*/ 103465 w 1305333"/>
                  <a:gd name="connsiteY19-304" fmla="*/ 288252 h 1424419"/>
                  <a:gd name="connsiteX20-305" fmla="*/ 541533 w 1305333"/>
                  <a:gd name="connsiteY20-306" fmla="*/ 38110 h 1424419"/>
                  <a:gd name="connsiteX21-307" fmla="*/ 653528 w 1305333"/>
                  <a:gd name="connsiteY21-308" fmla="*/ 0 h 1424419"/>
                  <a:gd name="connsiteX0-309" fmla="*/ 653528 w 1305333"/>
                  <a:gd name="connsiteY0-310" fmla="*/ 0 h 1424419"/>
                  <a:gd name="connsiteX1-311" fmla="*/ 757287 w 1305333"/>
                  <a:gd name="connsiteY1-312" fmla="*/ 32444 h 1424419"/>
                  <a:gd name="connsiteX2-313" fmla="*/ 1206876 w 1305333"/>
                  <a:gd name="connsiteY2-314" fmla="*/ 284945 h 1424419"/>
                  <a:gd name="connsiteX3-315" fmla="*/ 1233464 w 1305333"/>
                  <a:gd name="connsiteY3-316" fmla="*/ 306775 h 1424419"/>
                  <a:gd name="connsiteX4-317" fmla="*/ 1301712 w 1305333"/>
                  <a:gd name="connsiteY4-318" fmla="*/ 442384 h 1424419"/>
                  <a:gd name="connsiteX5-319" fmla="*/ 1303099 w 1305333"/>
                  <a:gd name="connsiteY5-320" fmla="*/ 495558 h 1424419"/>
                  <a:gd name="connsiteX6-321" fmla="*/ 1303099 w 1305333"/>
                  <a:gd name="connsiteY6-322" fmla="*/ 952393 h 1424419"/>
                  <a:gd name="connsiteX7-323" fmla="*/ 1305306 w 1305333"/>
                  <a:gd name="connsiteY7-324" fmla="*/ 990115 h 1424419"/>
                  <a:gd name="connsiteX8-325" fmla="*/ 1193590 w 1305333"/>
                  <a:gd name="connsiteY8-326" fmla="*/ 1159518 h 1424419"/>
                  <a:gd name="connsiteX9-327" fmla="*/ 1172881 w 1305333"/>
                  <a:gd name="connsiteY9-328" fmla="*/ 1179342 h 1424419"/>
                  <a:gd name="connsiteX10-329" fmla="*/ 792288 w 1305333"/>
                  <a:gd name="connsiteY10-330" fmla="*/ 1385653 h 1424419"/>
                  <a:gd name="connsiteX11-331" fmla="*/ 522686 w 1305333"/>
                  <a:gd name="connsiteY11-332" fmla="*/ 1384922 h 1424419"/>
                  <a:gd name="connsiteX12-333" fmla="*/ 80344 w 1305333"/>
                  <a:gd name="connsiteY12-334" fmla="*/ 1139323 h 1424419"/>
                  <a:gd name="connsiteX13-335" fmla="*/ 68397 w 1305333"/>
                  <a:gd name="connsiteY13-336" fmla="*/ 1130059 h 1424419"/>
                  <a:gd name="connsiteX14-337" fmla="*/ 667 w 1305333"/>
                  <a:gd name="connsiteY14-338" fmla="*/ 999105 h 1424419"/>
                  <a:gd name="connsiteX15-339" fmla="*/ 0 w 1305333"/>
                  <a:gd name="connsiteY15-340" fmla="*/ 972364 h 1424419"/>
                  <a:gd name="connsiteX16-341" fmla="*/ 2496 w 1305333"/>
                  <a:gd name="connsiteY16-342" fmla="*/ 463106 h 1424419"/>
                  <a:gd name="connsiteX17-343" fmla="*/ 2458 w 1305333"/>
                  <a:gd name="connsiteY17-344" fmla="*/ 429563 h 1424419"/>
                  <a:gd name="connsiteX18-345" fmla="*/ 75248 w 1305333"/>
                  <a:gd name="connsiteY18-346" fmla="*/ 303202 h 1424419"/>
                  <a:gd name="connsiteX19-347" fmla="*/ 103465 w 1305333"/>
                  <a:gd name="connsiteY19-348" fmla="*/ 288252 h 1424419"/>
                  <a:gd name="connsiteX20-349" fmla="*/ 541533 w 1305333"/>
                  <a:gd name="connsiteY20-350" fmla="*/ 38110 h 1424419"/>
                  <a:gd name="connsiteX21-351" fmla="*/ 653528 w 1305333"/>
                  <a:gd name="connsiteY21-352" fmla="*/ 0 h 1424419"/>
                  <a:gd name="connsiteX0-353" fmla="*/ 653528 w 1305333"/>
                  <a:gd name="connsiteY0-354" fmla="*/ 0 h 1424419"/>
                  <a:gd name="connsiteX1-355" fmla="*/ 757287 w 1305333"/>
                  <a:gd name="connsiteY1-356" fmla="*/ 32444 h 1424419"/>
                  <a:gd name="connsiteX2-357" fmla="*/ 1206876 w 1305333"/>
                  <a:gd name="connsiteY2-358" fmla="*/ 284945 h 1424419"/>
                  <a:gd name="connsiteX3-359" fmla="*/ 1233464 w 1305333"/>
                  <a:gd name="connsiteY3-360" fmla="*/ 306775 h 1424419"/>
                  <a:gd name="connsiteX4-361" fmla="*/ 1301712 w 1305333"/>
                  <a:gd name="connsiteY4-362" fmla="*/ 442384 h 1424419"/>
                  <a:gd name="connsiteX5-363" fmla="*/ 1303099 w 1305333"/>
                  <a:gd name="connsiteY5-364" fmla="*/ 495558 h 1424419"/>
                  <a:gd name="connsiteX6-365" fmla="*/ 1303099 w 1305333"/>
                  <a:gd name="connsiteY6-366" fmla="*/ 952393 h 1424419"/>
                  <a:gd name="connsiteX7-367" fmla="*/ 1305306 w 1305333"/>
                  <a:gd name="connsiteY7-368" fmla="*/ 990115 h 1424419"/>
                  <a:gd name="connsiteX8-369" fmla="*/ 1193590 w 1305333"/>
                  <a:gd name="connsiteY8-370" fmla="*/ 1159518 h 1424419"/>
                  <a:gd name="connsiteX9-371" fmla="*/ 1172881 w 1305333"/>
                  <a:gd name="connsiteY9-372" fmla="*/ 1179342 h 1424419"/>
                  <a:gd name="connsiteX10-373" fmla="*/ 792288 w 1305333"/>
                  <a:gd name="connsiteY10-374" fmla="*/ 1385653 h 1424419"/>
                  <a:gd name="connsiteX11-375" fmla="*/ 522686 w 1305333"/>
                  <a:gd name="connsiteY11-376" fmla="*/ 1384922 h 1424419"/>
                  <a:gd name="connsiteX12-377" fmla="*/ 80344 w 1305333"/>
                  <a:gd name="connsiteY12-378" fmla="*/ 1139323 h 1424419"/>
                  <a:gd name="connsiteX13-379" fmla="*/ 68397 w 1305333"/>
                  <a:gd name="connsiteY13-380" fmla="*/ 1130059 h 1424419"/>
                  <a:gd name="connsiteX14-381" fmla="*/ 667 w 1305333"/>
                  <a:gd name="connsiteY14-382" fmla="*/ 999105 h 1424419"/>
                  <a:gd name="connsiteX15-383" fmla="*/ 0 w 1305333"/>
                  <a:gd name="connsiteY15-384" fmla="*/ 972364 h 1424419"/>
                  <a:gd name="connsiteX16-385" fmla="*/ 2496 w 1305333"/>
                  <a:gd name="connsiteY16-386" fmla="*/ 463106 h 1424419"/>
                  <a:gd name="connsiteX17-387" fmla="*/ 2458 w 1305333"/>
                  <a:gd name="connsiteY17-388" fmla="*/ 429563 h 1424419"/>
                  <a:gd name="connsiteX18-389" fmla="*/ 75248 w 1305333"/>
                  <a:gd name="connsiteY18-390" fmla="*/ 303202 h 1424419"/>
                  <a:gd name="connsiteX19-391" fmla="*/ 106293 w 1305333"/>
                  <a:gd name="connsiteY19-392" fmla="*/ 282597 h 1424419"/>
                  <a:gd name="connsiteX20-393" fmla="*/ 541533 w 1305333"/>
                  <a:gd name="connsiteY20-394" fmla="*/ 38110 h 1424419"/>
                  <a:gd name="connsiteX21-395" fmla="*/ 653528 w 1305333"/>
                  <a:gd name="connsiteY21-396" fmla="*/ 0 h 1424419"/>
                  <a:gd name="connsiteX0-397" fmla="*/ 653528 w 1305333"/>
                  <a:gd name="connsiteY0-398" fmla="*/ 0 h 1424419"/>
                  <a:gd name="connsiteX1-399" fmla="*/ 757287 w 1305333"/>
                  <a:gd name="connsiteY1-400" fmla="*/ 32444 h 1424419"/>
                  <a:gd name="connsiteX2-401" fmla="*/ 1206876 w 1305333"/>
                  <a:gd name="connsiteY2-402" fmla="*/ 284945 h 1424419"/>
                  <a:gd name="connsiteX3-403" fmla="*/ 1237706 w 1305333"/>
                  <a:gd name="connsiteY3-404" fmla="*/ 306775 h 1424419"/>
                  <a:gd name="connsiteX4-405" fmla="*/ 1301712 w 1305333"/>
                  <a:gd name="connsiteY4-406" fmla="*/ 442384 h 1424419"/>
                  <a:gd name="connsiteX5-407" fmla="*/ 1303099 w 1305333"/>
                  <a:gd name="connsiteY5-408" fmla="*/ 495558 h 1424419"/>
                  <a:gd name="connsiteX6-409" fmla="*/ 1303099 w 1305333"/>
                  <a:gd name="connsiteY6-410" fmla="*/ 952393 h 1424419"/>
                  <a:gd name="connsiteX7-411" fmla="*/ 1305306 w 1305333"/>
                  <a:gd name="connsiteY7-412" fmla="*/ 990115 h 1424419"/>
                  <a:gd name="connsiteX8-413" fmla="*/ 1193590 w 1305333"/>
                  <a:gd name="connsiteY8-414" fmla="*/ 1159518 h 1424419"/>
                  <a:gd name="connsiteX9-415" fmla="*/ 1172881 w 1305333"/>
                  <a:gd name="connsiteY9-416" fmla="*/ 1179342 h 1424419"/>
                  <a:gd name="connsiteX10-417" fmla="*/ 792288 w 1305333"/>
                  <a:gd name="connsiteY10-418" fmla="*/ 1385653 h 1424419"/>
                  <a:gd name="connsiteX11-419" fmla="*/ 522686 w 1305333"/>
                  <a:gd name="connsiteY11-420" fmla="*/ 1384922 h 1424419"/>
                  <a:gd name="connsiteX12-421" fmla="*/ 80344 w 1305333"/>
                  <a:gd name="connsiteY12-422" fmla="*/ 1139323 h 1424419"/>
                  <a:gd name="connsiteX13-423" fmla="*/ 68397 w 1305333"/>
                  <a:gd name="connsiteY13-424" fmla="*/ 1130059 h 1424419"/>
                  <a:gd name="connsiteX14-425" fmla="*/ 667 w 1305333"/>
                  <a:gd name="connsiteY14-426" fmla="*/ 999105 h 1424419"/>
                  <a:gd name="connsiteX15-427" fmla="*/ 0 w 1305333"/>
                  <a:gd name="connsiteY15-428" fmla="*/ 972364 h 1424419"/>
                  <a:gd name="connsiteX16-429" fmla="*/ 2496 w 1305333"/>
                  <a:gd name="connsiteY16-430" fmla="*/ 463106 h 1424419"/>
                  <a:gd name="connsiteX17-431" fmla="*/ 2458 w 1305333"/>
                  <a:gd name="connsiteY17-432" fmla="*/ 429563 h 1424419"/>
                  <a:gd name="connsiteX18-433" fmla="*/ 75248 w 1305333"/>
                  <a:gd name="connsiteY18-434" fmla="*/ 303202 h 1424419"/>
                  <a:gd name="connsiteX19-435" fmla="*/ 106293 w 1305333"/>
                  <a:gd name="connsiteY19-436" fmla="*/ 282597 h 1424419"/>
                  <a:gd name="connsiteX20-437" fmla="*/ 541533 w 1305333"/>
                  <a:gd name="connsiteY20-438" fmla="*/ 38110 h 1424419"/>
                  <a:gd name="connsiteX21-439" fmla="*/ 653528 w 1305333"/>
                  <a:gd name="connsiteY21-440" fmla="*/ 0 h 1424419"/>
                  <a:gd name="connsiteX0-441" fmla="*/ 653528 w 1305333"/>
                  <a:gd name="connsiteY0-442" fmla="*/ 0 h 1424419"/>
                  <a:gd name="connsiteX1-443" fmla="*/ 757287 w 1305333"/>
                  <a:gd name="connsiteY1-444" fmla="*/ 32444 h 1424419"/>
                  <a:gd name="connsiteX2-445" fmla="*/ 1206876 w 1305333"/>
                  <a:gd name="connsiteY2-446" fmla="*/ 284945 h 1424419"/>
                  <a:gd name="connsiteX3-447" fmla="*/ 1237706 w 1305333"/>
                  <a:gd name="connsiteY3-448" fmla="*/ 306775 h 1424419"/>
                  <a:gd name="connsiteX4-449" fmla="*/ 1301712 w 1305333"/>
                  <a:gd name="connsiteY4-450" fmla="*/ 442384 h 1424419"/>
                  <a:gd name="connsiteX5-451" fmla="*/ 1303099 w 1305333"/>
                  <a:gd name="connsiteY5-452" fmla="*/ 495558 h 1424419"/>
                  <a:gd name="connsiteX6-453" fmla="*/ 1303099 w 1305333"/>
                  <a:gd name="connsiteY6-454" fmla="*/ 952393 h 1424419"/>
                  <a:gd name="connsiteX7-455" fmla="*/ 1305306 w 1305333"/>
                  <a:gd name="connsiteY7-456" fmla="*/ 990115 h 1424419"/>
                  <a:gd name="connsiteX8-457" fmla="*/ 1211970 w 1305333"/>
                  <a:gd name="connsiteY8-458" fmla="*/ 1149621 h 1424419"/>
                  <a:gd name="connsiteX9-459" fmla="*/ 1172881 w 1305333"/>
                  <a:gd name="connsiteY9-460" fmla="*/ 1179342 h 1424419"/>
                  <a:gd name="connsiteX10-461" fmla="*/ 792288 w 1305333"/>
                  <a:gd name="connsiteY10-462" fmla="*/ 1385653 h 1424419"/>
                  <a:gd name="connsiteX11-463" fmla="*/ 522686 w 1305333"/>
                  <a:gd name="connsiteY11-464" fmla="*/ 1384922 h 1424419"/>
                  <a:gd name="connsiteX12-465" fmla="*/ 80344 w 1305333"/>
                  <a:gd name="connsiteY12-466" fmla="*/ 1139323 h 1424419"/>
                  <a:gd name="connsiteX13-467" fmla="*/ 68397 w 1305333"/>
                  <a:gd name="connsiteY13-468" fmla="*/ 1130059 h 1424419"/>
                  <a:gd name="connsiteX14-469" fmla="*/ 667 w 1305333"/>
                  <a:gd name="connsiteY14-470" fmla="*/ 999105 h 1424419"/>
                  <a:gd name="connsiteX15-471" fmla="*/ 0 w 1305333"/>
                  <a:gd name="connsiteY15-472" fmla="*/ 972364 h 1424419"/>
                  <a:gd name="connsiteX16-473" fmla="*/ 2496 w 1305333"/>
                  <a:gd name="connsiteY16-474" fmla="*/ 463106 h 1424419"/>
                  <a:gd name="connsiteX17-475" fmla="*/ 2458 w 1305333"/>
                  <a:gd name="connsiteY17-476" fmla="*/ 429563 h 1424419"/>
                  <a:gd name="connsiteX18-477" fmla="*/ 75248 w 1305333"/>
                  <a:gd name="connsiteY18-478" fmla="*/ 303202 h 1424419"/>
                  <a:gd name="connsiteX19-479" fmla="*/ 106293 w 1305333"/>
                  <a:gd name="connsiteY19-480" fmla="*/ 282597 h 1424419"/>
                  <a:gd name="connsiteX20-481" fmla="*/ 541533 w 1305333"/>
                  <a:gd name="connsiteY20-482" fmla="*/ 38110 h 1424419"/>
                  <a:gd name="connsiteX21-483" fmla="*/ 653528 w 1305333"/>
                  <a:gd name="connsiteY21-484" fmla="*/ 0 h 1424419"/>
                  <a:gd name="connsiteX0-485" fmla="*/ 653528 w 1305333"/>
                  <a:gd name="connsiteY0-486" fmla="*/ 0 h 1424419"/>
                  <a:gd name="connsiteX1-487" fmla="*/ 757287 w 1305333"/>
                  <a:gd name="connsiteY1-488" fmla="*/ 32444 h 1424419"/>
                  <a:gd name="connsiteX2-489" fmla="*/ 1206876 w 1305333"/>
                  <a:gd name="connsiteY2-490" fmla="*/ 284945 h 1424419"/>
                  <a:gd name="connsiteX3-491" fmla="*/ 1237706 w 1305333"/>
                  <a:gd name="connsiteY3-492" fmla="*/ 306775 h 1424419"/>
                  <a:gd name="connsiteX4-493" fmla="*/ 1301712 w 1305333"/>
                  <a:gd name="connsiteY4-494" fmla="*/ 442384 h 1424419"/>
                  <a:gd name="connsiteX5-495" fmla="*/ 1303099 w 1305333"/>
                  <a:gd name="connsiteY5-496" fmla="*/ 495558 h 1424419"/>
                  <a:gd name="connsiteX6-497" fmla="*/ 1303099 w 1305333"/>
                  <a:gd name="connsiteY6-498" fmla="*/ 952393 h 1424419"/>
                  <a:gd name="connsiteX7-499" fmla="*/ 1305306 w 1305333"/>
                  <a:gd name="connsiteY7-500" fmla="*/ 990115 h 1424419"/>
                  <a:gd name="connsiteX8-501" fmla="*/ 1236006 w 1305333"/>
                  <a:gd name="connsiteY8-502" fmla="*/ 1160932 h 1424419"/>
                  <a:gd name="connsiteX9-503" fmla="*/ 1172881 w 1305333"/>
                  <a:gd name="connsiteY9-504" fmla="*/ 1179342 h 1424419"/>
                  <a:gd name="connsiteX10-505" fmla="*/ 792288 w 1305333"/>
                  <a:gd name="connsiteY10-506" fmla="*/ 1385653 h 1424419"/>
                  <a:gd name="connsiteX11-507" fmla="*/ 522686 w 1305333"/>
                  <a:gd name="connsiteY11-508" fmla="*/ 1384922 h 1424419"/>
                  <a:gd name="connsiteX12-509" fmla="*/ 80344 w 1305333"/>
                  <a:gd name="connsiteY12-510" fmla="*/ 1139323 h 1424419"/>
                  <a:gd name="connsiteX13-511" fmla="*/ 68397 w 1305333"/>
                  <a:gd name="connsiteY13-512" fmla="*/ 1130059 h 1424419"/>
                  <a:gd name="connsiteX14-513" fmla="*/ 667 w 1305333"/>
                  <a:gd name="connsiteY14-514" fmla="*/ 999105 h 1424419"/>
                  <a:gd name="connsiteX15-515" fmla="*/ 0 w 1305333"/>
                  <a:gd name="connsiteY15-516" fmla="*/ 972364 h 1424419"/>
                  <a:gd name="connsiteX16-517" fmla="*/ 2496 w 1305333"/>
                  <a:gd name="connsiteY16-518" fmla="*/ 463106 h 1424419"/>
                  <a:gd name="connsiteX17-519" fmla="*/ 2458 w 1305333"/>
                  <a:gd name="connsiteY17-520" fmla="*/ 429563 h 1424419"/>
                  <a:gd name="connsiteX18-521" fmla="*/ 75248 w 1305333"/>
                  <a:gd name="connsiteY18-522" fmla="*/ 303202 h 1424419"/>
                  <a:gd name="connsiteX19-523" fmla="*/ 106293 w 1305333"/>
                  <a:gd name="connsiteY19-524" fmla="*/ 282597 h 1424419"/>
                  <a:gd name="connsiteX20-525" fmla="*/ 541533 w 1305333"/>
                  <a:gd name="connsiteY20-526" fmla="*/ 38110 h 1424419"/>
                  <a:gd name="connsiteX21-527" fmla="*/ 653528 w 1305333"/>
                  <a:gd name="connsiteY21-528" fmla="*/ 0 h 1424419"/>
                  <a:gd name="connsiteX0-529" fmla="*/ 653528 w 1313169"/>
                  <a:gd name="connsiteY0-530" fmla="*/ 0 h 1424419"/>
                  <a:gd name="connsiteX1-531" fmla="*/ 757287 w 1313169"/>
                  <a:gd name="connsiteY1-532" fmla="*/ 32444 h 1424419"/>
                  <a:gd name="connsiteX2-533" fmla="*/ 1206876 w 1313169"/>
                  <a:gd name="connsiteY2-534" fmla="*/ 284945 h 1424419"/>
                  <a:gd name="connsiteX3-535" fmla="*/ 1237706 w 1313169"/>
                  <a:gd name="connsiteY3-536" fmla="*/ 306775 h 1424419"/>
                  <a:gd name="connsiteX4-537" fmla="*/ 1301712 w 1313169"/>
                  <a:gd name="connsiteY4-538" fmla="*/ 442384 h 1424419"/>
                  <a:gd name="connsiteX5-539" fmla="*/ 1303099 w 1313169"/>
                  <a:gd name="connsiteY5-540" fmla="*/ 495558 h 1424419"/>
                  <a:gd name="connsiteX6-541" fmla="*/ 1303099 w 1313169"/>
                  <a:gd name="connsiteY6-542" fmla="*/ 952393 h 1424419"/>
                  <a:gd name="connsiteX7-543" fmla="*/ 1305306 w 1313169"/>
                  <a:gd name="connsiteY7-544" fmla="*/ 990115 h 1424419"/>
                  <a:gd name="connsiteX8-545" fmla="*/ 1271352 w 1313169"/>
                  <a:gd name="connsiteY8-546" fmla="*/ 1142552 h 1424419"/>
                  <a:gd name="connsiteX9-547" fmla="*/ 1172881 w 1313169"/>
                  <a:gd name="connsiteY9-548" fmla="*/ 1179342 h 1424419"/>
                  <a:gd name="connsiteX10-549" fmla="*/ 792288 w 1313169"/>
                  <a:gd name="connsiteY10-550" fmla="*/ 1385653 h 1424419"/>
                  <a:gd name="connsiteX11-551" fmla="*/ 522686 w 1313169"/>
                  <a:gd name="connsiteY11-552" fmla="*/ 1384922 h 1424419"/>
                  <a:gd name="connsiteX12-553" fmla="*/ 80344 w 1313169"/>
                  <a:gd name="connsiteY12-554" fmla="*/ 1139323 h 1424419"/>
                  <a:gd name="connsiteX13-555" fmla="*/ 68397 w 1313169"/>
                  <a:gd name="connsiteY13-556" fmla="*/ 1130059 h 1424419"/>
                  <a:gd name="connsiteX14-557" fmla="*/ 667 w 1313169"/>
                  <a:gd name="connsiteY14-558" fmla="*/ 999105 h 1424419"/>
                  <a:gd name="connsiteX15-559" fmla="*/ 0 w 1313169"/>
                  <a:gd name="connsiteY15-560" fmla="*/ 972364 h 1424419"/>
                  <a:gd name="connsiteX16-561" fmla="*/ 2496 w 1313169"/>
                  <a:gd name="connsiteY16-562" fmla="*/ 463106 h 1424419"/>
                  <a:gd name="connsiteX17-563" fmla="*/ 2458 w 1313169"/>
                  <a:gd name="connsiteY17-564" fmla="*/ 429563 h 1424419"/>
                  <a:gd name="connsiteX18-565" fmla="*/ 75248 w 1313169"/>
                  <a:gd name="connsiteY18-566" fmla="*/ 303202 h 1424419"/>
                  <a:gd name="connsiteX19-567" fmla="*/ 106293 w 1313169"/>
                  <a:gd name="connsiteY19-568" fmla="*/ 282597 h 1424419"/>
                  <a:gd name="connsiteX20-569" fmla="*/ 541533 w 1313169"/>
                  <a:gd name="connsiteY20-570" fmla="*/ 38110 h 1424419"/>
                  <a:gd name="connsiteX21-571" fmla="*/ 653528 w 1313169"/>
                  <a:gd name="connsiteY21-572" fmla="*/ 0 h 1424419"/>
                  <a:gd name="connsiteX0-573" fmla="*/ 653528 w 1306267"/>
                  <a:gd name="connsiteY0-574" fmla="*/ 0 h 1424419"/>
                  <a:gd name="connsiteX1-575" fmla="*/ 757287 w 1306267"/>
                  <a:gd name="connsiteY1-576" fmla="*/ 32444 h 1424419"/>
                  <a:gd name="connsiteX2-577" fmla="*/ 1206876 w 1306267"/>
                  <a:gd name="connsiteY2-578" fmla="*/ 284945 h 1424419"/>
                  <a:gd name="connsiteX3-579" fmla="*/ 1237706 w 1306267"/>
                  <a:gd name="connsiteY3-580" fmla="*/ 306775 h 1424419"/>
                  <a:gd name="connsiteX4-581" fmla="*/ 1301712 w 1306267"/>
                  <a:gd name="connsiteY4-582" fmla="*/ 442384 h 1424419"/>
                  <a:gd name="connsiteX5-583" fmla="*/ 1303099 w 1306267"/>
                  <a:gd name="connsiteY5-584" fmla="*/ 495558 h 1424419"/>
                  <a:gd name="connsiteX6-585" fmla="*/ 1303099 w 1306267"/>
                  <a:gd name="connsiteY6-586" fmla="*/ 952393 h 1424419"/>
                  <a:gd name="connsiteX7-587" fmla="*/ 1305306 w 1306267"/>
                  <a:gd name="connsiteY7-588" fmla="*/ 990115 h 1424419"/>
                  <a:gd name="connsiteX8-589" fmla="*/ 1255800 w 1306267"/>
                  <a:gd name="connsiteY8-590" fmla="*/ 1142552 h 1424419"/>
                  <a:gd name="connsiteX9-591" fmla="*/ 1172881 w 1306267"/>
                  <a:gd name="connsiteY9-592" fmla="*/ 1179342 h 1424419"/>
                  <a:gd name="connsiteX10-593" fmla="*/ 792288 w 1306267"/>
                  <a:gd name="connsiteY10-594" fmla="*/ 1385653 h 1424419"/>
                  <a:gd name="connsiteX11-595" fmla="*/ 522686 w 1306267"/>
                  <a:gd name="connsiteY11-596" fmla="*/ 1384922 h 1424419"/>
                  <a:gd name="connsiteX12-597" fmla="*/ 80344 w 1306267"/>
                  <a:gd name="connsiteY12-598" fmla="*/ 1139323 h 1424419"/>
                  <a:gd name="connsiteX13-599" fmla="*/ 68397 w 1306267"/>
                  <a:gd name="connsiteY13-600" fmla="*/ 1130059 h 1424419"/>
                  <a:gd name="connsiteX14-601" fmla="*/ 667 w 1306267"/>
                  <a:gd name="connsiteY14-602" fmla="*/ 999105 h 1424419"/>
                  <a:gd name="connsiteX15-603" fmla="*/ 0 w 1306267"/>
                  <a:gd name="connsiteY15-604" fmla="*/ 972364 h 1424419"/>
                  <a:gd name="connsiteX16-605" fmla="*/ 2496 w 1306267"/>
                  <a:gd name="connsiteY16-606" fmla="*/ 463106 h 1424419"/>
                  <a:gd name="connsiteX17-607" fmla="*/ 2458 w 1306267"/>
                  <a:gd name="connsiteY17-608" fmla="*/ 429563 h 1424419"/>
                  <a:gd name="connsiteX18-609" fmla="*/ 75248 w 1306267"/>
                  <a:gd name="connsiteY18-610" fmla="*/ 303202 h 1424419"/>
                  <a:gd name="connsiteX19-611" fmla="*/ 106293 w 1306267"/>
                  <a:gd name="connsiteY19-612" fmla="*/ 282597 h 1424419"/>
                  <a:gd name="connsiteX20-613" fmla="*/ 541533 w 1306267"/>
                  <a:gd name="connsiteY20-614" fmla="*/ 38110 h 1424419"/>
                  <a:gd name="connsiteX21-615" fmla="*/ 653528 w 1306267"/>
                  <a:gd name="connsiteY21-616" fmla="*/ 0 h 1424419"/>
                  <a:gd name="connsiteX0-617" fmla="*/ 653528 w 1306267"/>
                  <a:gd name="connsiteY0-618" fmla="*/ 0 h 1424419"/>
                  <a:gd name="connsiteX1-619" fmla="*/ 757287 w 1306267"/>
                  <a:gd name="connsiteY1-620" fmla="*/ 32444 h 1424419"/>
                  <a:gd name="connsiteX2-621" fmla="*/ 1206876 w 1306267"/>
                  <a:gd name="connsiteY2-622" fmla="*/ 284945 h 1424419"/>
                  <a:gd name="connsiteX3-623" fmla="*/ 1237706 w 1306267"/>
                  <a:gd name="connsiteY3-624" fmla="*/ 306775 h 1424419"/>
                  <a:gd name="connsiteX4-625" fmla="*/ 1301712 w 1306267"/>
                  <a:gd name="connsiteY4-626" fmla="*/ 442384 h 1424419"/>
                  <a:gd name="connsiteX5-627" fmla="*/ 1303099 w 1306267"/>
                  <a:gd name="connsiteY5-628" fmla="*/ 495558 h 1424419"/>
                  <a:gd name="connsiteX6-629" fmla="*/ 1303099 w 1306267"/>
                  <a:gd name="connsiteY6-630" fmla="*/ 952393 h 1424419"/>
                  <a:gd name="connsiteX7-631" fmla="*/ 1305306 w 1306267"/>
                  <a:gd name="connsiteY7-632" fmla="*/ 990115 h 1424419"/>
                  <a:gd name="connsiteX8-633" fmla="*/ 1255800 w 1306267"/>
                  <a:gd name="connsiteY8-634" fmla="*/ 1142552 h 1424419"/>
                  <a:gd name="connsiteX9-635" fmla="*/ 1172881 w 1306267"/>
                  <a:gd name="connsiteY9-636" fmla="*/ 1179342 h 1424419"/>
                  <a:gd name="connsiteX10-637" fmla="*/ 792288 w 1306267"/>
                  <a:gd name="connsiteY10-638" fmla="*/ 1385653 h 1424419"/>
                  <a:gd name="connsiteX11-639" fmla="*/ 522686 w 1306267"/>
                  <a:gd name="connsiteY11-640" fmla="*/ 1384922 h 1424419"/>
                  <a:gd name="connsiteX12-641" fmla="*/ 80344 w 1306267"/>
                  <a:gd name="connsiteY12-642" fmla="*/ 1139323 h 1424419"/>
                  <a:gd name="connsiteX13-643" fmla="*/ 61328 w 1306267"/>
                  <a:gd name="connsiteY13-644" fmla="*/ 1127231 h 1424419"/>
                  <a:gd name="connsiteX14-645" fmla="*/ 667 w 1306267"/>
                  <a:gd name="connsiteY14-646" fmla="*/ 999105 h 1424419"/>
                  <a:gd name="connsiteX15-647" fmla="*/ 0 w 1306267"/>
                  <a:gd name="connsiteY15-648" fmla="*/ 972364 h 1424419"/>
                  <a:gd name="connsiteX16-649" fmla="*/ 2496 w 1306267"/>
                  <a:gd name="connsiteY16-650" fmla="*/ 463106 h 1424419"/>
                  <a:gd name="connsiteX17-651" fmla="*/ 2458 w 1306267"/>
                  <a:gd name="connsiteY17-652" fmla="*/ 429563 h 1424419"/>
                  <a:gd name="connsiteX18-653" fmla="*/ 75248 w 1306267"/>
                  <a:gd name="connsiteY18-654" fmla="*/ 303202 h 1424419"/>
                  <a:gd name="connsiteX19-655" fmla="*/ 106293 w 1306267"/>
                  <a:gd name="connsiteY19-656" fmla="*/ 282597 h 1424419"/>
                  <a:gd name="connsiteX20-657" fmla="*/ 541533 w 1306267"/>
                  <a:gd name="connsiteY20-658" fmla="*/ 38110 h 1424419"/>
                  <a:gd name="connsiteX21-659" fmla="*/ 653528 w 1306267"/>
                  <a:gd name="connsiteY21-660" fmla="*/ 0 h 1424419"/>
                  <a:gd name="connsiteX0-661" fmla="*/ 653528 w 1306267"/>
                  <a:gd name="connsiteY0-662" fmla="*/ 0 h 1424419"/>
                  <a:gd name="connsiteX1-663" fmla="*/ 757287 w 1306267"/>
                  <a:gd name="connsiteY1-664" fmla="*/ 32444 h 1424419"/>
                  <a:gd name="connsiteX2-665" fmla="*/ 1206876 w 1306267"/>
                  <a:gd name="connsiteY2-666" fmla="*/ 284945 h 1424419"/>
                  <a:gd name="connsiteX3-667" fmla="*/ 1237706 w 1306267"/>
                  <a:gd name="connsiteY3-668" fmla="*/ 306775 h 1424419"/>
                  <a:gd name="connsiteX4-669" fmla="*/ 1301712 w 1306267"/>
                  <a:gd name="connsiteY4-670" fmla="*/ 442384 h 1424419"/>
                  <a:gd name="connsiteX5-671" fmla="*/ 1303099 w 1306267"/>
                  <a:gd name="connsiteY5-672" fmla="*/ 495558 h 1424419"/>
                  <a:gd name="connsiteX6-673" fmla="*/ 1303099 w 1306267"/>
                  <a:gd name="connsiteY6-674" fmla="*/ 952393 h 1424419"/>
                  <a:gd name="connsiteX7-675" fmla="*/ 1305306 w 1306267"/>
                  <a:gd name="connsiteY7-676" fmla="*/ 990115 h 1424419"/>
                  <a:gd name="connsiteX8-677" fmla="*/ 1255800 w 1306267"/>
                  <a:gd name="connsiteY8-678" fmla="*/ 1142552 h 1424419"/>
                  <a:gd name="connsiteX9-679" fmla="*/ 1172881 w 1306267"/>
                  <a:gd name="connsiteY9-680" fmla="*/ 1179342 h 1424419"/>
                  <a:gd name="connsiteX10-681" fmla="*/ 792288 w 1306267"/>
                  <a:gd name="connsiteY10-682" fmla="*/ 1385653 h 1424419"/>
                  <a:gd name="connsiteX11-683" fmla="*/ 522686 w 1306267"/>
                  <a:gd name="connsiteY11-684" fmla="*/ 1384922 h 1424419"/>
                  <a:gd name="connsiteX12-685" fmla="*/ 80344 w 1306267"/>
                  <a:gd name="connsiteY12-686" fmla="*/ 1139323 h 1424419"/>
                  <a:gd name="connsiteX13-687" fmla="*/ 61328 w 1306267"/>
                  <a:gd name="connsiteY13-688" fmla="*/ 1127231 h 1424419"/>
                  <a:gd name="connsiteX14-689" fmla="*/ 667 w 1306267"/>
                  <a:gd name="connsiteY14-690" fmla="*/ 999105 h 1424419"/>
                  <a:gd name="connsiteX15-691" fmla="*/ 0 w 1306267"/>
                  <a:gd name="connsiteY15-692" fmla="*/ 972364 h 1424419"/>
                  <a:gd name="connsiteX16-693" fmla="*/ 2496 w 1306267"/>
                  <a:gd name="connsiteY16-694" fmla="*/ 463106 h 1424419"/>
                  <a:gd name="connsiteX17-695" fmla="*/ 2458 w 1306267"/>
                  <a:gd name="connsiteY17-696" fmla="*/ 429563 h 1424419"/>
                  <a:gd name="connsiteX18-697" fmla="*/ 75248 w 1306267"/>
                  <a:gd name="connsiteY18-698" fmla="*/ 303202 h 1424419"/>
                  <a:gd name="connsiteX19-699" fmla="*/ 106293 w 1306267"/>
                  <a:gd name="connsiteY19-700" fmla="*/ 282597 h 1424419"/>
                  <a:gd name="connsiteX20-701" fmla="*/ 541533 w 1306267"/>
                  <a:gd name="connsiteY20-702" fmla="*/ 38110 h 1424419"/>
                  <a:gd name="connsiteX21-703" fmla="*/ 653528 w 1306267"/>
                  <a:gd name="connsiteY21-704" fmla="*/ 0 h 1424419"/>
                  <a:gd name="connsiteX0-705" fmla="*/ 653528 w 1306267"/>
                  <a:gd name="connsiteY0-706" fmla="*/ 0 h 1424419"/>
                  <a:gd name="connsiteX1-707" fmla="*/ 757287 w 1306267"/>
                  <a:gd name="connsiteY1-708" fmla="*/ 32444 h 1424419"/>
                  <a:gd name="connsiteX2-709" fmla="*/ 1206876 w 1306267"/>
                  <a:gd name="connsiteY2-710" fmla="*/ 284945 h 1424419"/>
                  <a:gd name="connsiteX3-711" fmla="*/ 1237706 w 1306267"/>
                  <a:gd name="connsiteY3-712" fmla="*/ 306775 h 1424419"/>
                  <a:gd name="connsiteX4-713" fmla="*/ 1301712 w 1306267"/>
                  <a:gd name="connsiteY4-714" fmla="*/ 442384 h 1424419"/>
                  <a:gd name="connsiteX5-715" fmla="*/ 1303099 w 1306267"/>
                  <a:gd name="connsiteY5-716" fmla="*/ 495558 h 1424419"/>
                  <a:gd name="connsiteX6-717" fmla="*/ 1303099 w 1306267"/>
                  <a:gd name="connsiteY6-718" fmla="*/ 952393 h 1424419"/>
                  <a:gd name="connsiteX7-719" fmla="*/ 1305306 w 1306267"/>
                  <a:gd name="connsiteY7-720" fmla="*/ 990115 h 1424419"/>
                  <a:gd name="connsiteX8-721" fmla="*/ 1255800 w 1306267"/>
                  <a:gd name="connsiteY8-722" fmla="*/ 1142552 h 1424419"/>
                  <a:gd name="connsiteX9-723" fmla="*/ 1172881 w 1306267"/>
                  <a:gd name="connsiteY9-724" fmla="*/ 1179342 h 1424419"/>
                  <a:gd name="connsiteX10-725" fmla="*/ 792288 w 1306267"/>
                  <a:gd name="connsiteY10-726" fmla="*/ 1385653 h 1424419"/>
                  <a:gd name="connsiteX11-727" fmla="*/ 522686 w 1306267"/>
                  <a:gd name="connsiteY11-728" fmla="*/ 1384922 h 1424419"/>
                  <a:gd name="connsiteX12-729" fmla="*/ 90241 w 1306267"/>
                  <a:gd name="connsiteY12-730" fmla="*/ 1150634 h 1424419"/>
                  <a:gd name="connsiteX13-731" fmla="*/ 61328 w 1306267"/>
                  <a:gd name="connsiteY13-732" fmla="*/ 1127231 h 1424419"/>
                  <a:gd name="connsiteX14-733" fmla="*/ 667 w 1306267"/>
                  <a:gd name="connsiteY14-734" fmla="*/ 999105 h 1424419"/>
                  <a:gd name="connsiteX15-735" fmla="*/ 0 w 1306267"/>
                  <a:gd name="connsiteY15-736" fmla="*/ 972364 h 1424419"/>
                  <a:gd name="connsiteX16-737" fmla="*/ 2496 w 1306267"/>
                  <a:gd name="connsiteY16-738" fmla="*/ 463106 h 1424419"/>
                  <a:gd name="connsiteX17-739" fmla="*/ 2458 w 1306267"/>
                  <a:gd name="connsiteY17-740" fmla="*/ 429563 h 1424419"/>
                  <a:gd name="connsiteX18-741" fmla="*/ 75248 w 1306267"/>
                  <a:gd name="connsiteY18-742" fmla="*/ 303202 h 1424419"/>
                  <a:gd name="connsiteX19-743" fmla="*/ 106293 w 1306267"/>
                  <a:gd name="connsiteY19-744" fmla="*/ 282597 h 1424419"/>
                  <a:gd name="connsiteX20-745" fmla="*/ 541533 w 1306267"/>
                  <a:gd name="connsiteY20-746" fmla="*/ 38110 h 1424419"/>
                  <a:gd name="connsiteX21-747" fmla="*/ 653528 w 1306267"/>
                  <a:gd name="connsiteY21-748" fmla="*/ 0 h 1424419"/>
                  <a:gd name="connsiteX0-749" fmla="*/ 653528 w 1306267"/>
                  <a:gd name="connsiteY0-750" fmla="*/ 0 h 1424419"/>
                  <a:gd name="connsiteX1-751" fmla="*/ 757287 w 1306267"/>
                  <a:gd name="connsiteY1-752" fmla="*/ 32444 h 1424419"/>
                  <a:gd name="connsiteX2-753" fmla="*/ 1206876 w 1306267"/>
                  <a:gd name="connsiteY2-754" fmla="*/ 284945 h 1424419"/>
                  <a:gd name="connsiteX3-755" fmla="*/ 1237706 w 1306267"/>
                  <a:gd name="connsiteY3-756" fmla="*/ 306775 h 1424419"/>
                  <a:gd name="connsiteX4-757" fmla="*/ 1301712 w 1306267"/>
                  <a:gd name="connsiteY4-758" fmla="*/ 442384 h 1424419"/>
                  <a:gd name="connsiteX5-759" fmla="*/ 1303099 w 1306267"/>
                  <a:gd name="connsiteY5-760" fmla="*/ 495558 h 1424419"/>
                  <a:gd name="connsiteX6-761" fmla="*/ 1303099 w 1306267"/>
                  <a:gd name="connsiteY6-762" fmla="*/ 952393 h 1424419"/>
                  <a:gd name="connsiteX7-763" fmla="*/ 1305306 w 1306267"/>
                  <a:gd name="connsiteY7-764" fmla="*/ 990115 h 1424419"/>
                  <a:gd name="connsiteX8-765" fmla="*/ 1255800 w 1306267"/>
                  <a:gd name="connsiteY8-766" fmla="*/ 1142552 h 1424419"/>
                  <a:gd name="connsiteX9-767" fmla="*/ 1172881 w 1306267"/>
                  <a:gd name="connsiteY9-768" fmla="*/ 1179342 h 1424419"/>
                  <a:gd name="connsiteX10-769" fmla="*/ 792288 w 1306267"/>
                  <a:gd name="connsiteY10-770" fmla="*/ 1385653 h 1424419"/>
                  <a:gd name="connsiteX11-771" fmla="*/ 522686 w 1306267"/>
                  <a:gd name="connsiteY11-772" fmla="*/ 1384922 h 1424419"/>
                  <a:gd name="connsiteX12-773" fmla="*/ 90241 w 1306267"/>
                  <a:gd name="connsiteY12-774" fmla="*/ 1150634 h 1424419"/>
                  <a:gd name="connsiteX13-775" fmla="*/ 61328 w 1306267"/>
                  <a:gd name="connsiteY13-776" fmla="*/ 1127231 h 1424419"/>
                  <a:gd name="connsiteX14-777" fmla="*/ 667 w 1306267"/>
                  <a:gd name="connsiteY14-778" fmla="*/ 999105 h 1424419"/>
                  <a:gd name="connsiteX15-779" fmla="*/ 0 w 1306267"/>
                  <a:gd name="connsiteY15-780" fmla="*/ 972364 h 1424419"/>
                  <a:gd name="connsiteX16-781" fmla="*/ 2496 w 1306267"/>
                  <a:gd name="connsiteY16-782" fmla="*/ 463106 h 1424419"/>
                  <a:gd name="connsiteX17-783" fmla="*/ 2458 w 1306267"/>
                  <a:gd name="connsiteY17-784" fmla="*/ 429563 h 1424419"/>
                  <a:gd name="connsiteX18-785" fmla="*/ 75248 w 1306267"/>
                  <a:gd name="connsiteY18-786" fmla="*/ 303202 h 1424419"/>
                  <a:gd name="connsiteX19-787" fmla="*/ 106293 w 1306267"/>
                  <a:gd name="connsiteY19-788" fmla="*/ 282597 h 1424419"/>
                  <a:gd name="connsiteX20-789" fmla="*/ 541533 w 1306267"/>
                  <a:gd name="connsiteY20-790" fmla="*/ 38110 h 1424419"/>
                  <a:gd name="connsiteX21-791" fmla="*/ 653528 w 1306267"/>
                  <a:gd name="connsiteY21-792" fmla="*/ 0 h 1424419"/>
                  <a:gd name="connsiteX0-793" fmla="*/ 653528 w 1306267"/>
                  <a:gd name="connsiteY0-794" fmla="*/ 0 h 1424419"/>
                  <a:gd name="connsiteX1-795" fmla="*/ 757287 w 1306267"/>
                  <a:gd name="connsiteY1-796" fmla="*/ 32444 h 1424419"/>
                  <a:gd name="connsiteX2-797" fmla="*/ 1206876 w 1306267"/>
                  <a:gd name="connsiteY2-798" fmla="*/ 284945 h 1424419"/>
                  <a:gd name="connsiteX3-799" fmla="*/ 1237706 w 1306267"/>
                  <a:gd name="connsiteY3-800" fmla="*/ 306775 h 1424419"/>
                  <a:gd name="connsiteX4-801" fmla="*/ 1301712 w 1306267"/>
                  <a:gd name="connsiteY4-802" fmla="*/ 442384 h 1424419"/>
                  <a:gd name="connsiteX5-803" fmla="*/ 1303099 w 1306267"/>
                  <a:gd name="connsiteY5-804" fmla="*/ 495558 h 1424419"/>
                  <a:gd name="connsiteX6-805" fmla="*/ 1303099 w 1306267"/>
                  <a:gd name="connsiteY6-806" fmla="*/ 952393 h 1424419"/>
                  <a:gd name="connsiteX7-807" fmla="*/ 1305306 w 1306267"/>
                  <a:gd name="connsiteY7-808" fmla="*/ 990115 h 1424419"/>
                  <a:gd name="connsiteX8-809" fmla="*/ 1255800 w 1306267"/>
                  <a:gd name="connsiteY8-810" fmla="*/ 1142552 h 1424419"/>
                  <a:gd name="connsiteX9-811" fmla="*/ 1172881 w 1306267"/>
                  <a:gd name="connsiteY9-812" fmla="*/ 1179342 h 1424419"/>
                  <a:gd name="connsiteX10-813" fmla="*/ 792288 w 1306267"/>
                  <a:gd name="connsiteY10-814" fmla="*/ 1385653 h 1424419"/>
                  <a:gd name="connsiteX11-815" fmla="*/ 522686 w 1306267"/>
                  <a:gd name="connsiteY11-816" fmla="*/ 1384922 h 1424419"/>
                  <a:gd name="connsiteX12-817" fmla="*/ 90241 w 1306267"/>
                  <a:gd name="connsiteY12-818" fmla="*/ 1150634 h 1424419"/>
                  <a:gd name="connsiteX13-819" fmla="*/ 61328 w 1306267"/>
                  <a:gd name="connsiteY13-820" fmla="*/ 1127231 h 1424419"/>
                  <a:gd name="connsiteX14-821" fmla="*/ 667 w 1306267"/>
                  <a:gd name="connsiteY14-822" fmla="*/ 999105 h 1424419"/>
                  <a:gd name="connsiteX15-823" fmla="*/ 0 w 1306267"/>
                  <a:gd name="connsiteY15-824" fmla="*/ 972364 h 1424419"/>
                  <a:gd name="connsiteX16-825" fmla="*/ 2496 w 1306267"/>
                  <a:gd name="connsiteY16-826" fmla="*/ 463106 h 1424419"/>
                  <a:gd name="connsiteX17-827" fmla="*/ 2458 w 1306267"/>
                  <a:gd name="connsiteY17-828" fmla="*/ 429563 h 1424419"/>
                  <a:gd name="connsiteX18-829" fmla="*/ 75248 w 1306267"/>
                  <a:gd name="connsiteY18-830" fmla="*/ 303202 h 1424419"/>
                  <a:gd name="connsiteX19-831" fmla="*/ 106293 w 1306267"/>
                  <a:gd name="connsiteY19-832" fmla="*/ 282597 h 1424419"/>
                  <a:gd name="connsiteX20-833" fmla="*/ 541533 w 1306267"/>
                  <a:gd name="connsiteY20-834" fmla="*/ 38110 h 1424419"/>
                  <a:gd name="connsiteX21-835" fmla="*/ 653528 w 1306267"/>
                  <a:gd name="connsiteY21-836" fmla="*/ 0 h 1424419"/>
                  <a:gd name="connsiteX0-837" fmla="*/ 653528 w 1306267"/>
                  <a:gd name="connsiteY0-838" fmla="*/ 0 h 1424419"/>
                  <a:gd name="connsiteX1-839" fmla="*/ 757287 w 1306267"/>
                  <a:gd name="connsiteY1-840" fmla="*/ 32444 h 1424419"/>
                  <a:gd name="connsiteX2-841" fmla="*/ 1206876 w 1306267"/>
                  <a:gd name="connsiteY2-842" fmla="*/ 284945 h 1424419"/>
                  <a:gd name="connsiteX3-843" fmla="*/ 1237706 w 1306267"/>
                  <a:gd name="connsiteY3-844" fmla="*/ 306775 h 1424419"/>
                  <a:gd name="connsiteX4-845" fmla="*/ 1301712 w 1306267"/>
                  <a:gd name="connsiteY4-846" fmla="*/ 442384 h 1424419"/>
                  <a:gd name="connsiteX5-847" fmla="*/ 1303099 w 1306267"/>
                  <a:gd name="connsiteY5-848" fmla="*/ 495558 h 1424419"/>
                  <a:gd name="connsiteX6-849" fmla="*/ 1303099 w 1306267"/>
                  <a:gd name="connsiteY6-850" fmla="*/ 952393 h 1424419"/>
                  <a:gd name="connsiteX7-851" fmla="*/ 1305306 w 1306267"/>
                  <a:gd name="connsiteY7-852" fmla="*/ 990115 h 1424419"/>
                  <a:gd name="connsiteX8-853" fmla="*/ 1255800 w 1306267"/>
                  <a:gd name="connsiteY8-854" fmla="*/ 1142552 h 1424419"/>
                  <a:gd name="connsiteX9-855" fmla="*/ 1172881 w 1306267"/>
                  <a:gd name="connsiteY9-856" fmla="*/ 1179342 h 1424419"/>
                  <a:gd name="connsiteX10-857" fmla="*/ 792288 w 1306267"/>
                  <a:gd name="connsiteY10-858" fmla="*/ 1385653 h 1424419"/>
                  <a:gd name="connsiteX11-859" fmla="*/ 522686 w 1306267"/>
                  <a:gd name="connsiteY11-860" fmla="*/ 1384922 h 1424419"/>
                  <a:gd name="connsiteX12-861" fmla="*/ 90241 w 1306267"/>
                  <a:gd name="connsiteY12-862" fmla="*/ 1150634 h 1424419"/>
                  <a:gd name="connsiteX13-863" fmla="*/ 61328 w 1306267"/>
                  <a:gd name="connsiteY13-864" fmla="*/ 1127231 h 1424419"/>
                  <a:gd name="connsiteX14-865" fmla="*/ 667 w 1306267"/>
                  <a:gd name="connsiteY14-866" fmla="*/ 999105 h 1424419"/>
                  <a:gd name="connsiteX15-867" fmla="*/ 0 w 1306267"/>
                  <a:gd name="connsiteY15-868" fmla="*/ 972364 h 1424419"/>
                  <a:gd name="connsiteX16-869" fmla="*/ 2496 w 1306267"/>
                  <a:gd name="connsiteY16-870" fmla="*/ 463106 h 1424419"/>
                  <a:gd name="connsiteX17-871" fmla="*/ 2458 w 1306267"/>
                  <a:gd name="connsiteY17-872" fmla="*/ 429563 h 1424419"/>
                  <a:gd name="connsiteX18-873" fmla="*/ 75248 w 1306267"/>
                  <a:gd name="connsiteY18-874" fmla="*/ 303202 h 1424419"/>
                  <a:gd name="connsiteX19-875" fmla="*/ 106293 w 1306267"/>
                  <a:gd name="connsiteY19-876" fmla="*/ 282597 h 1424419"/>
                  <a:gd name="connsiteX20-877" fmla="*/ 541533 w 1306267"/>
                  <a:gd name="connsiteY20-878" fmla="*/ 38110 h 1424419"/>
                  <a:gd name="connsiteX21-879" fmla="*/ 653528 w 1306267"/>
                  <a:gd name="connsiteY21-880" fmla="*/ 0 h 1424419"/>
                  <a:gd name="connsiteX0-881" fmla="*/ 653528 w 1306267"/>
                  <a:gd name="connsiteY0-882" fmla="*/ 0 h 1424419"/>
                  <a:gd name="connsiteX1-883" fmla="*/ 757287 w 1306267"/>
                  <a:gd name="connsiteY1-884" fmla="*/ 32444 h 1424419"/>
                  <a:gd name="connsiteX2-885" fmla="*/ 1206876 w 1306267"/>
                  <a:gd name="connsiteY2-886" fmla="*/ 284945 h 1424419"/>
                  <a:gd name="connsiteX3-887" fmla="*/ 1237706 w 1306267"/>
                  <a:gd name="connsiteY3-888" fmla="*/ 306775 h 1424419"/>
                  <a:gd name="connsiteX4-889" fmla="*/ 1301712 w 1306267"/>
                  <a:gd name="connsiteY4-890" fmla="*/ 442384 h 1424419"/>
                  <a:gd name="connsiteX5-891" fmla="*/ 1303099 w 1306267"/>
                  <a:gd name="connsiteY5-892" fmla="*/ 495558 h 1424419"/>
                  <a:gd name="connsiteX6-893" fmla="*/ 1303099 w 1306267"/>
                  <a:gd name="connsiteY6-894" fmla="*/ 952393 h 1424419"/>
                  <a:gd name="connsiteX7-895" fmla="*/ 1305306 w 1306267"/>
                  <a:gd name="connsiteY7-896" fmla="*/ 990115 h 1424419"/>
                  <a:gd name="connsiteX8-897" fmla="*/ 1255800 w 1306267"/>
                  <a:gd name="connsiteY8-898" fmla="*/ 1142552 h 1424419"/>
                  <a:gd name="connsiteX9-899" fmla="*/ 1172881 w 1306267"/>
                  <a:gd name="connsiteY9-900" fmla="*/ 1179342 h 1424419"/>
                  <a:gd name="connsiteX10-901" fmla="*/ 792288 w 1306267"/>
                  <a:gd name="connsiteY10-902" fmla="*/ 1385653 h 1424419"/>
                  <a:gd name="connsiteX11-903" fmla="*/ 522686 w 1306267"/>
                  <a:gd name="connsiteY11-904" fmla="*/ 1384922 h 1424419"/>
                  <a:gd name="connsiteX12-905" fmla="*/ 90241 w 1306267"/>
                  <a:gd name="connsiteY12-906" fmla="*/ 1150634 h 1424419"/>
                  <a:gd name="connsiteX13-907" fmla="*/ 55672 w 1306267"/>
                  <a:gd name="connsiteY13-908" fmla="*/ 1124403 h 1424419"/>
                  <a:gd name="connsiteX14-909" fmla="*/ 667 w 1306267"/>
                  <a:gd name="connsiteY14-910" fmla="*/ 999105 h 1424419"/>
                  <a:gd name="connsiteX15-911" fmla="*/ 0 w 1306267"/>
                  <a:gd name="connsiteY15-912" fmla="*/ 972364 h 1424419"/>
                  <a:gd name="connsiteX16-913" fmla="*/ 2496 w 1306267"/>
                  <a:gd name="connsiteY16-914" fmla="*/ 463106 h 1424419"/>
                  <a:gd name="connsiteX17-915" fmla="*/ 2458 w 1306267"/>
                  <a:gd name="connsiteY17-916" fmla="*/ 429563 h 1424419"/>
                  <a:gd name="connsiteX18-917" fmla="*/ 75248 w 1306267"/>
                  <a:gd name="connsiteY18-918" fmla="*/ 303202 h 1424419"/>
                  <a:gd name="connsiteX19-919" fmla="*/ 106293 w 1306267"/>
                  <a:gd name="connsiteY19-920" fmla="*/ 282597 h 1424419"/>
                  <a:gd name="connsiteX20-921" fmla="*/ 541533 w 1306267"/>
                  <a:gd name="connsiteY20-922" fmla="*/ 38110 h 1424419"/>
                  <a:gd name="connsiteX21-923" fmla="*/ 653528 w 1306267"/>
                  <a:gd name="connsiteY21-924" fmla="*/ 0 h 1424419"/>
                  <a:gd name="connsiteX0-925" fmla="*/ 653528 w 1306267"/>
                  <a:gd name="connsiteY0-926" fmla="*/ 0 h 1424419"/>
                  <a:gd name="connsiteX1-927" fmla="*/ 757287 w 1306267"/>
                  <a:gd name="connsiteY1-928" fmla="*/ 32444 h 1424419"/>
                  <a:gd name="connsiteX2-929" fmla="*/ 1206876 w 1306267"/>
                  <a:gd name="connsiteY2-930" fmla="*/ 284945 h 1424419"/>
                  <a:gd name="connsiteX3-931" fmla="*/ 1237706 w 1306267"/>
                  <a:gd name="connsiteY3-932" fmla="*/ 306775 h 1424419"/>
                  <a:gd name="connsiteX4-933" fmla="*/ 1301712 w 1306267"/>
                  <a:gd name="connsiteY4-934" fmla="*/ 442384 h 1424419"/>
                  <a:gd name="connsiteX5-935" fmla="*/ 1303099 w 1306267"/>
                  <a:gd name="connsiteY5-936" fmla="*/ 495558 h 1424419"/>
                  <a:gd name="connsiteX6-937" fmla="*/ 1303099 w 1306267"/>
                  <a:gd name="connsiteY6-938" fmla="*/ 952393 h 1424419"/>
                  <a:gd name="connsiteX7-939" fmla="*/ 1305306 w 1306267"/>
                  <a:gd name="connsiteY7-940" fmla="*/ 990115 h 1424419"/>
                  <a:gd name="connsiteX8-941" fmla="*/ 1255800 w 1306267"/>
                  <a:gd name="connsiteY8-942" fmla="*/ 1142552 h 1424419"/>
                  <a:gd name="connsiteX9-943" fmla="*/ 1172881 w 1306267"/>
                  <a:gd name="connsiteY9-944" fmla="*/ 1179342 h 1424419"/>
                  <a:gd name="connsiteX10-945" fmla="*/ 792288 w 1306267"/>
                  <a:gd name="connsiteY10-946" fmla="*/ 1385653 h 1424419"/>
                  <a:gd name="connsiteX11-947" fmla="*/ 522686 w 1306267"/>
                  <a:gd name="connsiteY11-948" fmla="*/ 1384922 h 1424419"/>
                  <a:gd name="connsiteX12-949" fmla="*/ 90241 w 1306267"/>
                  <a:gd name="connsiteY12-950" fmla="*/ 1150634 h 1424419"/>
                  <a:gd name="connsiteX13-951" fmla="*/ 55672 w 1306267"/>
                  <a:gd name="connsiteY13-952" fmla="*/ 1124403 h 1424419"/>
                  <a:gd name="connsiteX14-953" fmla="*/ 667 w 1306267"/>
                  <a:gd name="connsiteY14-954" fmla="*/ 999105 h 1424419"/>
                  <a:gd name="connsiteX15-955" fmla="*/ 0 w 1306267"/>
                  <a:gd name="connsiteY15-956" fmla="*/ 972364 h 1424419"/>
                  <a:gd name="connsiteX16-957" fmla="*/ 2496 w 1306267"/>
                  <a:gd name="connsiteY16-958" fmla="*/ 463106 h 1424419"/>
                  <a:gd name="connsiteX17-959" fmla="*/ 2458 w 1306267"/>
                  <a:gd name="connsiteY17-960" fmla="*/ 429563 h 1424419"/>
                  <a:gd name="connsiteX18-961" fmla="*/ 75248 w 1306267"/>
                  <a:gd name="connsiteY18-962" fmla="*/ 303202 h 1424419"/>
                  <a:gd name="connsiteX19-963" fmla="*/ 106293 w 1306267"/>
                  <a:gd name="connsiteY19-964" fmla="*/ 282597 h 1424419"/>
                  <a:gd name="connsiteX20-965" fmla="*/ 541533 w 1306267"/>
                  <a:gd name="connsiteY20-966" fmla="*/ 38110 h 1424419"/>
                  <a:gd name="connsiteX21-967" fmla="*/ 653528 w 1306267"/>
                  <a:gd name="connsiteY21-968" fmla="*/ 0 h 1424419"/>
                  <a:gd name="connsiteX0-969" fmla="*/ 653528 w 1306267"/>
                  <a:gd name="connsiteY0-970" fmla="*/ 0 h 1424419"/>
                  <a:gd name="connsiteX1-971" fmla="*/ 757287 w 1306267"/>
                  <a:gd name="connsiteY1-972" fmla="*/ 32444 h 1424419"/>
                  <a:gd name="connsiteX2-973" fmla="*/ 1206876 w 1306267"/>
                  <a:gd name="connsiteY2-974" fmla="*/ 284945 h 1424419"/>
                  <a:gd name="connsiteX3-975" fmla="*/ 1237706 w 1306267"/>
                  <a:gd name="connsiteY3-976" fmla="*/ 306775 h 1424419"/>
                  <a:gd name="connsiteX4-977" fmla="*/ 1301712 w 1306267"/>
                  <a:gd name="connsiteY4-978" fmla="*/ 442384 h 1424419"/>
                  <a:gd name="connsiteX5-979" fmla="*/ 1303099 w 1306267"/>
                  <a:gd name="connsiteY5-980" fmla="*/ 495558 h 1424419"/>
                  <a:gd name="connsiteX6-981" fmla="*/ 1303099 w 1306267"/>
                  <a:gd name="connsiteY6-982" fmla="*/ 952393 h 1424419"/>
                  <a:gd name="connsiteX7-983" fmla="*/ 1305306 w 1306267"/>
                  <a:gd name="connsiteY7-984" fmla="*/ 990115 h 1424419"/>
                  <a:gd name="connsiteX8-985" fmla="*/ 1255800 w 1306267"/>
                  <a:gd name="connsiteY8-986" fmla="*/ 1142552 h 1424419"/>
                  <a:gd name="connsiteX9-987" fmla="*/ 1172881 w 1306267"/>
                  <a:gd name="connsiteY9-988" fmla="*/ 1179342 h 1424419"/>
                  <a:gd name="connsiteX10-989" fmla="*/ 792288 w 1306267"/>
                  <a:gd name="connsiteY10-990" fmla="*/ 1385653 h 1424419"/>
                  <a:gd name="connsiteX11-991" fmla="*/ 522686 w 1306267"/>
                  <a:gd name="connsiteY11-992" fmla="*/ 1384922 h 1424419"/>
                  <a:gd name="connsiteX12-993" fmla="*/ 90241 w 1306267"/>
                  <a:gd name="connsiteY12-994" fmla="*/ 1150634 h 1424419"/>
                  <a:gd name="connsiteX13-995" fmla="*/ 55672 w 1306267"/>
                  <a:gd name="connsiteY13-996" fmla="*/ 1124403 h 1424419"/>
                  <a:gd name="connsiteX14-997" fmla="*/ 667 w 1306267"/>
                  <a:gd name="connsiteY14-998" fmla="*/ 999105 h 1424419"/>
                  <a:gd name="connsiteX15-999" fmla="*/ 0 w 1306267"/>
                  <a:gd name="connsiteY15-1000" fmla="*/ 972364 h 1424419"/>
                  <a:gd name="connsiteX16-1001" fmla="*/ 2496 w 1306267"/>
                  <a:gd name="connsiteY16-1002" fmla="*/ 463106 h 1424419"/>
                  <a:gd name="connsiteX17-1003" fmla="*/ 2458 w 1306267"/>
                  <a:gd name="connsiteY17-1004" fmla="*/ 429563 h 1424419"/>
                  <a:gd name="connsiteX18-1005" fmla="*/ 75248 w 1306267"/>
                  <a:gd name="connsiteY18-1006" fmla="*/ 303202 h 1424419"/>
                  <a:gd name="connsiteX19-1007" fmla="*/ 106293 w 1306267"/>
                  <a:gd name="connsiteY19-1008" fmla="*/ 282597 h 1424419"/>
                  <a:gd name="connsiteX20-1009" fmla="*/ 541533 w 1306267"/>
                  <a:gd name="connsiteY20-1010" fmla="*/ 38110 h 1424419"/>
                  <a:gd name="connsiteX21-1011" fmla="*/ 653528 w 1306267"/>
                  <a:gd name="connsiteY21-1012" fmla="*/ 0 h 1424419"/>
                  <a:gd name="connsiteX0-1013" fmla="*/ 653528 w 1306267"/>
                  <a:gd name="connsiteY0-1014" fmla="*/ 0 h 1424419"/>
                  <a:gd name="connsiteX1-1015" fmla="*/ 757287 w 1306267"/>
                  <a:gd name="connsiteY1-1016" fmla="*/ 32444 h 1424419"/>
                  <a:gd name="connsiteX2-1017" fmla="*/ 1206876 w 1306267"/>
                  <a:gd name="connsiteY2-1018" fmla="*/ 284945 h 1424419"/>
                  <a:gd name="connsiteX3-1019" fmla="*/ 1237706 w 1306267"/>
                  <a:gd name="connsiteY3-1020" fmla="*/ 306775 h 1424419"/>
                  <a:gd name="connsiteX4-1021" fmla="*/ 1301712 w 1306267"/>
                  <a:gd name="connsiteY4-1022" fmla="*/ 442384 h 1424419"/>
                  <a:gd name="connsiteX5-1023" fmla="*/ 1303099 w 1306267"/>
                  <a:gd name="connsiteY5-1024" fmla="*/ 495558 h 1424419"/>
                  <a:gd name="connsiteX6-1025" fmla="*/ 1303099 w 1306267"/>
                  <a:gd name="connsiteY6-1026" fmla="*/ 952393 h 1424419"/>
                  <a:gd name="connsiteX7-1027" fmla="*/ 1305306 w 1306267"/>
                  <a:gd name="connsiteY7-1028" fmla="*/ 990115 h 1424419"/>
                  <a:gd name="connsiteX8-1029" fmla="*/ 1255800 w 1306267"/>
                  <a:gd name="connsiteY8-1030" fmla="*/ 1142552 h 1424419"/>
                  <a:gd name="connsiteX9-1031" fmla="*/ 1172881 w 1306267"/>
                  <a:gd name="connsiteY9-1032" fmla="*/ 1179342 h 1424419"/>
                  <a:gd name="connsiteX10-1033" fmla="*/ 792288 w 1306267"/>
                  <a:gd name="connsiteY10-1034" fmla="*/ 1385653 h 1424419"/>
                  <a:gd name="connsiteX11-1035" fmla="*/ 522686 w 1306267"/>
                  <a:gd name="connsiteY11-1036" fmla="*/ 1384922 h 1424419"/>
                  <a:gd name="connsiteX12-1037" fmla="*/ 90241 w 1306267"/>
                  <a:gd name="connsiteY12-1038" fmla="*/ 1150634 h 1424419"/>
                  <a:gd name="connsiteX13-1039" fmla="*/ 55672 w 1306267"/>
                  <a:gd name="connsiteY13-1040" fmla="*/ 1124403 h 1424419"/>
                  <a:gd name="connsiteX14-1041" fmla="*/ 667 w 1306267"/>
                  <a:gd name="connsiteY14-1042" fmla="*/ 999105 h 1424419"/>
                  <a:gd name="connsiteX15-1043" fmla="*/ 0 w 1306267"/>
                  <a:gd name="connsiteY15-1044" fmla="*/ 972364 h 1424419"/>
                  <a:gd name="connsiteX16-1045" fmla="*/ 2496 w 1306267"/>
                  <a:gd name="connsiteY16-1046" fmla="*/ 463106 h 1424419"/>
                  <a:gd name="connsiteX17-1047" fmla="*/ 2458 w 1306267"/>
                  <a:gd name="connsiteY17-1048" fmla="*/ 429563 h 1424419"/>
                  <a:gd name="connsiteX18-1049" fmla="*/ 75248 w 1306267"/>
                  <a:gd name="connsiteY18-1050" fmla="*/ 303202 h 1424419"/>
                  <a:gd name="connsiteX19-1051" fmla="*/ 106293 w 1306267"/>
                  <a:gd name="connsiteY19-1052" fmla="*/ 282597 h 1424419"/>
                  <a:gd name="connsiteX20-1053" fmla="*/ 541533 w 1306267"/>
                  <a:gd name="connsiteY20-1054" fmla="*/ 38110 h 1424419"/>
                  <a:gd name="connsiteX21-1055" fmla="*/ 653528 w 1306267"/>
                  <a:gd name="connsiteY21-1056" fmla="*/ 0 h 1424419"/>
                  <a:gd name="connsiteX0-1057" fmla="*/ 653528 w 1306267"/>
                  <a:gd name="connsiteY0-1058" fmla="*/ 0 h 1424419"/>
                  <a:gd name="connsiteX1-1059" fmla="*/ 757287 w 1306267"/>
                  <a:gd name="connsiteY1-1060" fmla="*/ 32444 h 1424419"/>
                  <a:gd name="connsiteX2-1061" fmla="*/ 1206876 w 1306267"/>
                  <a:gd name="connsiteY2-1062" fmla="*/ 284945 h 1424419"/>
                  <a:gd name="connsiteX3-1063" fmla="*/ 1237706 w 1306267"/>
                  <a:gd name="connsiteY3-1064" fmla="*/ 306775 h 1424419"/>
                  <a:gd name="connsiteX4-1065" fmla="*/ 1301712 w 1306267"/>
                  <a:gd name="connsiteY4-1066" fmla="*/ 442384 h 1424419"/>
                  <a:gd name="connsiteX5-1067" fmla="*/ 1303099 w 1306267"/>
                  <a:gd name="connsiteY5-1068" fmla="*/ 495558 h 1424419"/>
                  <a:gd name="connsiteX6-1069" fmla="*/ 1303099 w 1306267"/>
                  <a:gd name="connsiteY6-1070" fmla="*/ 952393 h 1424419"/>
                  <a:gd name="connsiteX7-1071" fmla="*/ 1305306 w 1306267"/>
                  <a:gd name="connsiteY7-1072" fmla="*/ 990115 h 1424419"/>
                  <a:gd name="connsiteX8-1073" fmla="*/ 1255800 w 1306267"/>
                  <a:gd name="connsiteY8-1074" fmla="*/ 1142552 h 1424419"/>
                  <a:gd name="connsiteX9-1075" fmla="*/ 1172881 w 1306267"/>
                  <a:gd name="connsiteY9-1076" fmla="*/ 1179342 h 1424419"/>
                  <a:gd name="connsiteX10-1077" fmla="*/ 792288 w 1306267"/>
                  <a:gd name="connsiteY10-1078" fmla="*/ 1385653 h 1424419"/>
                  <a:gd name="connsiteX11-1079" fmla="*/ 522686 w 1306267"/>
                  <a:gd name="connsiteY11-1080" fmla="*/ 1384922 h 1424419"/>
                  <a:gd name="connsiteX12-1081" fmla="*/ 90241 w 1306267"/>
                  <a:gd name="connsiteY12-1082" fmla="*/ 1150634 h 1424419"/>
                  <a:gd name="connsiteX13-1083" fmla="*/ 55672 w 1306267"/>
                  <a:gd name="connsiteY13-1084" fmla="*/ 1124403 h 1424419"/>
                  <a:gd name="connsiteX14-1085" fmla="*/ 667 w 1306267"/>
                  <a:gd name="connsiteY14-1086" fmla="*/ 999105 h 1424419"/>
                  <a:gd name="connsiteX15-1087" fmla="*/ 0 w 1306267"/>
                  <a:gd name="connsiteY15-1088" fmla="*/ 972364 h 1424419"/>
                  <a:gd name="connsiteX16-1089" fmla="*/ 2496 w 1306267"/>
                  <a:gd name="connsiteY16-1090" fmla="*/ 463106 h 1424419"/>
                  <a:gd name="connsiteX17-1091" fmla="*/ 2458 w 1306267"/>
                  <a:gd name="connsiteY17-1092" fmla="*/ 429563 h 1424419"/>
                  <a:gd name="connsiteX18-1093" fmla="*/ 75248 w 1306267"/>
                  <a:gd name="connsiteY18-1094" fmla="*/ 303202 h 1424419"/>
                  <a:gd name="connsiteX19-1095" fmla="*/ 106293 w 1306267"/>
                  <a:gd name="connsiteY19-1096" fmla="*/ 282597 h 1424419"/>
                  <a:gd name="connsiteX20-1097" fmla="*/ 541533 w 1306267"/>
                  <a:gd name="connsiteY20-1098" fmla="*/ 38110 h 1424419"/>
                  <a:gd name="connsiteX21-1099" fmla="*/ 653528 w 1306267"/>
                  <a:gd name="connsiteY21-1100" fmla="*/ 0 h 1424419"/>
                  <a:gd name="connsiteX0-1101" fmla="*/ 653528 w 1306267"/>
                  <a:gd name="connsiteY0-1102" fmla="*/ 0 h 1424419"/>
                  <a:gd name="connsiteX1-1103" fmla="*/ 757287 w 1306267"/>
                  <a:gd name="connsiteY1-1104" fmla="*/ 32444 h 1424419"/>
                  <a:gd name="connsiteX2-1105" fmla="*/ 1206876 w 1306267"/>
                  <a:gd name="connsiteY2-1106" fmla="*/ 284945 h 1424419"/>
                  <a:gd name="connsiteX3-1107" fmla="*/ 1237706 w 1306267"/>
                  <a:gd name="connsiteY3-1108" fmla="*/ 306775 h 1424419"/>
                  <a:gd name="connsiteX4-1109" fmla="*/ 1301712 w 1306267"/>
                  <a:gd name="connsiteY4-1110" fmla="*/ 442384 h 1424419"/>
                  <a:gd name="connsiteX5-1111" fmla="*/ 1303099 w 1306267"/>
                  <a:gd name="connsiteY5-1112" fmla="*/ 495558 h 1424419"/>
                  <a:gd name="connsiteX6-1113" fmla="*/ 1303099 w 1306267"/>
                  <a:gd name="connsiteY6-1114" fmla="*/ 952393 h 1424419"/>
                  <a:gd name="connsiteX7-1115" fmla="*/ 1305306 w 1306267"/>
                  <a:gd name="connsiteY7-1116" fmla="*/ 990115 h 1424419"/>
                  <a:gd name="connsiteX8-1117" fmla="*/ 1255800 w 1306267"/>
                  <a:gd name="connsiteY8-1118" fmla="*/ 1142552 h 1424419"/>
                  <a:gd name="connsiteX9-1119" fmla="*/ 1172881 w 1306267"/>
                  <a:gd name="connsiteY9-1120" fmla="*/ 1179342 h 1424419"/>
                  <a:gd name="connsiteX10-1121" fmla="*/ 792288 w 1306267"/>
                  <a:gd name="connsiteY10-1122" fmla="*/ 1385653 h 1424419"/>
                  <a:gd name="connsiteX11-1123" fmla="*/ 522686 w 1306267"/>
                  <a:gd name="connsiteY11-1124" fmla="*/ 1384922 h 1424419"/>
                  <a:gd name="connsiteX12-1125" fmla="*/ 90241 w 1306267"/>
                  <a:gd name="connsiteY12-1126" fmla="*/ 1150634 h 1424419"/>
                  <a:gd name="connsiteX13-1127" fmla="*/ 48904 w 1306267"/>
                  <a:gd name="connsiteY13-1128" fmla="*/ 1124403 h 1424419"/>
                  <a:gd name="connsiteX14-1129" fmla="*/ 667 w 1306267"/>
                  <a:gd name="connsiteY14-1130" fmla="*/ 999105 h 1424419"/>
                  <a:gd name="connsiteX15-1131" fmla="*/ 0 w 1306267"/>
                  <a:gd name="connsiteY15-1132" fmla="*/ 972364 h 1424419"/>
                  <a:gd name="connsiteX16-1133" fmla="*/ 2496 w 1306267"/>
                  <a:gd name="connsiteY16-1134" fmla="*/ 463106 h 1424419"/>
                  <a:gd name="connsiteX17-1135" fmla="*/ 2458 w 1306267"/>
                  <a:gd name="connsiteY17-1136" fmla="*/ 429563 h 1424419"/>
                  <a:gd name="connsiteX18-1137" fmla="*/ 75248 w 1306267"/>
                  <a:gd name="connsiteY18-1138" fmla="*/ 303202 h 1424419"/>
                  <a:gd name="connsiteX19-1139" fmla="*/ 106293 w 1306267"/>
                  <a:gd name="connsiteY19-1140" fmla="*/ 282597 h 1424419"/>
                  <a:gd name="connsiteX20-1141" fmla="*/ 541533 w 1306267"/>
                  <a:gd name="connsiteY20-1142" fmla="*/ 38110 h 1424419"/>
                  <a:gd name="connsiteX21-1143" fmla="*/ 653528 w 1306267"/>
                  <a:gd name="connsiteY21-1144" fmla="*/ 0 h 1424419"/>
                  <a:gd name="connsiteX0-1145" fmla="*/ 653528 w 1306267"/>
                  <a:gd name="connsiteY0-1146" fmla="*/ 0 h 1424419"/>
                  <a:gd name="connsiteX1-1147" fmla="*/ 757287 w 1306267"/>
                  <a:gd name="connsiteY1-1148" fmla="*/ 32444 h 1424419"/>
                  <a:gd name="connsiteX2-1149" fmla="*/ 1206876 w 1306267"/>
                  <a:gd name="connsiteY2-1150" fmla="*/ 284945 h 1424419"/>
                  <a:gd name="connsiteX3-1151" fmla="*/ 1237706 w 1306267"/>
                  <a:gd name="connsiteY3-1152" fmla="*/ 306775 h 1424419"/>
                  <a:gd name="connsiteX4-1153" fmla="*/ 1301712 w 1306267"/>
                  <a:gd name="connsiteY4-1154" fmla="*/ 442384 h 1424419"/>
                  <a:gd name="connsiteX5-1155" fmla="*/ 1303099 w 1306267"/>
                  <a:gd name="connsiteY5-1156" fmla="*/ 495558 h 1424419"/>
                  <a:gd name="connsiteX6-1157" fmla="*/ 1303099 w 1306267"/>
                  <a:gd name="connsiteY6-1158" fmla="*/ 952393 h 1424419"/>
                  <a:gd name="connsiteX7-1159" fmla="*/ 1305306 w 1306267"/>
                  <a:gd name="connsiteY7-1160" fmla="*/ 990115 h 1424419"/>
                  <a:gd name="connsiteX8-1161" fmla="*/ 1255800 w 1306267"/>
                  <a:gd name="connsiteY8-1162" fmla="*/ 1142552 h 1424419"/>
                  <a:gd name="connsiteX9-1163" fmla="*/ 1172881 w 1306267"/>
                  <a:gd name="connsiteY9-1164" fmla="*/ 1179342 h 1424419"/>
                  <a:gd name="connsiteX10-1165" fmla="*/ 792288 w 1306267"/>
                  <a:gd name="connsiteY10-1166" fmla="*/ 1385653 h 1424419"/>
                  <a:gd name="connsiteX11-1167" fmla="*/ 522686 w 1306267"/>
                  <a:gd name="connsiteY11-1168" fmla="*/ 1384922 h 1424419"/>
                  <a:gd name="connsiteX12-1169" fmla="*/ 90241 w 1306267"/>
                  <a:gd name="connsiteY12-1170" fmla="*/ 1150634 h 1424419"/>
                  <a:gd name="connsiteX13-1171" fmla="*/ 48904 w 1306267"/>
                  <a:gd name="connsiteY13-1172" fmla="*/ 1124403 h 1424419"/>
                  <a:gd name="connsiteX14-1173" fmla="*/ 667 w 1306267"/>
                  <a:gd name="connsiteY14-1174" fmla="*/ 999105 h 1424419"/>
                  <a:gd name="connsiteX15-1175" fmla="*/ 0 w 1306267"/>
                  <a:gd name="connsiteY15-1176" fmla="*/ 972364 h 1424419"/>
                  <a:gd name="connsiteX16-1177" fmla="*/ 2496 w 1306267"/>
                  <a:gd name="connsiteY16-1178" fmla="*/ 463106 h 1424419"/>
                  <a:gd name="connsiteX17-1179" fmla="*/ 2458 w 1306267"/>
                  <a:gd name="connsiteY17-1180" fmla="*/ 429563 h 1424419"/>
                  <a:gd name="connsiteX18-1181" fmla="*/ 75248 w 1306267"/>
                  <a:gd name="connsiteY18-1182" fmla="*/ 303202 h 1424419"/>
                  <a:gd name="connsiteX19-1183" fmla="*/ 106293 w 1306267"/>
                  <a:gd name="connsiteY19-1184" fmla="*/ 282597 h 1424419"/>
                  <a:gd name="connsiteX20-1185" fmla="*/ 541533 w 1306267"/>
                  <a:gd name="connsiteY20-1186" fmla="*/ 38110 h 1424419"/>
                  <a:gd name="connsiteX21-1187" fmla="*/ 653528 w 1306267"/>
                  <a:gd name="connsiteY21-1188" fmla="*/ 0 h 1424419"/>
                  <a:gd name="connsiteX0-1189" fmla="*/ 653528 w 1306267"/>
                  <a:gd name="connsiteY0-1190" fmla="*/ 0 h 1424419"/>
                  <a:gd name="connsiteX1-1191" fmla="*/ 757287 w 1306267"/>
                  <a:gd name="connsiteY1-1192" fmla="*/ 32444 h 1424419"/>
                  <a:gd name="connsiteX2-1193" fmla="*/ 1206876 w 1306267"/>
                  <a:gd name="connsiteY2-1194" fmla="*/ 284945 h 1424419"/>
                  <a:gd name="connsiteX3-1195" fmla="*/ 1237706 w 1306267"/>
                  <a:gd name="connsiteY3-1196" fmla="*/ 306775 h 1424419"/>
                  <a:gd name="connsiteX4-1197" fmla="*/ 1301712 w 1306267"/>
                  <a:gd name="connsiteY4-1198" fmla="*/ 442384 h 1424419"/>
                  <a:gd name="connsiteX5-1199" fmla="*/ 1303099 w 1306267"/>
                  <a:gd name="connsiteY5-1200" fmla="*/ 495558 h 1424419"/>
                  <a:gd name="connsiteX6-1201" fmla="*/ 1303099 w 1306267"/>
                  <a:gd name="connsiteY6-1202" fmla="*/ 952393 h 1424419"/>
                  <a:gd name="connsiteX7-1203" fmla="*/ 1305306 w 1306267"/>
                  <a:gd name="connsiteY7-1204" fmla="*/ 990115 h 1424419"/>
                  <a:gd name="connsiteX8-1205" fmla="*/ 1255800 w 1306267"/>
                  <a:gd name="connsiteY8-1206" fmla="*/ 1142552 h 1424419"/>
                  <a:gd name="connsiteX9-1207" fmla="*/ 1172881 w 1306267"/>
                  <a:gd name="connsiteY9-1208" fmla="*/ 1179342 h 1424419"/>
                  <a:gd name="connsiteX10-1209" fmla="*/ 792288 w 1306267"/>
                  <a:gd name="connsiteY10-1210" fmla="*/ 1385653 h 1424419"/>
                  <a:gd name="connsiteX11-1211" fmla="*/ 522686 w 1306267"/>
                  <a:gd name="connsiteY11-1212" fmla="*/ 1384922 h 1424419"/>
                  <a:gd name="connsiteX12-1213" fmla="*/ 90241 w 1306267"/>
                  <a:gd name="connsiteY12-1214" fmla="*/ 1150634 h 1424419"/>
                  <a:gd name="connsiteX13-1215" fmla="*/ 48904 w 1306267"/>
                  <a:gd name="connsiteY13-1216" fmla="*/ 1124403 h 1424419"/>
                  <a:gd name="connsiteX14-1217" fmla="*/ 667 w 1306267"/>
                  <a:gd name="connsiteY14-1218" fmla="*/ 999105 h 1424419"/>
                  <a:gd name="connsiteX15-1219" fmla="*/ 0 w 1306267"/>
                  <a:gd name="connsiteY15-1220" fmla="*/ 972364 h 1424419"/>
                  <a:gd name="connsiteX16-1221" fmla="*/ 2496 w 1306267"/>
                  <a:gd name="connsiteY16-1222" fmla="*/ 463106 h 1424419"/>
                  <a:gd name="connsiteX17-1223" fmla="*/ 2458 w 1306267"/>
                  <a:gd name="connsiteY17-1224" fmla="*/ 429563 h 1424419"/>
                  <a:gd name="connsiteX18-1225" fmla="*/ 75248 w 1306267"/>
                  <a:gd name="connsiteY18-1226" fmla="*/ 303202 h 1424419"/>
                  <a:gd name="connsiteX19-1227" fmla="*/ 106293 w 1306267"/>
                  <a:gd name="connsiteY19-1228" fmla="*/ 282597 h 1424419"/>
                  <a:gd name="connsiteX20-1229" fmla="*/ 541533 w 1306267"/>
                  <a:gd name="connsiteY20-1230" fmla="*/ 38110 h 1424419"/>
                  <a:gd name="connsiteX21-1231" fmla="*/ 653528 w 1306267"/>
                  <a:gd name="connsiteY21-1232" fmla="*/ 0 h 1424419"/>
                  <a:gd name="connsiteX0-1233" fmla="*/ 653528 w 1306267"/>
                  <a:gd name="connsiteY0-1234" fmla="*/ 0 h 1424419"/>
                  <a:gd name="connsiteX1-1235" fmla="*/ 757287 w 1306267"/>
                  <a:gd name="connsiteY1-1236" fmla="*/ 32444 h 1424419"/>
                  <a:gd name="connsiteX2-1237" fmla="*/ 1206876 w 1306267"/>
                  <a:gd name="connsiteY2-1238" fmla="*/ 284945 h 1424419"/>
                  <a:gd name="connsiteX3-1239" fmla="*/ 1237706 w 1306267"/>
                  <a:gd name="connsiteY3-1240" fmla="*/ 306775 h 1424419"/>
                  <a:gd name="connsiteX4-1241" fmla="*/ 1301712 w 1306267"/>
                  <a:gd name="connsiteY4-1242" fmla="*/ 442384 h 1424419"/>
                  <a:gd name="connsiteX5-1243" fmla="*/ 1303099 w 1306267"/>
                  <a:gd name="connsiteY5-1244" fmla="*/ 495558 h 1424419"/>
                  <a:gd name="connsiteX6-1245" fmla="*/ 1303099 w 1306267"/>
                  <a:gd name="connsiteY6-1246" fmla="*/ 952393 h 1424419"/>
                  <a:gd name="connsiteX7-1247" fmla="*/ 1305306 w 1306267"/>
                  <a:gd name="connsiteY7-1248" fmla="*/ 990115 h 1424419"/>
                  <a:gd name="connsiteX8-1249" fmla="*/ 1255800 w 1306267"/>
                  <a:gd name="connsiteY8-1250" fmla="*/ 1142552 h 1424419"/>
                  <a:gd name="connsiteX9-1251" fmla="*/ 1172881 w 1306267"/>
                  <a:gd name="connsiteY9-1252" fmla="*/ 1179342 h 1424419"/>
                  <a:gd name="connsiteX10-1253" fmla="*/ 792288 w 1306267"/>
                  <a:gd name="connsiteY10-1254" fmla="*/ 1385653 h 1424419"/>
                  <a:gd name="connsiteX11-1255" fmla="*/ 522686 w 1306267"/>
                  <a:gd name="connsiteY11-1256" fmla="*/ 1384922 h 1424419"/>
                  <a:gd name="connsiteX12-1257" fmla="*/ 90241 w 1306267"/>
                  <a:gd name="connsiteY12-1258" fmla="*/ 1150634 h 1424419"/>
                  <a:gd name="connsiteX13-1259" fmla="*/ 48904 w 1306267"/>
                  <a:gd name="connsiteY13-1260" fmla="*/ 1124403 h 1424419"/>
                  <a:gd name="connsiteX14-1261" fmla="*/ 667 w 1306267"/>
                  <a:gd name="connsiteY14-1262" fmla="*/ 999105 h 1424419"/>
                  <a:gd name="connsiteX15-1263" fmla="*/ 0 w 1306267"/>
                  <a:gd name="connsiteY15-1264" fmla="*/ 972364 h 1424419"/>
                  <a:gd name="connsiteX16-1265" fmla="*/ 2496 w 1306267"/>
                  <a:gd name="connsiteY16-1266" fmla="*/ 463106 h 1424419"/>
                  <a:gd name="connsiteX17-1267" fmla="*/ 2458 w 1306267"/>
                  <a:gd name="connsiteY17-1268" fmla="*/ 429563 h 1424419"/>
                  <a:gd name="connsiteX18-1269" fmla="*/ 75248 w 1306267"/>
                  <a:gd name="connsiteY18-1270" fmla="*/ 303202 h 1424419"/>
                  <a:gd name="connsiteX19-1271" fmla="*/ 106293 w 1306267"/>
                  <a:gd name="connsiteY19-1272" fmla="*/ 282597 h 1424419"/>
                  <a:gd name="connsiteX20-1273" fmla="*/ 541533 w 1306267"/>
                  <a:gd name="connsiteY20-1274" fmla="*/ 38110 h 1424419"/>
                  <a:gd name="connsiteX21-1275" fmla="*/ 653528 w 1306267"/>
                  <a:gd name="connsiteY21-1276" fmla="*/ 0 h 1424419"/>
                  <a:gd name="connsiteX0-1277" fmla="*/ 653528 w 1306267"/>
                  <a:gd name="connsiteY0-1278" fmla="*/ 0 h 1424419"/>
                  <a:gd name="connsiteX1-1279" fmla="*/ 757287 w 1306267"/>
                  <a:gd name="connsiteY1-1280" fmla="*/ 32444 h 1424419"/>
                  <a:gd name="connsiteX2-1281" fmla="*/ 1206876 w 1306267"/>
                  <a:gd name="connsiteY2-1282" fmla="*/ 284945 h 1424419"/>
                  <a:gd name="connsiteX3-1283" fmla="*/ 1237706 w 1306267"/>
                  <a:gd name="connsiteY3-1284" fmla="*/ 306775 h 1424419"/>
                  <a:gd name="connsiteX4-1285" fmla="*/ 1301712 w 1306267"/>
                  <a:gd name="connsiteY4-1286" fmla="*/ 442384 h 1424419"/>
                  <a:gd name="connsiteX5-1287" fmla="*/ 1303099 w 1306267"/>
                  <a:gd name="connsiteY5-1288" fmla="*/ 495558 h 1424419"/>
                  <a:gd name="connsiteX6-1289" fmla="*/ 1303099 w 1306267"/>
                  <a:gd name="connsiteY6-1290" fmla="*/ 952393 h 1424419"/>
                  <a:gd name="connsiteX7-1291" fmla="*/ 1305306 w 1306267"/>
                  <a:gd name="connsiteY7-1292" fmla="*/ 990115 h 1424419"/>
                  <a:gd name="connsiteX8-1293" fmla="*/ 1255800 w 1306267"/>
                  <a:gd name="connsiteY8-1294" fmla="*/ 1142552 h 1424419"/>
                  <a:gd name="connsiteX9-1295" fmla="*/ 1172881 w 1306267"/>
                  <a:gd name="connsiteY9-1296" fmla="*/ 1179342 h 1424419"/>
                  <a:gd name="connsiteX10-1297" fmla="*/ 792288 w 1306267"/>
                  <a:gd name="connsiteY10-1298" fmla="*/ 1385653 h 1424419"/>
                  <a:gd name="connsiteX11-1299" fmla="*/ 522686 w 1306267"/>
                  <a:gd name="connsiteY11-1300" fmla="*/ 1384922 h 1424419"/>
                  <a:gd name="connsiteX12-1301" fmla="*/ 97009 w 1306267"/>
                  <a:gd name="connsiteY12-1302" fmla="*/ 1161462 h 1424419"/>
                  <a:gd name="connsiteX13-1303" fmla="*/ 48904 w 1306267"/>
                  <a:gd name="connsiteY13-1304" fmla="*/ 1124403 h 1424419"/>
                  <a:gd name="connsiteX14-1305" fmla="*/ 667 w 1306267"/>
                  <a:gd name="connsiteY14-1306" fmla="*/ 999105 h 1424419"/>
                  <a:gd name="connsiteX15-1307" fmla="*/ 0 w 1306267"/>
                  <a:gd name="connsiteY15-1308" fmla="*/ 972364 h 1424419"/>
                  <a:gd name="connsiteX16-1309" fmla="*/ 2496 w 1306267"/>
                  <a:gd name="connsiteY16-1310" fmla="*/ 463106 h 1424419"/>
                  <a:gd name="connsiteX17-1311" fmla="*/ 2458 w 1306267"/>
                  <a:gd name="connsiteY17-1312" fmla="*/ 429563 h 1424419"/>
                  <a:gd name="connsiteX18-1313" fmla="*/ 75248 w 1306267"/>
                  <a:gd name="connsiteY18-1314" fmla="*/ 303202 h 1424419"/>
                  <a:gd name="connsiteX19-1315" fmla="*/ 106293 w 1306267"/>
                  <a:gd name="connsiteY19-1316" fmla="*/ 282597 h 1424419"/>
                  <a:gd name="connsiteX20-1317" fmla="*/ 541533 w 1306267"/>
                  <a:gd name="connsiteY20-1318" fmla="*/ 38110 h 1424419"/>
                  <a:gd name="connsiteX21-1319" fmla="*/ 653528 w 1306267"/>
                  <a:gd name="connsiteY21-1320" fmla="*/ 0 h 1424419"/>
                  <a:gd name="connsiteX0-1321" fmla="*/ 653528 w 1306267"/>
                  <a:gd name="connsiteY0-1322" fmla="*/ 0 h 1424419"/>
                  <a:gd name="connsiteX1-1323" fmla="*/ 757287 w 1306267"/>
                  <a:gd name="connsiteY1-1324" fmla="*/ 32444 h 1424419"/>
                  <a:gd name="connsiteX2-1325" fmla="*/ 1206876 w 1306267"/>
                  <a:gd name="connsiteY2-1326" fmla="*/ 284945 h 1424419"/>
                  <a:gd name="connsiteX3-1327" fmla="*/ 1237706 w 1306267"/>
                  <a:gd name="connsiteY3-1328" fmla="*/ 306775 h 1424419"/>
                  <a:gd name="connsiteX4-1329" fmla="*/ 1301712 w 1306267"/>
                  <a:gd name="connsiteY4-1330" fmla="*/ 442384 h 1424419"/>
                  <a:gd name="connsiteX5-1331" fmla="*/ 1303099 w 1306267"/>
                  <a:gd name="connsiteY5-1332" fmla="*/ 495558 h 1424419"/>
                  <a:gd name="connsiteX6-1333" fmla="*/ 1303099 w 1306267"/>
                  <a:gd name="connsiteY6-1334" fmla="*/ 952393 h 1424419"/>
                  <a:gd name="connsiteX7-1335" fmla="*/ 1305306 w 1306267"/>
                  <a:gd name="connsiteY7-1336" fmla="*/ 990115 h 1424419"/>
                  <a:gd name="connsiteX8-1337" fmla="*/ 1255800 w 1306267"/>
                  <a:gd name="connsiteY8-1338" fmla="*/ 1142552 h 1424419"/>
                  <a:gd name="connsiteX9-1339" fmla="*/ 1172881 w 1306267"/>
                  <a:gd name="connsiteY9-1340" fmla="*/ 1179342 h 1424419"/>
                  <a:gd name="connsiteX10-1341" fmla="*/ 792288 w 1306267"/>
                  <a:gd name="connsiteY10-1342" fmla="*/ 1385653 h 1424419"/>
                  <a:gd name="connsiteX11-1343" fmla="*/ 522686 w 1306267"/>
                  <a:gd name="connsiteY11-1344" fmla="*/ 1384922 h 1424419"/>
                  <a:gd name="connsiteX12-1345" fmla="*/ 97009 w 1306267"/>
                  <a:gd name="connsiteY12-1346" fmla="*/ 1161462 h 1424419"/>
                  <a:gd name="connsiteX13-1347" fmla="*/ 48904 w 1306267"/>
                  <a:gd name="connsiteY13-1348" fmla="*/ 1124403 h 1424419"/>
                  <a:gd name="connsiteX14-1349" fmla="*/ 667 w 1306267"/>
                  <a:gd name="connsiteY14-1350" fmla="*/ 999105 h 1424419"/>
                  <a:gd name="connsiteX15-1351" fmla="*/ 0 w 1306267"/>
                  <a:gd name="connsiteY15-1352" fmla="*/ 972364 h 1424419"/>
                  <a:gd name="connsiteX16-1353" fmla="*/ 2496 w 1306267"/>
                  <a:gd name="connsiteY16-1354" fmla="*/ 463106 h 1424419"/>
                  <a:gd name="connsiteX17-1355" fmla="*/ 2458 w 1306267"/>
                  <a:gd name="connsiteY17-1356" fmla="*/ 429563 h 1424419"/>
                  <a:gd name="connsiteX18-1357" fmla="*/ 75248 w 1306267"/>
                  <a:gd name="connsiteY18-1358" fmla="*/ 303202 h 1424419"/>
                  <a:gd name="connsiteX19-1359" fmla="*/ 106293 w 1306267"/>
                  <a:gd name="connsiteY19-1360" fmla="*/ 282597 h 1424419"/>
                  <a:gd name="connsiteX20-1361" fmla="*/ 541533 w 1306267"/>
                  <a:gd name="connsiteY20-1362" fmla="*/ 38110 h 1424419"/>
                  <a:gd name="connsiteX21-1363" fmla="*/ 653528 w 1306267"/>
                  <a:gd name="connsiteY21-1364" fmla="*/ 0 h 1424419"/>
                  <a:gd name="connsiteX0-1365" fmla="*/ 653528 w 1306267"/>
                  <a:gd name="connsiteY0-1366" fmla="*/ 0 h 1424419"/>
                  <a:gd name="connsiteX1-1367" fmla="*/ 757287 w 1306267"/>
                  <a:gd name="connsiteY1-1368" fmla="*/ 32444 h 1424419"/>
                  <a:gd name="connsiteX2-1369" fmla="*/ 1206876 w 1306267"/>
                  <a:gd name="connsiteY2-1370" fmla="*/ 284945 h 1424419"/>
                  <a:gd name="connsiteX3-1371" fmla="*/ 1237706 w 1306267"/>
                  <a:gd name="connsiteY3-1372" fmla="*/ 306775 h 1424419"/>
                  <a:gd name="connsiteX4-1373" fmla="*/ 1301712 w 1306267"/>
                  <a:gd name="connsiteY4-1374" fmla="*/ 442384 h 1424419"/>
                  <a:gd name="connsiteX5-1375" fmla="*/ 1303099 w 1306267"/>
                  <a:gd name="connsiteY5-1376" fmla="*/ 495558 h 1424419"/>
                  <a:gd name="connsiteX6-1377" fmla="*/ 1303099 w 1306267"/>
                  <a:gd name="connsiteY6-1378" fmla="*/ 952393 h 1424419"/>
                  <a:gd name="connsiteX7-1379" fmla="*/ 1305306 w 1306267"/>
                  <a:gd name="connsiteY7-1380" fmla="*/ 990115 h 1424419"/>
                  <a:gd name="connsiteX8-1381" fmla="*/ 1255800 w 1306267"/>
                  <a:gd name="connsiteY8-1382" fmla="*/ 1142552 h 1424419"/>
                  <a:gd name="connsiteX9-1383" fmla="*/ 1172881 w 1306267"/>
                  <a:gd name="connsiteY9-1384" fmla="*/ 1179342 h 1424419"/>
                  <a:gd name="connsiteX10-1385" fmla="*/ 792288 w 1306267"/>
                  <a:gd name="connsiteY10-1386" fmla="*/ 1385653 h 1424419"/>
                  <a:gd name="connsiteX11-1387" fmla="*/ 522686 w 1306267"/>
                  <a:gd name="connsiteY11-1388" fmla="*/ 1384922 h 1424419"/>
                  <a:gd name="connsiteX12-1389" fmla="*/ 97009 w 1306267"/>
                  <a:gd name="connsiteY12-1390" fmla="*/ 1161462 h 1424419"/>
                  <a:gd name="connsiteX13-1391" fmla="*/ 44843 w 1306267"/>
                  <a:gd name="connsiteY13-1392" fmla="*/ 1118989 h 1424419"/>
                  <a:gd name="connsiteX14-1393" fmla="*/ 667 w 1306267"/>
                  <a:gd name="connsiteY14-1394" fmla="*/ 999105 h 1424419"/>
                  <a:gd name="connsiteX15-1395" fmla="*/ 0 w 1306267"/>
                  <a:gd name="connsiteY15-1396" fmla="*/ 972364 h 1424419"/>
                  <a:gd name="connsiteX16-1397" fmla="*/ 2496 w 1306267"/>
                  <a:gd name="connsiteY16-1398" fmla="*/ 463106 h 1424419"/>
                  <a:gd name="connsiteX17-1399" fmla="*/ 2458 w 1306267"/>
                  <a:gd name="connsiteY17-1400" fmla="*/ 429563 h 1424419"/>
                  <a:gd name="connsiteX18-1401" fmla="*/ 75248 w 1306267"/>
                  <a:gd name="connsiteY18-1402" fmla="*/ 303202 h 1424419"/>
                  <a:gd name="connsiteX19-1403" fmla="*/ 106293 w 1306267"/>
                  <a:gd name="connsiteY19-1404" fmla="*/ 282597 h 1424419"/>
                  <a:gd name="connsiteX20-1405" fmla="*/ 541533 w 1306267"/>
                  <a:gd name="connsiteY20-1406" fmla="*/ 38110 h 1424419"/>
                  <a:gd name="connsiteX21-1407" fmla="*/ 653528 w 1306267"/>
                  <a:gd name="connsiteY21-1408" fmla="*/ 0 h 1424419"/>
                  <a:gd name="connsiteX0-1409" fmla="*/ 653528 w 1306267"/>
                  <a:gd name="connsiteY0-1410" fmla="*/ 0 h 1424419"/>
                  <a:gd name="connsiteX1-1411" fmla="*/ 757287 w 1306267"/>
                  <a:gd name="connsiteY1-1412" fmla="*/ 32444 h 1424419"/>
                  <a:gd name="connsiteX2-1413" fmla="*/ 1206876 w 1306267"/>
                  <a:gd name="connsiteY2-1414" fmla="*/ 284945 h 1424419"/>
                  <a:gd name="connsiteX3-1415" fmla="*/ 1237706 w 1306267"/>
                  <a:gd name="connsiteY3-1416" fmla="*/ 306775 h 1424419"/>
                  <a:gd name="connsiteX4-1417" fmla="*/ 1301712 w 1306267"/>
                  <a:gd name="connsiteY4-1418" fmla="*/ 442384 h 1424419"/>
                  <a:gd name="connsiteX5-1419" fmla="*/ 1303099 w 1306267"/>
                  <a:gd name="connsiteY5-1420" fmla="*/ 495558 h 1424419"/>
                  <a:gd name="connsiteX6-1421" fmla="*/ 1303099 w 1306267"/>
                  <a:gd name="connsiteY6-1422" fmla="*/ 952393 h 1424419"/>
                  <a:gd name="connsiteX7-1423" fmla="*/ 1305306 w 1306267"/>
                  <a:gd name="connsiteY7-1424" fmla="*/ 990115 h 1424419"/>
                  <a:gd name="connsiteX8-1425" fmla="*/ 1255800 w 1306267"/>
                  <a:gd name="connsiteY8-1426" fmla="*/ 1142552 h 1424419"/>
                  <a:gd name="connsiteX9-1427" fmla="*/ 1172881 w 1306267"/>
                  <a:gd name="connsiteY9-1428" fmla="*/ 1179342 h 1424419"/>
                  <a:gd name="connsiteX10-1429" fmla="*/ 792288 w 1306267"/>
                  <a:gd name="connsiteY10-1430" fmla="*/ 1385653 h 1424419"/>
                  <a:gd name="connsiteX11-1431" fmla="*/ 522686 w 1306267"/>
                  <a:gd name="connsiteY11-1432" fmla="*/ 1384922 h 1424419"/>
                  <a:gd name="connsiteX12-1433" fmla="*/ 97009 w 1306267"/>
                  <a:gd name="connsiteY12-1434" fmla="*/ 1161462 h 1424419"/>
                  <a:gd name="connsiteX13-1435" fmla="*/ 44843 w 1306267"/>
                  <a:gd name="connsiteY13-1436" fmla="*/ 1118989 h 1424419"/>
                  <a:gd name="connsiteX14-1437" fmla="*/ 667 w 1306267"/>
                  <a:gd name="connsiteY14-1438" fmla="*/ 999105 h 1424419"/>
                  <a:gd name="connsiteX15-1439" fmla="*/ 0 w 1306267"/>
                  <a:gd name="connsiteY15-1440" fmla="*/ 972364 h 1424419"/>
                  <a:gd name="connsiteX16-1441" fmla="*/ 2496 w 1306267"/>
                  <a:gd name="connsiteY16-1442" fmla="*/ 463106 h 1424419"/>
                  <a:gd name="connsiteX17-1443" fmla="*/ 2458 w 1306267"/>
                  <a:gd name="connsiteY17-1444" fmla="*/ 429563 h 1424419"/>
                  <a:gd name="connsiteX18-1445" fmla="*/ 75248 w 1306267"/>
                  <a:gd name="connsiteY18-1446" fmla="*/ 303202 h 1424419"/>
                  <a:gd name="connsiteX19-1447" fmla="*/ 106293 w 1306267"/>
                  <a:gd name="connsiteY19-1448" fmla="*/ 282597 h 1424419"/>
                  <a:gd name="connsiteX20-1449" fmla="*/ 541533 w 1306267"/>
                  <a:gd name="connsiteY20-1450" fmla="*/ 38110 h 1424419"/>
                  <a:gd name="connsiteX21-1451" fmla="*/ 653528 w 1306267"/>
                  <a:gd name="connsiteY21-1452" fmla="*/ 0 h 1424419"/>
                  <a:gd name="connsiteX0-1453" fmla="*/ 653528 w 1306267"/>
                  <a:gd name="connsiteY0-1454" fmla="*/ 0 h 1424419"/>
                  <a:gd name="connsiteX1-1455" fmla="*/ 757287 w 1306267"/>
                  <a:gd name="connsiteY1-1456" fmla="*/ 32444 h 1424419"/>
                  <a:gd name="connsiteX2-1457" fmla="*/ 1206876 w 1306267"/>
                  <a:gd name="connsiteY2-1458" fmla="*/ 284945 h 1424419"/>
                  <a:gd name="connsiteX3-1459" fmla="*/ 1237706 w 1306267"/>
                  <a:gd name="connsiteY3-1460" fmla="*/ 306775 h 1424419"/>
                  <a:gd name="connsiteX4-1461" fmla="*/ 1301712 w 1306267"/>
                  <a:gd name="connsiteY4-1462" fmla="*/ 442384 h 1424419"/>
                  <a:gd name="connsiteX5-1463" fmla="*/ 1303099 w 1306267"/>
                  <a:gd name="connsiteY5-1464" fmla="*/ 495558 h 1424419"/>
                  <a:gd name="connsiteX6-1465" fmla="*/ 1303099 w 1306267"/>
                  <a:gd name="connsiteY6-1466" fmla="*/ 952393 h 1424419"/>
                  <a:gd name="connsiteX7-1467" fmla="*/ 1305306 w 1306267"/>
                  <a:gd name="connsiteY7-1468" fmla="*/ 990115 h 1424419"/>
                  <a:gd name="connsiteX8-1469" fmla="*/ 1255800 w 1306267"/>
                  <a:gd name="connsiteY8-1470" fmla="*/ 1142552 h 1424419"/>
                  <a:gd name="connsiteX9-1471" fmla="*/ 1172881 w 1306267"/>
                  <a:gd name="connsiteY9-1472" fmla="*/ 1179342 h 1424419"/>
                  <a:gd name="connsiteX10-1473" fmla="*/ 792288 w 1306267"/>
                  <a:gd name="connsiteY10-1474" fmla="*/ 1385653 h 1424419"/>
                  <a:gd name="connsiteX11-1475" fmla="*/ 522686 w 1306267"/>
                  <a:gd name="connsiteY11-1476" fmla="*/ 1384922 h 1424419"/>
                  <a:gd name="connsiteX12-1477" fmla="*/ 97009 w 1306267"/>
                  <a:gd name="connsiteY12-1478" fmla="*/ 1161462 h 1424419"/>
                  <a:gd name="connsiteX13-1479" fmla="*/ 44843 w 1306267"/>
                  <a:gd name="connsiteY13-1480" fmla="*/ 1118989 h 1424419"/>
                  <a:gd name="connsiteX14-1481" fmla="*/ 667 w 1306267"/>
                  <a:gd name="connsiteY14-1482" fmla="*/ 999105 h 1424419"/>
                  <a:gd name="connsiteX15-1483" fmla="*/ 0 w 1306267"/>
                  <a:gd name="connsiteY15-1484" fmla="*/ 972364 h 1424419"/>
                  <a:gd name="connsiteX16-1485" fmla="*/ 2496 w 1306267"/>
                  <a:gd name="connsiteY16-1486" fmla="*/ 463106 h 1424419"/>
                  <a:gd name="connsiteX17-1487" fmla="*/ 2458 w 1306267"/>
                  <a:gd name="connsiteY17-1488" fmla="*/ 429563 h 1424419"/>
                  <a:gd name="connsiteX18-1489" fmla="*/ 75248 w 1306267"/>
                  <a:gd name="connsiteY18-1490" fmla="*/ 303202 h 1424419"/>
                  <a:gd name="connsiteX19-1491" fmla="*/ 106293 w 1306267"/>
                  <a:gd name="connsiteY19-1492" fmla="*/ 282597 h 1424419"/>
                  <a:gd name="connsiteX20-1493" fmla="*/ 541533 w 1306267"/>
                  <a:gd name="connsiteY20-1494" fmla="*/ 38110 h 1424419"/>
                  <a:gd name="connsiteX21-1495" fmla="*/ 653528 w 1306267"/>
                  <a:gd name="connsiteY21-1496" fmla="*/ 0 h 1424419"/>
                  <a:gd name="connsiteX0-1497" fmla="*/ 653528 w 1306267"/>
                  <a:gd name="connsiteY0-1498" fmla="*/ 0 h 1424419"/>
                  <a:gd name="connsiteX1-1499" fmla="*/ 757287 w 1306267"/>
                  <a:gd name="connsiteY1-1500" fmla="*/ 32444 h 1424419"/>
                  <a:gd name="connsiteX2-1501" fmla="*/ 1206876 w 1306267"/>
                  <a:gd name="connsiteY2-1502" fmla="*/ 284945 h 1424419"/>
                  <a:gd name="connsiteX3-1503" fmla="*/ 1237706 w 1306267"/>
                  <a:gd name="connsiteY3-1504" fmla="*/ 306775 h 1424419"/>
                  <a:gd name="connsiteX4-1505" fmla="*/ 1301712 w 1306267"/>
                  <a:gd name="connsiteY4-1506" fmla="*/ 442384 h 1424419"/>
                  <a:gd name="connsiteX5-1507" fmla="*/ 1303099 w 1306267"/>
                  <a:gd name="connsiteY5-1508" fmla="*/ 495558 h 1424419"/>
                  <a:gd name="connsiteX6-1509" fmla="*/ 1303099 w 1306267"/>
                  <a:gd name="connsiteY6-1510" fmla="*/ 952393 h 1424419"/>
                  <a:gd name="connsiteX7-1511" fmla="*/ 1305306 w 1306267"/>
                  <a:gd name="connsiteY7-1512" fmla="*/ 990115 h 1424419"/>
                  <a:gd name="connsiteX8-1513" fmla="*/ 1255800 w 1306267"/>
                  <a:gd name="connsiteY8-1514" fmla="*/ 1142552 h 1424419"/>
                  <a:gd name="connsiteX9-1515" fmla="*/ 1172881 w 1306267"/>
                  <a:gd name="connsiteY9-1516" fmla="*/ 1179342 h 1424419"/>
                  <a:gd name="connsiteX10-1517" fmla="*/ 792288 w 1306267"/>
                  <a:gd name="connsiteY10-1518" fmla="*/ 1385653 h 1424419"/>
                  <a:gd name="connsiteX11-1519" fmla="*/ 522686 w 1306267"/>
                  <a:gd name="connsiteY11-1520" fmla="*/ 1384922 h 1424419"/>
                  <a:gd name="connsiteX12-1521" fmla="*/ 94302 w 1306267"/>
                  <a:gd name="connsiteY12-1522" fmla="*/ 1158755 h 1424419"/>
                  <a:gd name="connsiteX13-1523" fmla="*/ 44843 w 1306267"/>
                  <a:gd name="connsiteY13-1524" fmla="*/ 1118989 h 1424419"/>
                  <a:gd name="connsiteX14-1525" fmla="*/ 667 w 1306267"/>
                  <a:gd name="connsiteY14-1526" fmla="*/ 999105 h 1424419"/>
                  <a:gd name="connsiteX15-1527" fmla="*/ 0 w 1306267"/>
                  <a:gd name="connsiteY15-1528" fmla="*/ 972364 h 1424419"/>
                  <a:gd name="connsiteX16-1529" fmla="*/ 2496 w 1306267"/>
                  <a:gd name="connsiteY16-1530" fmla="*/ 463106 h 1424419"/>
                  <a:gd name="connsiteX17-1531" fmla="*/ 2458 w 1306267"/>
                  <a:gd name="connsiteY17-1532" fmla="*/ 429563 h 1424419"/>
                  <a:gd name="connsiteX18-1533" fmla="*/ 75248 w 1306267"/>
                  <a:gd name="connsiteY18-1534" fmla="*/ 303202 h 1424419"/>
                  <a:gd name="connsiteX19-1535" fmla="*/ 106293 w 1306267"/>
                  <a:gd name="connsiteY19-1536" fmla="*/ 282597 h 1424419"/>
                  <a:gd name="connsiteX20-1537" fmla="*/ 541533 w 1306267"/>
                  <a:gd name="connsiteY20-1538" fmla="*/ 38110 h 1424419"/>
                  <a:gd name="connsiteX21-1539" fmla="*/ 653528 w 1306267"/>
                  <a:gd name="connsiteY21-1540" fmla="*/ 0 h 1424419"/>
                  <a:gd name="connsiteX0-1541" fmla="*/ 653528 w 1306267"/>
                  <a:gd name="connsiteY0-1542" fmla="*/ 0 h 1424419"/>
                  <a:gd name="connsiteX1-1543" fmla="*/ 757287 w 1306267"/>
                  <a:gd name="connsiteY1-1544" fmla="*/ 32444 h 1424419"/>
                  <a:gd name="connsiteX2-1545" fmla="*/ 1206876 w 1306267"/>
                  <a:gd name="connsiteY2-1546" fmla="*/ 284945 h 1424419"/>
                  <a:gd name="connsiteX3-1547" fmla="*/ 1237706 w 1306267"/>
                  <a:gd name="connsiteY3-1548" fmla="*/ 306775 h 1424419"/>
                  <a:gd name="connsiteX4-1549" fmla="*/ 1301712 w 1306267"/>
                  <a:gd name="connsiteY4-1550" fmla="*/ 442384 h 1424419"/>
                  <a:gd name="connsiteX5-1551" fmla="*/ 1303099 w 1306267"/>
                  <a:gd name="connsiteY5-1552" fmla="*/ 495558 h 1424419"/>
                  <a:gd name="connsiteX6-1553" fmla="*/ 1303099 w 1306267"/>
                  <a:gd name="connsiteY6-1554" fmla="*/ 952393 h 1424419"/>
                  <a:gd name="connsiteX7-1555" fmla="*/ 1305306 w 1306267"/>
                  <a:gd name="connsiteY7-1556" fmla="*/ 990115 h 1424419"/>
                  <a:gd name="connsiteX8-1557" fmla="*/ 1255800 w 1306267"/>
                  <a:gd name="connsiteY8-1558" fmla="*/ 1142552 h 1424419"/>
                  <a:gd name="connsiteX9-1559" fmla="*/ 1172881 w 1306267"/>
                  <a:gd name="connsiteY9-1560" fmla="*/ 1179342 h 1424419"/>
                  <a:gd name="connsiteX10-1561" fmla="*/ 792288 w 1306267"/>
                  <a:gd name="connsiteY10-1562" fmla="*/ 1385653 h 1424419"/>
                  <a:gd name="connsiteX11-1563" fmla="*/ 522686 w 1306267"/>
                  <a:gd name="connsiteY11-1564" fmla="*/ 1384922 h 1424419"/>
                  <a:gd name="connsiteX12-1565" fmla="*/ 94302 w 1306267"/>
                  <a:gd name="connsiteY12-1566" fmla="*/ 1158755 h 1424419"/>
                  <a:gd name="connsiteX13-1567" fmla="*/ 39429 w 1306267"/>
                  <a:gd name="connsiteY13-1568" fmla="*/ 1117635 h 1424419"/>
                  <a:gd name="connsiteX14-1569" fmla="*/ 667 w 1306267"/>
                  <a:gd name="connsiteY14-1570" fmla="*/ 999105 h 1424419"/>
                  <a:gd name="connsiteX15-1571" fmla="*/ 0 w 1306267"/>
                  <a:gd name="connsiteY15-1572" fmla="*/ 972364 h 1424419"/>
                  <a:gd name="connsiteX16-1573" fmla="*/ 2496 w 1306267"/>
                  <a:gd name="connsiteY16-1574" fmla="*/ 463106 h 1424419"/>
                  <a:gd name="connsiteX17-1575" fmla="*/ 2458 w 1306267"/>
                  <a:gd name="connsiteY17-1576" fmla="*/ 429563 h 1424419"/>
                  <a:gd name="connsiteX18-1577" fmla="*/ 75248 w 1306267"/>
                  <a:gd name="connsiteY18-1578" fmla="*/ 303202 h 1424419"/>
                  <a:gd name="connsiteX19-1579" fmla="*/ 106293 w 1306267"/>
                  <a:gd name="connsiteY19-1580" fmla="*/ 282597 h 1424419"/>
                  <a:gd name="connsiteX20-1581" fmla="*/ 541533 w 1306267"/>
                  <a:gd name="connsiteY20-1582" fmla="*/ 38110 h 1424419"/>
                  <a:gd name="connsiteX21-1583" fmla="*/ 653528 w 1306267"/>
                  <a:gd name="connsiteY21-1584" fmla="*/ 0 h 1424419"/>
                  <a:gd name="connsiteX0-1585" fmla="*/ 653528 w 1305333"/>
                  <a:gd name="connsiteY0-1586" fmla="*/ 0 h 1424419"/>
                  <a:gd name="connsiteX1-1587" fmla="*/ 757287 w 1305333"/>
                  <a:gd name="connsiteY1-1588" fmla="*/ 32444 h 1424419"/>
                  <a:gd name="connsiteX2-1589" fmla="*/ 1206876 w 1305333"/>
                  <a:gd name="connsiteY2-1590" fmla="*/ 284945 h 1424419"/>
                  <a:gd name="connsiteX3-1591" fmla="*/ 1237706 w 1305333"/>
                  <a:gd name="connsiteY3-1592" fmla="*/ 306775 h 1424419"/>
                  <a:gd name="connsiteX4-1593" fmla="*/ 1301712 w 1305333"/>
                  <a:gd name="connsiteY4-1594" fmla="*/ 442384 h 1424419"/>
                  <a:gd name="connsiteX5-1595" fmla="*/ 1303099 w 1305333"/>
                  <a:gd name="connsiteY5-1596" fmla="*/ 495558 h 1424419"/>
                  <a:gd name="connsiteX6-1597" fmla="*/ 1303099 w 1305333"/>
                  <a:gd name="connsiteY6-1598" fmla="*/ 952393 h 1424419"/>
                  <a:gd name="connsiteX7-1599" fmla="*/ 1305306 w 1305333"/>
                  <a:gd name="connsiteY7-1600" fmla="*/ 990115 h 1424419"/>
                  <a:gd name="connsiteX8-1601" fmla="*/ 1227376 w 1305333"/>
                  <a:gd name="connsiteY8-1602" fmla="*/ 1152027 h 1424419"/>
                  <a:gd name="connsiteX9-1603" fmla="*/ 1172881 w 1305333"/>
                  <a:gd name="connsiteY9-1604" fmla="*/ 1179342 h 1424419"/>
                  <a:gd name="connsiteX10-1605" fmla="*/ 792288 w 1305333"/>
                  <a:gd name="connsiteY10-1606" fmla="*/ 1385653 h 1424419"/>
                  <a:gd name="connsiteX11-1607" fmla="*/ 522686 w 1305333"/>
                  <a:gd name="connsiteY11-1608" fmla="*/ 1384922 h 1424419"/>
                  <a:gd name="connsiteX12-1609" fmla="*/ 94302 w 1305333"/>
                  <a:gd name="connsiteY12-1610" fmla="*/ 1158755 h 1424419"/>
                  <a:gd name="connsiteX13-1611" fmla="*/ 39429 w 1305333"/>
                  <a:gd name="connsiteY13-1612" fmla="*/ 1117635 h 1424419"/>
                  <a:gd name="connsiteX14-1613" fmla="*/ 667 w 1305333"/>
                  <a:gd name="connsiteY14-1614" fmla="*/ 999105 h 1424419"/>
                  <a:gd name="connsiteX15-1615" fmla="*/ 0 w 1305333"/>
                  <a:gd name="connsiteY15-1616" fmla="*/ 972364 h 1424419"/>
                  <a:gd name="connsiteX16-1617" fmla="*/ 2496 w 1305333"/>
                  <a:gd name="connsiteY16-1618" fmla="*/ 463106 h 1424419"/>
                  <a:gd name="connsiteX17-1619" fmla="*/ 2458 w 1305333"/>
                  <a:gd name="connsiteY17-1620" fmla="*/ 429563 h 1424419"/>
                  <a:gd name="connsiteX18-1621" fmla="*/ 75248 w 1305333"/>
                  <a:gd name="connsiteY18-1622" fmla="*/ 303202 h 1424419"/>
                  <a:gd name="connsiteX19-1623" fmla="*/ 106293 w 1305333"/>
                  <a:gd name="connsiteY19-1624" fmla="*/ 282597 h 1424419"/>
                  <a:gd name="connsiteX20-1625" fmla="*/ 541533 w 1305333"/>
                  <a:gd name="connsiteY20-1626" fmla="*/ 38110 h 1424419"/>
                  <a:gd name="connsiteX21-1627" fmla="*/ 653528 w 1305333"/>
                  <a:gd name="connsiteY21-1628" fmla="*/ 0 h 1424419"/>
                  <a:gd name="connsiteX0-1629" fmla="*/ 653528 w 1305333"/>
                  <a:gd name="connsiteY0-1630" fmla="*/ 0 h 1424419"/>
                  <a:gd name="connsiteX1-1631" fmla="*/ 757287 w 1305333"/>
                  <a:gd name="connsiteY1-1632" fmla="*/ 32444 h 1424419"/>
                  <a:gd name="connsiteX2-1633" fmla="*/ 1206876 w 1305333"/>
                  <a:gd name="connsiteY2-1634" fmla="*/ 284945 h 1424419"/>
                  <a:gd name="connsiteX3-1635" fmla="*/ 1237706 w 1305333"/>
                  <a:gd name="connsiteY3-1636" fmla="*/ 306775 h 1424419"/>
                  <a:gd name="connsiteX4-1637" fmla="*/ 1301712 w 1305333"/>
                  <a:gd name="connsiteY4-1638" fmla="*/ 442384 h 1424419"/>
                  <a:gd name="connsiteX5-1639" fmla="*/ 1303099 w 1305333"/>
                  <a:gd name="connsiteY5-1640" fmla="*/ 495558 h 1424419"/>
                  <a:gd name="connsiteX6-1641" fmla="*/ 1303099 w 1305333"/>
                  <a:gd name="connsiteY6-1642" fmla="*/ 952393 h 1424419"/>
                  <a:gd name="connsiteX7-1643" fmla="*/ 1302599 w 1305333"/>
                  <a:gd name="connsiteY7-1644" fmla="*/ 1003650 h 1424419"/>
                  <a:gd name="connsiteX8-1645" fmla="*/ 1227376 w 1305333"/>
                  <a:gd name="connsiteY8-1646" fmla="*/ 1152027 h 1424419"/>
                  <a:gd name="connsiteX9-1647" fmla="*/ 1172881 w 1305333"/>
                  <a:gd name="connsiteY9-1648" fmla="*/ 1179342 h 1424419"/>
                  <a:gd name="connsiteX10-1649" fmla="*/ 792288 w 1305333"/>
                  <a:gd name="connsiteY10-1650" fmla="*/ 1385653 h 1424419"/>
                  <a:gd name="connsiteX11-1651" fmla="*/ 522686 w 1305333"/>
                  <a:gd name="connsiteY11-1652" fmla="*/ 1384922 h 1424419"/>
                  <a:gd name="connsiteX12-1653" fmla="*/ 94302 w 1305333"/>
                  <a:gd name="connsiteY12-1654" fmla="*/ 1158755 h 1424419"/>
                  <a:gd name="connsiteX13-1655" fmla="*/ 39429 w 1305333"/>
                  <a:gd name="connsiteY13-1656" fmla="*/ 1117635 h 1424419"/>
                  <a:gd name="connsiteX14-1657" fmla="*/ 667 w 1305333"/>
                  <a:gd name="connsiteY14-1658" fmla="*/ 999105 h 1424419"/>
                  <a:gd name="connsiteX15-1659" fmla="*/ 0 w 1305333"/>
                  <a:gd name="connsiteY15-1660" fmla="*/ 972364 h 1424419"/>
                  <a:gd name="connsiteX16-1661" fmla="*/ 2496 w 1305333"/>
                  <a:gd name="connsiteY16-1662" fmla="*/ 463106 h 1424419"/>
                  <a:gd name="connsiteX17-1663" fmla="*/ 2458 w 1305333"/>
                  <a:gd name="connsiteY17-1664" fmla="*/ 429563 h 1424419"/>
                  <a:gd name="connsiteX18-1665" fmla="*/ 75248 w 1305333"/>
                  <a:gd name="connsiteY18-1666" fmla="*/ 303202 h 1424419"/>
                  <a:gd name="connsiteX19-1667" fmla="*/ 106293 w 1305333"/>
                  <a:gd name="connsiteY19-1668" fmla="*/ 282597 h 1424419"/>
                  <a:gd name="connsiteX20-1669" fmla="*/ 541533 w 1305333"/>
                  <a:gd name="connsiteY20-1670" fmla="*/ 38110 h 1424419"/>
                  <a:gd name="connsiteX21-1671" fmla="*/ 653528 w 1305333"/>
                  <a:gd name="connsiteY21-1672" fmla="*/ 0 h 1424419"/>
                  <a:gd name="connsiteX0-1673" fmla="*/ 653528 w 1305080"/>
                  <a:gd name="connsiteY0-1674" fmla="*/ 0 h 1424419"/>
                  <a:gd name="connsiteX1-1675" fmla="*/ 757287 w 1305080"/>
                  <a:gd name="connsiteY1-1676" fmla="*/ 32444 h 1424419"/>
                  <a:gd name="connsiteX2-1677" fmla="*/ 1206876 w 1305080"/>
                  <a:gd name="connsiteY2-1678" fmla="*/ 284945 h 1424419"/>
                  <a:gd name="connsiteX3-1679" fmla="*/ 1237706 w 1305080"/>
                  <a:gd name="connsiteY3-1680" fmla="*/ 306775 h 1424419"/>
                  <a:gd name="connsiteX4-1681" fmla="*/ 1301712 w 1305080"/>
                  <a:gd name="connsiteY4-1682" fmla="*/ 442384 h 1424419"/>
                  <a:gd name="connsiteX5-1683" fmla="*/ 1303099 w 1305080"/>
                  <a:gd name="connsiteY5-1684" fmla="*/ 495558 h 1424419"/>
                  <a:gd name="connsiteX6-1685" fmla="*/ 1301746 w 1305080"/>
                  <a:gd name="connsiteY6-1686" fmla="*/ 953747 h 1424419"/>
                  <a:gd name="connsiteX7-1687" fmla="*/ 1302599 w 1305080"/>
                  <a:gd name="connsiteY7-1688" fmla="*/ 1003650 h 1424419"/>
                  <a:gd name="connsiteX8-1689" fmla="*/ 1227376 w 1305080"/>
                  <a:gd name="connsiteY8-1690" fmla="*/ 1152027 h 1424419"/>
                  <a:gd name="connsiteX9-1691" fmla="*/ 1172881 w 1305080"/>
                  <a:gd name="connsiteY9-1692" fmla="*/ 1179342 h 1424419"/>
                  <a:gd name="connsiteX10-1693" fmla="*/ 792288 w 1305080"/>
                  <a:gd name="connsiteY10-1694" fmla="*/ 1385653 h 1424419"/>
                  <a:gd name="connsiteX11-1695" fmla="*/ 522686 w 1305080"/>
                  <a:gd name="connsiteY11-1696" fmla="*/ 1384922 h 1424419"/>
                  <a:gd name="connsiteX12-1697" fmla="*/ 94302 w 1305080"/>
                  <a:gd name="connsiteY12-1698" fmla="*/ 1158755 h 1424419"/>
                  <a:gd name="connsiteX13-1699" fmla="*/ 39429 w 1305080"/>
                  <a:gd name="connsiteY13-1700" fmla="*/ 1117635 h 1424419"/>
                  <a:gd name="connsiteX14-1701" fmla="*/ 667 w 1305080"/>
                  <a:gd name="connsiteY14-1702" fmla="*/ 999105 h 1424419"/>
                  <a:gd name="connsiteX15-1703" fmla="*/ 0 w 1305080"/>
                  <a:gd name="connsiteY15-1704" fmla="*/ 972364 h 1424419"/>
                  <a:gd name="connsiteX16-1705" fmla="*/ 2496 w 1305080"/>
                  <a:gd name="connsiteY16-1706" fmla="*/ 463106 h 1424419"/>
                  <a:gd name="connsiteX17-1707" fmla="*/ 2458 w 1305080"/>
                  <a:gd name="connsiteY17-1708" fmla="*/ 429563 h 1424419"/>
                  <a:gd name="connsiteX18-1709" fmla="*/ 75248 w 1305080"/>
                  <a:gd name="connsiteY18-1710" fmla="*/ 303202 h 1424419"/>
                  <a:gd name="connsiteX19-1711" fmla="*/ 106293 w 1305080"/>
                  <a:gd name="connsiteY19-1712" fmla="*/ 282597 h 1424419"/>
                  <a:gd name="connsiteX20-1713" fmla="*/ 541533 w 1305080"/>
                  <a:gd name="connsiteY20-1714" fmla="*/ 38110 h 1424419"/>
                  <a:gd name="connsiteX21-1715" fmla="*/ 653528 w 1305080"/>
                  <a:gd name="connsiteY21-1716" fmla="*/ 0 h 1424419"/>
                  <a:gd name="connsiteX0-1717" fmla="*/ 653528 w 1305299"/>
                  <a:gd name="connsiteY0-1718" fmla="*/ 0 h 1424419"/>
                  <a:gd name="connsiteX1-1719" fmla="*/ 757287 w 1305299"/>
                  <a:gd name="connsiteY1-1720" fmla="*/ 32444 h 1424419"/>
                  <a:gd name="connsiteX2-1721" fmla="*/ 1206876 w 1305299"/>
                  <a:gd name="connsiteY2-1722" fmla="*/ 284945 h 1424419"/>
                  <a:gd name="connsiteX3-1723" fmla="*/ 1237706 w 1305299"/>
                  <a:gd name="connsiteY3-1724" fmla="*/ 306775 h 1424419"/>
                  <a:gd name="connsiteX4-1725" fmla="*/ 1301712 w 1305299"/>
                  <a:gd name="connsiteY4-1726" fmla="*/ 442384 h 1424419"/>
                  <a:gd name="connsiteX5-1727" fmla="*/ 1303099 w 1305299"/>
                  <a:gd name="connsiteY5-1728" fmla="*/ 495558 h 1424419"/>
                  <a:gd name="connsiteX6-1729" fmla="*/ 1301746 w 1305299"/>
                  <a:gd name="connsiteY6-1730" fmla="*/ 953747 h 1424419"/>
                  <a:gd name="connsiteX7-1731" fmla="*/ 1302599 w 1305299"/>
                  <a:gd name="connsiteY7-1732" fmla="*/ 1003650 h 1424419"/>
                  <a:gd name="connsiteX8-1733" fmla="*/ 1227376 w 1305299"/>
                  <a:gd name="connsiteY8-1734" fmla="*/ 1152027 h 1424419"/>
                  <a:gd name="connsiteX9-1735" fmla="*/ 1172881 w 1305299"/>
                  <a:gd name="connsiteY9-1736" fmla="*/ 1179342 h 1424419"/>
                  <a:gd name="connsiteX10-1737" fmla="*/ 792288 w 1305299"/>
                  <a:gd name="connsiteY10-1738" fmla="*/ 1385653 h 1424419"/>
                  <a:gd name="connsiteX11-1739" fmla="*/ 522686 w 1305299"/>
                  <a:gd name="connsiteY11-1740" fmla="*/ 1384922 h 1424419"/>
                  <a:gd name="connsiteX12-1741" fmla="*/ 94302 w 1305299"/>
                  <a:gd name="connsiteY12-1742" fmla="*/ 1158755 h 1424419"/>
                  <a:gd name="connsiteX13-1743" fmla="*/ 39429 w 1305299"/>
                  <a:gd name="connsiteY13-1744" fmla="*/ 1117635 h 1424419"/>
                  <a:gd name="connsiteX14-1745" fmla="*/ 667 w 1305299"/>
                  <a:gd name="connsiteY14-1746" fmla="*/ 999105 h 1424419"/>
                  <a:gd name="connsiteX15-1747" fmla="*/ 0 w 1305299"/>
                  <a:gd name="connsiteY15-1748" fmla="*/ 972364 h 1424419"/>
                  <a:gd name="connsiteX16-1749" fmla="*/ 2496 w 1305299"/>
                  <a:gd name="connsiteY16-1750" fmla="*/ 463106 h 1424419"/>
                  <a:gd name="connsiteX17-1751" fmla="*/ 2458 w 1305299"/>
                  <a:gd name="connsiteY17-1752" fmla="*/ 429563 h 1424419"/>
                  <a:gd name="connsiteX18-1753" fmla="*/ 75248 w 1305299"/>
                  <a:gd name="connsiteY18-1754" fmla="*/ 303202 h 1424419"/>
                  <a:gd name="connsiteX19-1755" fmla="*/ 106293 w 1305299"/>
                  <a:gd name="connsiteY19-1756" fmla="*/ 282597 h 1424419"/>
                  <a:gd name="connsiteX20-1757" fmla="*/ 541533 w 1305299"/>
                  <a:gd name="connsiteY20-1758" fmla="*/ 38110 h 1424419"/>
                  <a:gd name="connsiteX21-1759" fmla="*/ 653528 w 1305299"/>
                  <a:gd name="connsiteY21-1760" fmla="*/ 0 h 1424419"/>
                  <a:gd name="connsiteX0-1761" fmla="*/ 653528 w 1306646"/>
                  <a:gd name="connsiteY0-1762" fmla="*/ 0 h 1424419"/>
                  <a:gd name="connsiteX1-1763" fmla="*/ 757287 w 1306646"/>
                  <a:gd name="connsiteY1-1764" fmla="*/ 32444 h 1424419"/>
                  <a:gd name="connsiteX2-1765" fmla="*/ 1206876 w 1306646"/>
                  <a:gd name="connsiteY2-1766" fmla="*/ 284945 h 1424419"/>
                  <a:gd name="connsiteX3-1767" fmla="*/ 1237706 w 1306646"/>
                  <a:gd name="connsiteY3-1768" fmla="*/ 306775 h 1424419"/>
                  <a:gd name="connsiteX4-1769" fmla="*/ 1301712 w 1306646"/>
                  <a:gd name="connsiteY4-1770" fmla="*/ 442384 h 1424419"/>
                  <a:gd name="connsiteX5-1771" fmla="*/ 1303099 w 1306646"/>
                  <a:gd name="connsiteY5-1772" fmla="*/ 495558 h 1424419"/>
                  <a:gd name="connsiteX6-1773" fmla="*/ 1301746 w 1306646"/>
                  <a:gd name="connsiteY6-1774" fmla="*/ 953747 h 1424419"/>
                  <a:gd name="connsiteX7-1775" fmla="*/ 1302599 w 1306646"/>
                  <a:gd name="connsiteY7-1776" fmla="*/ 1003650 h 1424419"/>
                  <a:gd name="connsiteX8-1777" fmla="*/ 1227376 w 1306646"/>
                  <a:gd name="connsiteY8-1778" fmla="*/ 1152027 h 1424419"/>
                  <a:gd name="connsiteX9-1779" fmla="*/ 1172881 w 1306646"/>
                  <a:gd name="connsiteY9-1780" fmla="*/ 1179342 h 1424419"/>
                  <a:gd name="connsiteX10-1781" fmla="*/ 792288 w 1306646"/>
                  <a:gd name="connsiteY10-1782" fmla="*/ 1385653 h 1424419"/>
                  <a:gd name="connsiteX11-1783" fmla="*/ 522686 w 1306646"/>
                  <a:gd name="connsiteY11-1784" fmla="*/ 1384922 h 1424419"/>
                  <a:gd name="connsiteX12-1785" fmla="*/ 94302 w 1306646"/>
                  <a:gd name="connsiteY12-1786" fmla="*/ 1158755 h 1424419"/>
                  <a:gd name="connsiteX13-1787" fmla="*/ 39429 w 1306646"/>
                  <a:gd name="connsiteY13-1788" fmla="*/ 1117635 h 1424419"/>
                  <a:gd name="connsiteX14-1789" fmla="*/ 667 w 1306646"/>
                  <a:gd name="connsiteY14-1790" fmla="*/ 999105 h 1424419"/>
                  <a:gd name="connsiteX15-1791" fmla="*/ 0 w 1306646"/>
                  <a:gd name="connsiteY15-1792" fmla="*/ 972364 h 1424419"/>
                  <a:gd name="connsiteX16-1793" fmla="*/ 2496 w 1306646"/>
                  <a:gd name="connsiteY16-1794" fmla="*/ 463106 h 1424419"/>
                  <a:gd name="connsiteX17-1795" fmla="*/ 2458 w 1306646"/>
                  <a:gd name="connsiteY17-1796" fmla="*/ 429563 h 1424419"/>
                  <a:gd name="connsiteX18-1797" fmla="*/ 75248 w 1306646"/>
                  <a:gd name="connsiteY18-1798" fmla="*/ 303202 h 1424419"/>
                  <a:gd name="connsiteX19-1799" fmla="*/ 106293 w 1306646"/>
                  <a:gd name="connsiteY19-1800" fmla="*/ 282597 h 1424419"/>
                  <a:gd name="connsiteX20-1801" fmla="*/ 541533 w 1306646"/>
                  <a:gd name="connsiteY20-1802" fmla="*/ 38110 h 1424419"/>
                  <a:gd name="connsiteX21-1803" fmla="*/ 653528 w 1306646"/>
                  <a:gd name="connsiteY21-1804" fmla="*/ 0 h 1424419"/>
                  <a:gd name="connsiteX0-1805" fmla="*/ 653528 w 1305299"/>
                  <a:gd name="connsiteY0-1806" fmla="*/ 0 h 1424419"/>
                  <a:gd name="connsiteX1-1807" fmla="*/ 757287 w 1305299"/>
                  <a:gd name="connsiteY1-1808" fmla="*/ 32444 h 1424419"/>
                  <a:gd name="connsiteX2-1809" fmla="*/ 1206876 w 1305299"/>
                  <a:gd name="connsiteY2-1810" fmla="*/ 284945 h 1424419"/>
                  <a:gd name="connsiteX3-1811" fmla="*/ 1237706 w 1305299"/>
                  <a:gd name="connsiteY3-1812" fmla="*/ 306775 h 1424419"/>
                  <a:gd name="connsiteX4-1813" fmla="*/ 1301712 w 1305299"/>
                  <a:gd name="connsiteY4-1814" fmla="*/ 442384 h 1424419"/>
                  <a:gd name="connsiteX5-1815" fmla="*/ 1303099 w 1305299"/>
                  <a:gd name="connsiteY5-1816" fmla="*/ 495558 h 1424419"/>
                  <a:gd name="connsiteX6-1817" fmla="*/ 1301746 w 1305299"/>
                  <a:gd name="connsiteY6-1818" fmla="*/ 953747 h 1424419"/>
                  <a:gd name="connsiteX7-1819" fmla="*/ 1302599 w 1305299"/>
                  <a:gd name="connsiteY7-1820" fmla="*/ 1003650 h 1424419"/>
                  <a:gd name="connsiteX8-1821" fmla="*/ 1227376 w 1305299"/>
                  <a:gd name="connsiteY8-1822" fmla="*/ 1152027 h 1424419"/>
                  <a:gd name="connsiteX9-1823" fmla="*/ 1172881 w 1305299"/>
                  <a:gd name="connsiteY9-1824" fmla="*/ 1179342 h 1424419"/>
                  <a:gd name="connsiteX10-1825" fmla="*/ 792288 w 1305299"/>
                  <a:gd name="connsiteY10-1826" fmla="*/ 1385653 h 1424419"/>
                  <a:gd name="connsiteX11-1827" fmla="*/ 522686 w 1305299"/>
                  <a:gd name="connsiteY11-1828" fmla="*/ 1384922 h 1424419"/>
                  <a:gd name="connsiteX12-1829" fmla="*/ 94302 w 1305299"/>
                  <a:gd name="connsiteY12-1830" fmla="*/ 1158755 h 1424419"/>
                  <a:gd name="connsiteX13-1831" fmla="*/ 39429 w 1305299"/>
                  <a:gd name="connsiteY13-1832" fmla="*/ 1117635 h 1424419"/>
                  <a:gd name="connsiteX14-1833" fmla="*/ 667 w 1305299"/>
                  <a:gd name="connsiteY14-1834" fmla="*/ 999105 h 1424419"/>
                  <a:gd name="connsiteX15-1835" fmla="*/ 0 w 1305299"/>
                  <a:gd name="connsiteY15-1836" fmla="*/ 972364 h 1424419"/>
                  <a:gd name="connsiteX16-1837" fmla="*/ 2496 w 1305299"/>
                  <a:gd name="connsiteY16-1838" fmla="*/ 463106 h 1424419"/>
                  <a:gd name="connsiteX17-1839" fmla="*/ 2458 w 1305299"/>
                  <a:gd name="connsiteY17-1840" fmla="*/ 429563 h 1424419"/>
                  <a:gd name="connsiteX18-1841" fmla="*/ 75248 w 1305299"/>
                  <a:gd name="connsiteY18-1842" fmla="*/ 303202 h 1424419"/>
                  <a:gd name="connsiteX19-1843" fmla="*/ 106293 w 1305299"/>
                  <a:gd name="connsiteY19-1844" fmla="*/ 282597 h 1424419"/>
                  <a:gd name="connsiteX20-1845" fmla="*/ 541533 w 1305299"/>
                  <a:gd name="connsiteY20-1846" fmla="*/ 38110 h 1424419"/>
                  <a:gd name="connsiteX21-1847" fmla="*/ 653528 w 1305299"/>
                  <a:gd name="connsiteY21-1848" fmla="*/ 0 h 1424419"/>
                  <a:gd name="connsiteX0-1849" fmla="*/ 653528 w 1304127"/>
                  <a:gd name="connsiteY0-1850" fmla="*/ 0 h 1424419"/>
                  <a:gd name="connsiteX1-1851" fmla="*/ 757287 w 1304127"/>
                  <a:gd name="connsiteY1-1852" fmla="*/ 32444 h 1424419"/>
                  <a:gd name="connsiteX2-1853" fmla="*/ 1206876 w 1304127"/>
                  <a:gd name="connsiteY2-1854" fmla="*/ 284945 h 1424419"/>
                  <a:gd name="connsiteX3-1855" fmla="*/ 1237706 w 1304127"/>
                  <a:gd name="connsiteY3-1856" fmla="*/ 306775 h 1424419"/>
                  <a:gd name="connsiteX4-1857" fmla="*/ 1301712 w 1304127"/>
                  <a:gd name="connsiteY4-1858" fmla="*/ 442384 h 1424419"/>
                  <a:gd name="connsiteX5-1859" fmla="*/ 1303099 w 1304127"/>
                  <a:gd name="connsiteY5-1860" fmla="*/ 495558 h 1424419"/>
                  <a:gd name="connsiteX6-1861" fmla="*/ 1301746 w 1304127"/>
                  <a:gd name="connsiteY6-1862" fmla="*/ 953747 h 1424419"/>
                  <a:gd name="connsiteX7-1863" fmla="*/ 1302599 w 1304127"/>
                  <a:gd name="connsiteY7-1864" fmla="*/ 1003650 h 1424419"/>
                  <a:gd name="connsiteX8-1865" fmla="*/ 1227376 w 1304127"/>
                  <a:gd name="connsiteY8-1866" fmla="*/ 1152027 h 1424419"/>
                  <a:gd name="connsiteX9-1867" fmla="*/ 1172881 w 1304127"/>
                  <a:gd name="connsiteY9-1868" fmla="*/ 1179342 h 1424419"/>
                  <a:gd name="connsiteX10-1869" fmla="*/ 792288 w 1304127"/>
                  <a:gd name="connsiteY10-1870" fmla="*/ 1385653 h 1424419"/>
                  <a:gd name="connsiteX11-1871" fmla="*/ 522686 w 1304127"/>
                  <a:gd name="connsiteY11-1872" fmla="*/ 1384922 h 1424419"/>
                  <a:gd name="connsiteX12-1873" fmla="*/ 94302 w 1304127"/>
                  <a:gd name="connsiteY12-1874" fmla="*/ 1158755 h 1424419"/>
                  <a:gd name="connsiteX13-1875" fmla="*/ 39429 w 1304127"/>
                  <a:gd name="connsiteY13-1876" fmla="*/ 1117635 h 1424419"/>
                  <a:gd name="connsiteX14-1877" fmla="*/ 667 w 1304127"/>
                  <a:gd name="connsiteY14-1878" fmla="*/ 999105 h 1424419"/>
                  <a:gd name="connsiteX15-1879" fmla="*/ 0 w 1304127"/>
                  <a:gd name="connsiteY15-1880" fmla="*/ 972364 h 1424419"/>
                  <a:gd name="connsiteX16-1881" fmla="*/ 2496 w 1304127"/>
                  <a:gd name="connsiteY16-1882" fmla="*/ 463106 h 1424419"/>
                  <a:gd name="connsiteX17-1883" fmla="*/ 2458 w 1304127"/>
                  <a:gd name="connsiteY17-1884" fmla="*/ 429563 h 1424419"/>
                  <a:gd name="connsiteX18-1885" fmla="*/ 75248 w 1304127"/>
                  <a:gd name="connsiteY18-1886" fmla="*/ 303202 h 1424419"/>
                  <a:gd name="connsiteX19-1887" fmla="*/ 106293 w 1304127"/>
                  <a:gd name="connsiteY19-1888" fmla="*/ 282597 h 1424419"/>
                  <a:gd name="connsiteX20-1889" fmla="*/ 541533 w 1304127"/>
                  <a:gd name="connsiteY20-1890" fmla="*/ 38110 h 1424419"/>
                  <a:gd name="connsiteX21-1891" fmla="*/ 653528 w 1304127"/>
                  <a:gd name="connsiteY21-1892" fmla="*/ 0 h 1424419"/>
                  <a:gd name="connsiteX0-1893" fmla="*/ 653528 w 1306101"/>
                  <a:gd name="connsiteY0-1894" fmla="*/ 0 h 1424419"/>
                  <a:gd name="connsiteX1-1895" fmla="*/ 757287 w 1306101"/>
                  <a:gd name="connsiteY1-1896" fmla="*/ 32444 h 1424419"/>
                  <a:gd name="connsiteX2-1897" fmla="*/ 1206876 w 1306101"/>
                  <a:gd name="connsiteY2-1898" fmla="*/ 284945 h 1424419"/>
                  <a:gd name="connsiteX3-1899" fmla="*/ 1237706 w 1306101"/>
                  <a:gd name="connsiteY3-1900" fmla="*/ 306775 h 1424419"/>
                  <a:gd name="connsiteX4-1901" fmla="*/ 1305773 w 1306101"/>
                  <a:gd name="connsiteY4-1902" fmla="*/ 442384 h 1424419"/>
                  <a:gd name="connsiteX5-1903" fmla="*/ 1303099 w 1306101"/>
                  <a:gd name="connsiteY5-1904" fmla="*/ 495558 h 1424419"/>
                  <a:gd name="connsiteX6-1905" fmla="*/ 1301746 w 1306101"/>
                  <a:gd name="connsiteY6-1906" fmla="*/ 953747 h 1424419"/>
                  <a:gd name="connsiteX7-1907" fmla="*/ 1302599 w 1306101"/>
                  <a:gd name="connsiteY7-1908" fmla="*/ 1003650 h 1424419"/>
                  <a:gd name="connsiteX8-1909" fmla="*/ 1227376 w 1306101"/>
                  <a:gd name="connsiteY8-1910" fmla="*/ 1152027 h 1424419"/>
                  <a:gd name="connsiteX9-1911" fmla="*/ 1172881 w 1306101"/>
                  <a:gd name="connsiteY9-1912" fmla="*/ 1179342 h 1424419"/>
                  <a:gd name="connsiteX10-1913" fmla="*/ 792288 w 1306101"/>
                  <a:gd name="connsiteY10-1914" fmla="*/ 1385653 h 1424419"/>
                  <a:gd name="connsiteX11-1915" fmla="*/ 522686 w 1306101"/>
                  <a:gd name="connsiteY11-1916" fmla="*/ 1384922 h 1424419"/>
                  <a:gd name="connsiteX12-1917" fmla="*/ 94302 w 1306101"/>
                  <a:gd name="connsiteY12-1918" fmla="*/ 1158755 h 1424419"/>
                  <a:gd name="connsiteX13-1919" fmla="*/ 39429 w 1306101"/>
                  <a:gd name="connsiteY13-1920" fmla="*/ 1117635 h 1424419"/>
                  <a:gd name="connsiteX14-1921" fmla="*/ 667 w 1306101"/>
                  <a:gd name="connsiteY14-1922" fmla="*/ 999105 h 1424419"/>
                  <a:gd name="connsiteX15-1923" fmla="*/ 0 w 1306101"/>
                  <a:gd name="connsiteY15-1924" fmla="*/ 972364 h 1424419"/>
                  <a:gd name="connsiteX16-1925" fmla="*/ 2496 w 1306101"/>
                  <a:gd name="connsiteY16-1926" fmla="*/ 463106 h 1424419"/>
                  <a:gd name="connsiteX17-1927" fmla="*/ 2458 w 1306101"/>
                  <a:gd name="connsiteY17-1928" fmla="*/ 429563 h 1424419"/>
                  <a:gd name="connsiteX18-1929" fmla="*/ 75248 w 1306101"/>
                  <a:gd name="connsiteY18-1930" fmla="*/ 303202 h 1424419"/>
                  <a:gd name="connsiteX19-1931" fmla="*/ 106293 w 1306101"/>
                  <a:gd name="connsiteY19-1932" fmla="*/ 282597 h 1424419"/>
                  <a:gd name="connsiteX20-1933" fmla="*/ 541533 w 1306101"/>
                  <a:gd name="connsiteY20-1934" fmla="*/ 38110 h 1424419"/>
                  <a:gd name="connsiteX21-1935" fmla="*/ 653528 w 1306101"/>
                  <a:gd name="connsiteY21-1936" fmla="*/ 0 h 1424419"/>
                  <a:gd name="connsiteX0-1937" fmla="*/ 653528 w 1304819"/>
                  <a:gd name="connsiteY0-1938" fmla="*/ 0 h 1424419"/>
                  <a:gd name="connsiteX1-1939" fmla="*/ 757287 w 1304819"/>
                  <a:gd name="connsiteY1-1940" fmla="*/ 32444 h 1424419"/>
                  <a:gd name="connsiteX2-1941" fmla="*/ 1206876 w 1304819"/>
                  <a:gd name="connsiteY2-1942" fmla="*/ 284945 h 1424419"/>
                  <a:gd name="connsiteX3-1943" fmla="*/ 1237706 w 1304819"/>
                  <a:gd name="connsiteY3-1944" fmla="*/ 306775 h 1424419"/>
                  <a:gd name="connsiteX4-1945" fmla="*/ 1304420 w 1304819"/>
                  <a:gd name="connsiteY4-1946" fmla="*/ 434263 h 1424419"/>
                  <a:gd name="connsiteX5-1947" fmla="*/ 1303099 w 1304819"/>
                  <a:gd name="connsiteY5-1948" fmla="*/ 495558 h 1424419"/>
                  <a:gd name="connsiteX6-1949" fmla="*/ 1301746 w 1304819"/>
                  <a:gd name="connsiteY6-1950" fmla="*/ 953747 h 1424419"/>
                  <a:gd name="connsiteX7-1951" fmla="*/ 1302599 w 1304819"/>
                  <a:gd name="connsiteY7-1952" fmla="*/ 1003650 h 1424419"/>
                  <a:gd name="connsiteX8-1953" fmla="*/ 1227376 w 1304819"/>
                  <a:gd name="connsiteY8-1954" fmla="*/ 1152027 h 1424419"/>
                  <a:gd name="connsiteX9-1955" fmla="*/ 1172881 w 1304819"/>
                  <a:gd name="connsiteY9-1956" fmla="*/ 1179342 h 1424419"/>
                  <a:gd name="connsiteX10-1957" fmla="*/ 792288 w 1304819"/>
                  <a:gd name="connsiteY10-1958" fmla="*/ 1385653 h 1424419"/>
                  <a:gd name="connsiteX11-1959" fmla="*/ 522686 w 1304819"/>
                  <a:gd name="connsiteY11-1960" fmla="*/ 1384922 h 1424419"/>
                  <a:gd name="connsiteX12-1961" fmla="*/ 94302 w 1304819"/>
                  <a:gd name="connsiteY12-1962" fmla="*/ 1158755 h 1424419"/>
                  <a:gd name="connsiteX13-1963" fmla="*/ 39429 w 1304819"/>
                  <a:gd name="connsiteY13-1964" fmla="*/ 1117635 h 1424419"/>
                  <a:gd name="connsiteX14-1965" fmla="*/ 667 w 1304819"/>
                  <a:gd name="connsiteY14-1966" fmla="*/ 999105 h 1424419"/>
                  <a:gd name="connsiteX15-1967" fmla="*/ 0 w 1304819"/>
                  <a:gd name="connsiteY15-1968" fmla="*/ 972364 h 1424419"/>
                  <a:gd name="connsiteX16-1969" fmla="*/ 2496 w 1304819"/>
                  <a:gd name="connsiteY16-1970" fmla="*/ 463106 h 1424419"/>
                  <a:gd name="connsiteX17-1971" fmla="*/ 2458 w 1304819"/>
                  <a:gd name="connsiteY17-1972" fmla="*/ 429563 h 1424419"/>
                  <a:gd name="connsiteX18-1973" fmla="*/ 75248 w 1304819"/>
                  <a:gd name="connsiteY18-1974" fmla="*/ 303202 h 1424419"/>
                  <a:gd name="connsiteX19-1975" fmla="*/ 106293 w 1304819"/>
                  <a:gd name="connsiteY19-1976" fmla="*/ 282597 h 1424419"/>
                  <a:gd name="connsiteX20-1977" fmla="*/ 541533 w 1304819"/>
                  <a:gd name="connsiteY20-1978" fmla="*/ 38110 h 1424419"/>
                  <a:gd name="connsiteX21-1979" fmla="*/ 653528 w 1304819"/>
                  <a:gd name="connsiteY21-1980" fmla="*/ 0 h 1424419"/>
                  <a:gd name="connsiteX0-1981" fmla="*/ 653528 w 1306525"/>
                  <a:gd name="connsiteY0-1982" fmla="*/ 0 h 1424419"/>
                  <a:gd name="connsiteX1-1983" fmla="*/ 757287 w 1306525"/>
                  <a:gd name="connsiteY1-1984" fmla="*/ 32444 h 1424419"/>
                  <a:gd name="connsiteX2-1985" fmla="*/ 1206876 w 1306525"/>
                  <a:gd name="connsiteY2-1986" fmla="*/ 284945 h 1424419"/>
                  <a:gd name="connsiteX3-1987" fmla="*/ 1237706 w 1306525"/>
                  <a:gd name="connsiteY3-1988" fmla="*/ 306775 h 1424419"/>
                  <a:gd name="connsiteX4-1989" fmla="*/ 1304420 w 1306525"/>
                  <a:gd name="connsiteY4-1990" fmla="*/ 434263 h 1424419"/>
                  <a:gd name="connsiteX5-1991" fmla="*/ 1305806 w 1306525"/>
                  <a:gd name="connsiteY5-1992" fmla="*/ 519922 h 1424419"/>
                  <a:gd name="connsiteX6-1993" fmla="*/ 1301746 w 1306525"/>
                  <a:gd name="connsiteY6-1994" fmla="*/ 953747 h 1424419"/>
                  <a:gd name="connsiteX7-1995" fmla="*/ 1302599 w 1306525"/>
                  <a:gd name="connsiteY7-1996" fmla="*/ 1003650 h 1424419"/>
                  <a:gd name="connsiteX8-1997" fmla="*/ 1227376 w 1306525"/>
                  <a:gd name="connsiteY8-1998" fmla="*/ 1152027 h 1424419"/>
                  <a:gd name="connsiteX9-1999" fmla="*/ 1172881 w 1306525"/>
                  <a:gd name="connsiteY9-2000" fmla="*/ 1179342 h 1424419"/>
                  <a:gd name="connsiteX10-2001" fmla="*/ 792288 w 1306525"/>
                  <a:gd name="connsiteY10-2002" fmla="*/ 1385653 h 1424419"/>
                  <a:gd name="connsiteX11-2003" fmla="*/ 522686 w 1306525"/>
                  <a:gd name="connsiteY11-2004" fmla="*/ 1384922 h 1424419"/>
                  <a:gd name="connsiteX12-2005" fmla="*/ 94302 w 1306525"/>
                  <a:gd name="connsiteY12-2006" fmla="*/ 1158755 h 1424419"/>
                  <a:gd name="connsiteX13-2007" fmla="*/ 39429 w 1306525"/>
                  <a:gd name="connsiteY13-2008" fmla="*/ 1117635 h 1424419"/>
                  <a:gd name="connsiteX14-2009" fmla="*/ 667 w 1306525"/>
                  <a:gd name="connsiteY14-2010" fmla="*/ 999105 h 1424419"/>
                  <a:gd name="connsiteX15-2011" fmla="*/ 0 w 1306525"/>
                  <a:gd name="connsiteY15-2012" fmla="*/ 972364 h 1424419"/>
                  <a:gd name="connsiteX16-2013" fmla="*/ 2496 w 1306525"/>
                  <a:gd name="connsiteY16-2014" fmla="*/ 463106 h 1424419"/>
                  <a:gd name="connsiteX17-2015" fmla="*/ 2458 w 1306525"/>
                  <a:gd name="connsiteY17-2016" fmla="*/ 429563 h 1424419"/>
                  <a:gd name="connsiteX18-2017" fmla="*/ 75248 w 1306525"/>
                  <a:gd name="connsiteY18-2018" fmla="*/ 303202 h 1424419"/>
                  <a:gd name="connsiteX19-2019" fmla="*/ 106293 w 1306525"/>
                  <a:gd name="connsiteY19-2020" fmla="*/ 282597 h 1424419"/>
                  <a:gd name="connsiteX20-2021" fmla="*/ 541533 w 1306525"/>
                  <a:gd name="connsiteY20-2022" fmla="*/ 38110 h 1424419"/>
                  <a:gd name="connsiteX21-2023" fmla="*/ 653528 w 1306525"/>
                  <a:gd name="connsiteY21-2024" fmla="*/ 0 h 1424419"/>
                  <a:gd name="connsiteX0-2025" fmla="*/ 653528 w 1305814"/>
                  <a:gd name="connsiteY0-2026" fmla="*/ 0 h 1424419"/>
                  <a:gd name="connsiteX1-2027" fmla="*/ 757287 w 1305814"/>
                  <a:gd name="connsiteY1-2028" fmla="*/ 32444 h 1424419"/>
                  <a:gd name="connsiteX2-2029" fmla="*/ 1206876 w 1305814"/>
                  <a:gd name="connsiteY2-2030" fmla="*/ 284945 h 1424419"/>
                  <a:gd name="connsiteX3-2031" fmla="*/ 1237706 w 1305814"/>
                  <a:gd name="connsiteY3-2032" fmla="*/ 306775 h 1424419"/>
                  <a:gd name="connsiteX4-2033" fmla="*/ 1304420 w 1305814"/>
                  <a:gd name="connsiteY4-2034" fmla="*/ 434263 h 1424419"/>
                  <a:gd name="connsiteX5-2035" fmla="*/ 1305806 w 1305814"/>
                  <a:gd name="connsiteY5-2036" fmla="*/ 519922 h 1424419"/>
                  <a:gd name="connsiteX6-2037" fmla="*/ 1301746 w 1305814"/>
                  <a:gd name="connsiteY6-2038" fmla="*/ 953747 h 1424419"/>
                  <a:gd name="connsiteX7-2039" fmla="*/ 1302599 w 1305814"/>
                  <a:gd name="connsiteY7-2040" fmla="*/ 1003650 h 1424419"/>
                  <a:gd name="connsiteX8-2041" fmla="*/ 1227376 w 1305814"/>
                  <a:gd name="connsiteY8-2042" fmla="*/ 1152027 h 1424419"/>
                  <a:gd name="connsiteX9-2043" fmla="*/ 1172881 w 1305814"/>
                  <a:gd name="connsiteY9-2044" fmla="*/ 1179342 h 1424419"/>
                  <a:gd name="connsiteX10-2045" fmla="*/ 792288 w 1305814"/>
                  <a:gd name="connsiteY10-2046" fmla="*/ 1385653 h 1424419"/>
                  <a:gd name="connsiteX11-2047" fmla="*/ 522686 w 1305814"/>
                  <a:gd name="connsiteY11-2048" fmla="*/ 1384922 h 1424419"/>
                  <a:gd name="connsiteX12-2049" fmla="*/ 94302 w 1305814"/>
                  <a:gd name="connsiteY12-2050" fmla="*/ 1158755 h 1424419"/>
                  <a:gd name="connsiteX13-2051" fmla="*/ 39429 w 1305814"/>
                  <a:gd name="connsiteY13-2052" fmla="*/ 1117635 h 1424419"/>
                  <a:gd name="connsiteX14-2053" fmla="*/ 667 w 1305814"/>
                  <a:gd name="connsiteY14-2054" fmla="*/ 999105 h 1424419"/>
                  <a:gd name="connsiteX15-2055" fmla="*/ 0 w 1305814"/>
                  <a:gd name="connsiteY15-2056" fmla="*/ 972364 h 1424419"/>
                  <a:gd name="connsiteX16-2057" fmla="*/ 2496 w 1305814"/>
                  <a:gd name="connsiteY16-2058" fmla="*/ 463106 h 1424419"/>
                  <a:gd name="connsiteX17-2059" fmla="*/ 2458 w 1305814"/>
                  <a:gd name="connsiteY17-2060" fmla="*/ 429563 h 1424419"/>
                  <a:gd name="connsiteX18-2061" fmla="*/ 75248 w 1305814"/>
                  <a:gd name="connsiteY18-2062" fmla="*/ 303202 h 1424419"/>
                  <a:gd name="connsiteX19-2063" fmla="*/ 106293 w 1305814"/>
                  <a:gd name="connsiteY19-2064" fmla="*/ 282597 h 1424419"/>
                  <a:gd name="connsiteX20-2065" fmla="*/ 541533 w 1305814"/>
                  <a:gd name="connsiteY20-2066" fmla="*/ 38110 h 1424419"/>
                  <a:gd name="connsiteX21-2067" fmla="*/ 653528 w 1305814"/>
                  <a:gd name="connsiteY21-2068" fmla="*/ 0 h 1424419"/>
                  <a:gd name="connsiteX0-2069" fmla="*/ 653528 w 1305814"/>
                  <a:gd name="connsiteY0-2070" fmla="*/ 0 h 1424419"/>
                  <a:gd name="connsiteX1-2071" fmla="*/ 757287 w 1305814"/>
                  <a:gd name="connsiteY1-2072" fmla="*/ 32444 h 1424419"/>
                  <a:gd name="connsiteX2-2073" fmla="*/ 1206876 w 1305814"/>
                  <a:gd name="connsiteY2-2074" fmla="*/ 284945 h 1424419"/>
                  <a:gd name="connsiteX3-2075" fmla="*/ 1237706 w 1305814"/>
                  <a:gd name="connsiteY3-2076" fmla="*/ 306775 h 1424419"/>
                  <a:gd name="connsiteX4-2077" fmla="*/ 1304420 w 1305814"/>
                  <a:gd name="connsiteY4-2078" fmla="*/ 434263 h 1424419"/>
                  <a:gd name="connsiteX5-2079" fmla="*/ 1305806 w 1305814"/>
                  <a:gd name="connsiteY5-2080" fmla="*/ 519922 h 1424419"/>
                  <a:gd name="connsiteX6-2081" fmla="*/ 1301746 w 1305814"/>
                  <a:gd name="connsiteY6-2082" fmla="*/ 953747 h 1424419"/>
                  <a:gd name="connsiteX7-2083" fmla="*/ 1302599 w 1305814"/>
                  <a:gd name="connsiteY7-2084" fmla="*/ 1003650 h 1424419"/>
                  <a:gd name="connsiteX8-2085" fmla="*/ 1227376 w 1305814"/>
                  <a:gd name="connsiteY8-2086" fmla="*/ 1152027 h 1424419"/>
                  <a:gd name="connsiteX9-2087" fmla="*/ 1172881 w 1305814"/>
                  <a:gd name="connsiteY9-2088" fmla="*/ 1179342 h 1424419"/>
                  <a:gd name="connsiteX10-2089" fmla="*/ 792288 w 1305814"/>
                  <a:gd name="connsiteY10-2090" fmla="*/ 1385653 h 1424419"/>
                  <a:gd name="connsiteX11-2091" fmla="*/ 522686 w 1305814"/>
                  <a:gd name="connsiteY11-2092" fmla="*/ 1384922 h 1424419"/>
                  <a:gd name="connsiteX12-2093" fmla="*/ 94302 w 1305814"/>
                  <a:gd name="connsiteY12-2094" fmla="*/ 1158755 h 1424419"/>
                  <a:gd name="connsiteX13-2095" fmla="*/ 39429 w 1305814"/>
                  <a:gd name="connsiteY13-2096" fmla="*/ 1117635 h 1424419"/>
                  <a:gd name="connsiteX14-2097" fmla="*/ 667 w 1305814"/>
                  <a:gd name="connsiteY14-2098" fmla="*/ 999105 h 1424419"/>
                  <a:gd name="connsiteX15-2099" fmla="*/ 0 w 1305814"/>
                  <a:gd name="connsiteY15-2100" fmla="*/ 972364 h 1424419"/>
                  <a:gd name="connsiteX16-2101" fmla="*/ 2496 w 1305814"/>
                  <a:gd name="connsiteY16-2102" fmla="*/ 463106 h 1424419"/>
                  <a:gd name="connsiteX17-2103" fmla="*/ 2458 w 1305814"/>
                  <a:gd name="connsiteY17-2104" fmla="*/ 429563 h 1424419"/>
                  <a:gd name="connsiteX18-2105" fmla="*/ 75248 w 1305814"/>
                  <a:gd name="connsiteY18-2106" fmla="*/ 303202 h 1424419"/>
                  <a:gd name="connsiteX19-2107" fmla="*/ 106293 w 1305814"/>
                  <a:gd name="connsiteY19-2108" fmla="*/ 282597 h 1424419"/>
                  <a:gd name="connsiteX20-2109" fmla="*/ 541533 w 1305814"/>
                  <a:gd name="connsiteY20-2110" fmla="*/ 38110 h 1424419"/>
                  <a:gd name="connsiteX21-2111" fmla="*/ 653528 w 1305814"/>
                  <a:gd name="connsiteY21-2112" fmla="*/ 0 h 1424419"/>
                  <a:gd name="connsiteX0-2113" fmla="*/ 653528 w 1305814"/>
                  <a:gd name="connsiteY0-2114" fmla="*/ 0 h 1424419"/>
                  <a:gd name="connsiteX1-2115" fmla="*/ 757287 w 1305814"/>
                  <a:gd name="connsiteY1-2116" fmla="*/ 32444 h 1424419"/>
                  <a:gd name="connsiteX2-2117" fmla="*/ 1206876 w 1305814"/>
                  <a:gd name="connsiteY2-2118" fmla="*/ 284945 h 1424419"/>
                  <a:gd name="connsiteX3-2119" fmla="*/ 1237706 w 1305814"/>
                  <a:gd name="connsiteY3-2120" fmla="*/ 306775 h 1424419"/>
                  <a:gd name="connsiteX4-2121" fmla="*/ 1304420 w 1305814"/>
                  <a:gd name="connsiteY4-2122" fmla="*/ 434263 h 1424419"/>
                  <a:gd name="connsiteX5-2123" fmla="*/ 1305806 w 1305814"/>
                  <a:gd name="connsiteY5-2124" fmla="*/ 519922 h 1424419"/>
                  <a:gd name="connsiteX6-2125" fmla="*/ 1301746 w 1305814"/>
                  <a:gd name="connsiteY6-2126" fmla="*/ 953747 h 1424419"/>
                  <a:gd name="connsiteX7-2127" fmla="*/ 1302599 w 1305814"/>
                  <a:gd name="connsiteY7-2128" fmla="*/ 1003650 h 1424419"/>
                  <a:gd name="connsiteX8-2129" fmla="*/ 1227376 w 1305814"/>
                  <a:gd name="connsiteY8-2130" fmla="*/ 1152027 h 1424419"/>
                  <a:gd name="connsiteX9-2131" fmla="*/ 1174235 w 1305814"/>
                  <a:gd name="connsiteY9-2132" fmla="*/ 1184756 h 1424419"/>
                  <a:gd name="connsiteX10-2133" fmla="*/ 792288 w 1305814"/>
                  <a:gd name="connsiteY10-2134" fmla="*/ 1385653 h 1424419"/>
                  <a:gd name="connsiteX11-2135" fmla="*/ 522686 w 1305814"/>
                  <a:gd name="connsiteY11-2136" fmla="*/ 1384922 h 1424419"/>
                  <a:gd name="connsiteX12-2137" fmla="*/ 94302 w 1305814"/>
                  <a:gd name="connsiteY12-2138" fmla="*/ 1158755 h 1424419"/>
                  <a:gd name="connsiteX13-2139" fmla="*/ 39429 w 1305814"/>
                  <a:gd name="connsiteY13-2140" fmla="*/ 1117635 h 1424419"/>
                  <a:gd name="connsiteX14-2141" fmla="*/ 667 w 1305814"/>
                  <a:gd name="connsiteY14-2142" fmla="*/ 999105 h 1424419"/>
                  <a:gd name="connsiteX15-2143" fmla="*/ 0 w 1305814"/>
                  <a:gd name="connsiteY15-2144" fmla="*/ 972364 h 1424419"/>
                  <a:gd name="connsiteX16-2145" fmla="*/ 2496 w 1305814"/>
                  <a:gd name="connsiteY16-2146" fmla="*/ 463106 h 1424419"/>
                  <a:gd name="connsiteX17-2147" fmla="*/ 2458 w 1305814"/>
                  <a:gd name="connsiteY17-2148" fmla="*/ 429563 h 1424419"/>
                  <a:gd name="connsiteX18-2149" fmla="*/ 75248 w 1305814"/>
                  <a:gd name="connsiteY18-2150" fmla="*/ 303202 h 1424419"/>
                  <a:gd name="connsiteX19-2151" fmla="*/ 106293 w 1305814"/>
                  <a:gd name="connsiteY19-2152" fmla="*/ 282597 h 1424419"/>
                  <a:gd name="connsiteX20-2153" fmla="*/ 541533 w 1305814"/>
                  <a:gd name="connsiteY20-2154" fmla="*/ 38110 h 1424419"/>
                  <a:gd name="connsiteX21-2155" fmla="*/ 653528 w 1305814"/>
                  <a:gd name="connsiteY21-2156" fmla="*/ 0 h 1424419"/>
                  <a:gd name="connsiteX0-2157" fmla="*/ 653528 w 1305814"/>
                  <a:gd name="connsiteY0-2158" fmla="*/ 0 h 1424419"/>
                  <a:gd name="connsiteX1-2159" fmla="*/ 757287 w 1305814"/>
                  <a:gd name="connsiteY1-2160" fmla="*/ 32444 h 1424419"/>
                  <a:gd name="connsiteX2-2161" fmla="*/ 1206876 w 1305814"/>
                  <a:gd name="connsiteY2-2162" fmla="*/ 284945 h 1424419"/>
                  <a:gd name="connsiteX3-2163" fmla="*/ 1237706 w 1305814"/>
                  <a:gd name="connsiteY3-2164" fmla="*/ 306775 h 1424419"/>
                  <a:gd name="connsiteX4-2165" fmla="*/ 1304420 w 1305814"/>
                  <a:gd name="connsiteY4-2166" fmla="*/ 434263 h 1424419"/>
                  <a:gd name="connsiteX5-2167" fmla="*/ 1305806 w 1305814"/>
                  <a:gd name="connsiteY5-2168" fmla="*/ 519922 h 1424419"/>
                  <a:gd name="connsiteX6-2169" fmla="*/ 1301746 w 1305814"/>
                  <a:gd name="connsiteY6-2170" fmla="*/ 953747 h 1424419"/>
                  <a:gd name="connsiteX7-2171" fmla="*/ 1302599 w 1305814"/>
                  <a:gd name="connsiteY7-2172" fmla="*/ 1003650 h 1424419"/>
                  <a:gd name="connsiteX8-2173" fmla="*/ 1227376 w 1305814"/>
                  <a:gd name="connsiteY8-2174" fmla="*/ 1152027 h 1424419"/>
                  <a:gd name="connsiteX9-2175" fmla="*/ 1174235 w 1305814"/>
                  <a:gd name="connsiteY9-2176" fmla="*/ 1184756 h 1424419"/>
                  <a:gd name="connsiteX10-2177" fmla="*/ 792288 w 1305814"/>
                  <a:gd name="connsiteY10-2178" fmla="*/ 1385653 h 1424419"/>
                  <a:gd name="connsiteX11-2179" fmla="*/ 522686 w 1305814"/>
                  <a:gd name="connsiteY11-2180" fmla="*/ 1384922 h 1424419"/>
                  <a:gd name="connsiteX12-2181" fmla="*/ 94302 w 1305814"/>
                  <a:gd name="connsiteY12-2182" fmla="*/ 1158755 h 1424419"/>
                  <a:gd name="connsiteX13-2183" fmla="*/ 39429 w 1305814"/>
                  <a:gd name="connsiteY13-2184" fmla="*/ 1117635 h 1424419"/>
                  <a:gd name="connsiteX14-2185" fmla="*/ 667 w 1305814"/>
                  <a:gd name="connsiteY14-2186" fmla="*/ 999105 h 1424419"/>
                  <a:gd name="connsiteX15-2187" fmla="*/ 0 w 1305814"/>
                  <a:gd name="connsiteY15-2188" fmla="*/ 972364 h 1424419"/>
                  <a:gd name="connsiteX16-2189" fmla="*/ 2496 w 1305814"/>
                  <a:gd name="connsiteY16-2190" fmla="*/ 463106 h 1424419"/>
                  <a:gd name="connsiteX17-2191" fmla="*/ 2458 w 1305814"/>
                  <a:gd name="connsiteY17-2192" fmla="*/ 429563 h 1424419"/>
                  <a:gd name="connsiteX18-2193" fmla="*/ 75248 w 1305814"/>
                  <a:gd name="connsiteY18-2194" fmla="*/ 303202 h 1424419"/>
                  <a:gd name="connsiteX19-2195" fmla="*/ 106293 w 1305814"/>
                  <a:gd name="connsiteY19-2196" fmla="*/ 282597 h 1424419"/>
                  <a:gd name="connsiteX20-2197" fmla="*/ 541533 w 1305814"/>
                  <a:gd name="connsiteY20-2198" fmla="*/ 38110 h 1424419"/>
                  <a:gd name="connsiteX21-2199" fmla="*/ 653528 w 1305814"/>
                  <a:gd name="connsiteY21-2200" fmla="*/ 0 h 1424419"/>
                  <a:gd name="connsiteX0-2201" fmla="*/ 653528 w 1305814"/>
                  <a:gd name="connsiteY0-2202" fmla="*/ 0 h 1427408"/>
                  <a:gd name="connsiteX1-2203" fmla="*/ 757287 w 1305814"/>
                  <a:gd name="connsiteY1-2204" fmla="*/ 32444 h 1427408"/>
                  <a:gd name="connsiteX2-2205" fmla="*/ 1206876 w 1305814"/>
                  <a:gd name="connsiteY2-2206" fmla="*/ 284945 h 1427408"/>
                  <a:gd name="connsiteX3-2207" fmla="*/ 1237706 w 1305814"/>
                  <a:gd name="connsiteY3-2208" fmla="*/ 306775 h 1427408"/>
                  <a:gd name="connsiteX4-2209" fmla="*/ 1304420 w 1305814"/>
                  <a:gd name="connsiteY4-2210" fmla="*/ 434263 h 1427408"/>
                  <a:gd name="connsiteX5-2211" fmla="*/ 1305806 w 1305814"/>
                  <a:gd name="connsiteY5-2212" fmla="*/ 519922 h 1427408"/>
                  <a:gd name="connsiteX6-2213" fmla="*/ 1301746 w 1305814"/>
                  <a:gd name="connsiteY6-2214" fmla="*/ 953747 h 1427408"/>
                  <a:gd name="connsiteX7-2215" fmla="*/ 1302599 w 1305814"/>
                  <a:gd name="connsiteY7-2216" fmla="*/ 1003650 h 1427408"/>
                  <a:gd name="connsiteX8-2217" fmla="*/ 1227376 w 1305814"/>
                  <a:gd name="connsiteY8-2218" fmla="*/ 1152027 h 1427408"/>
                  <a:gd name="connsiteX9-2219" fmla="*/ 1174235 w 1305814"/>
                  <a:gd name="connsiteY9-2220" fmla="*/ 1184756 h 1427408"/>
                  <a:gd name="connsiteX10-2221" fmla="*/ 792288 w 1305814"/>
                  <a:gd name="connsiteY10-2222" fmla="*/ 1385653 h 1427408"/>
                  <a:gd name="connsiteX11-2223" fmla="*/ 517719 w 1305814"/>
                  <a:gd name="connsiteY11-2224" fmla="*/ 1389889 h 1427408"/>
                  <a:gd name="connsiteX12-2225" fmla="*/ 94302 w 1305814"/>
                  <a:gd name="connsiteY12-2226" fmla="*/ 1158755 h 1427408"/>
                  <a:gd name="connsiteX13-2227" fmla="*/ 39429 w 1305814"/>
                  <a:gd name="connsiteY13-2228" fmla="*/ 1117635 h 1427408"/>
                  <a:gd name="connsiteX14-2229" fmla="*/ 667 w 1305814"/>
                  <a:gd name="connsiteY14-2230" fmla="*/ 999105 h 1427408"/>
                  <a:gd name="connsiteX15-2231" fmla="*/ 0 w 1305814"/>
                  <a:gd name="connsiteY15-2232" fmla="*/ 972364 h 1427408"/>
                  <a:gd name="connsiteX16-2233" fmla="*/ 2496 w 1305814"/>
                  <a:gd name="connsiteY16-2234" fmla="*/ 463106 h 1427408"/>
                  <a:gd name="connsiteX17-2235" fmla="*/ 2458 w 1305814"/>
                  <a:gd name="connsiteY17-2236" fmla="*/ 429563 h 1427408"/>
                  <a:gd name="connsiteX18-2237" fmla="*/ 75248 w 1305814"/>
                  <a:gd name="connsiteY18-2238" fmla="*/ 303202 h 1427408"/>
                  <a:gd name="connsiteX19-2239" fmla="*/ 106293 w 1305814"/>
                  <a:gd name="connsiteY19-2240" fmla="*/ 282597 h 1427408"/>
                  <a:gd name="connsiteX20-2241" fmla="*/ 541533 w 1305814"/>
                  <a:gd name="connsiteY20-2242" fmla="*/ 38110 h 1427408"/>
                  <a:gd name="connsiteX21-2243" fmla="*/ 653528 w 1305814"/>
                  <a:gd name="connsiteY21-2244" fmla="*/ 0 h 1427408"/>
                  <a:gd name="connsiteX0-2245" fmla="*/ 653528 w 1305814"/>
                  <a:gd name="connsiteY0-2246" fmla="*/ 0 h 1427408"/>
                  <a:gd name="connsiteX1-2247" fmla="*/ 757287 w 1305814"/>
                  <a:gd name="connsiteY1-2248" fmla="*/ 32444 h 1427408"/>
                  <a:gd name="connsiteX2-2249" fmla="*/ 1206876 w 1305814"/>
                  <a:gd name="connsiteY2-2250" fmla="*/ 284945 h 1427408"/>
                  <a:gd name="connsiteX3-2251" fmla="*/ 1237706 w 1305814"/>
                  <a:gd name="connsiteY3-2252" fmla="*/ 306775 h 1427408"/>
                  <a:gd name="connsiteX4-2253" fmla="*/ 1304420 w 1305814"/>
                  <a:gd name="connsiteY4-2254" fmla="*/ 434263 h 1427408"/>
                  <a:gd name="connsiteX5-2255" fmla="*/ 1305806 w 1305814"/>
                  <a:gd name="connsiteY5-2256" fmla="*/ 519922 h 1427408"/>
                  <a:gd name="connsiteX6-2257" fmla="*/ 1301746 w 1305814"/>
                  <a:gd name="connsiteY6-2258" fmla="*/ 953747 h 1427408"/>
                  <a:gd name="connsiteX7-2259" fmla="*/ 1302599 w 1305814"/>
                  <a:gd name="connsiteY7-2260" fmla="*/ 1003650 h 1427408"/>
                  <a:gd name="connsiteX8-2261" fmla="*/ 1227376 w 1305814"/>
                  <a:gd name="connsiteY8-2262" fmla="*/ 1152027 h 1427408"/>
                  <a:gd name="connsiteX9-2263" fmla="*/ 1174235 w 1305814"/>
                  <a:gd name="connsiteY9-2264" fmla="*/ 1184756 h 1427408"/>
                  <a:gd name="connsiteX10-2265" fmla="*/ 792288 w 1305814"/>
                  <a:gd name="connsiteY10-2266" fmla="*/ 1385653 h 1427408"/>
                  <a:gd name="connsiteX11-2267" fmla="*/ 517719 w 1305814"/>
                  <a:gd name="connsiteY11-2268" fmla="*/ 1389889 h 1427408"/>
                  <a:gd name="connsiteX12-2269" fmla="*/ 94302 w 1305814"/>
                  <a:gd name="connsiteY12-2270" fmla="*/ 1158755 h 1427408"/>
                  <a:gd name="connsiteX13-2271" fmla="*/ 39429 w 1305814"/>
                  <a:gd name="connsiteY13-2272" fmla="*/ 1117635 h 1427408"/>
                  <a:gd name="connsiteX14-2273" fmla="*/ 667 w 1305814"/>
                  <a:gd name="connsiteY14-2274" fmla="*/ 999105 h 1427408"/>
                  <a:gd name="connsiteX15-2275" fmla="*/ 0 w 1305814"/>
                  <a:gd name="connsiteY15-2276" fmla="*/ 972364 h 1427408"/>
                  <a:gd name="connsiteX16-2277" fmla="*/ 2496 w 1305814"/>
                  <a:gd name="connsiteY16-2278" fmla="*/ 463106 h 1427408"/>
                  <a:gd name="connsiteX17-2279" fmla="*/ 2458 w 1305814"/>
                  <a:gd name="connsiteY17-2280" fmla="*/ 429563 h 1427408"/>
                  <a:gd name="connsiteX18-2281" fmla="*/ 75248 w 1305814"/>
                  <a:gd name="connsiteY18-2282" fmla="*/ 303202 h 1427408"/>
                  <a:gd name="connsiteX19-2283" fmla="*/ 106293 w 1305814"/>
                  <a:gd name="connsiteY19-2284" fmla="*/ 282597 h 1427408"/>
                  <a:gd name="connsiteX20-2285" fmla="*/ 541533 w 1305814"/>
                  <a:gd name="connsiteY20-2286" fmla="*/ 38110 h 1427408"/>
                  <a:gd name="connsiteX21-2287" fmla="*/ 653528 w 1305814"/>
                  <a:gd name="connsiteY21-2288" fmla="*/ 0 h 1427408"/>
                  <a:gd name="connsiteX0-2289" fmla="*/ 653528 w 1305814"/>
                  <a:gd name="connsiteY0-2290" fmla="*/ 0 h 1421591"/>
                  <a:gd name="connsiteX1-2291" fmla="*/ 757287 w 1305814"/>
                  <a:gd name="connsiteY1-2292" fmla="*/ 32444 h 1421591"/>
                  <a:gd name="connsiteX2-2293" fmla="*/ 1206876 w 1305814"/>
                  <a:gd name="connsiteY2-2294" fmla="*/ 284945 h 1421591"/>
                  <a:gd name="connsiteX3-2295" fmla="*/ 1237706 w 1305814"/>
                  <a:gd name="connsiteY3-2296" fmla="*/ 306775 h 1421591"/>
                  <a:gd name="connsiteX4-2297" fmla="*/ 1304420 w 1305814"/>
                  <a:gd name="connsiteY4-2298" fmla="*/ 434263 h 1421591"/>
                  <a:gd name="connsiteX5-2299" fmla="*/ 1305806 w 1305814"/>
                  <a:gd name="connsiteY5-2300" fmla="*/ 519922 h 1421591"/>
                  <a:gd name="connsiteX6-2301" fmla="*/ 1301746 w 1305814"/>
                  <a:gd name="connsiteY6-2302" fmla="*/ 953747 h 1421591"/>
                  <a:gd name="connsiteX7-2303" fmla="*/ 1302599 w 1305814"/>
                  <a:gd name="connsiteY7-2304" fmla="*/ 1003650 h 1421591"/>
                  <a:gd name="connsiteX8-2305" fmla="*/ 1227376 w 1305814"/>
                  <a:gd name="connsiteY8-2306" fmla="*/ 1152027 h 1421591"/>
                  <a:gd name="connsiteX9-2307" fmla="*/ 1174235 w 1305814"/>
                  <a:gd name="connsiteY9-2308" fmla="*/ 1184756 h 1421591"/>
                  <a:gd name="connsiteX10-2309" fmla="*/ 792288 w 1305814"/>
                  <a:gd name="connsiteY10-2310" fmla="*/ 1385653 h 1421591"/>
                  <a:gd name="connsiteX11-2311" fmla="*/ 502818 w 1305814"/>
                  <a:gd name="connsiteY11-2312" fmla="*/ 1379955 h 1421591"/>
                  <a:gd name="connsiteX12-2313" fmla="*/ 94302 w 1305814"/>
                  <a:gd name="connsiteY12-2314" fmla="*/ 1158755 h 1421591"/>
                  <a:gd name="connsiteX13-2315" fmla="*/ 39429 w 1305814"/>
                  <a:gd name="connsiteY13-2316" fmla="*/ 1117635 h 1421591"/>
                  <a:gd name="connsiteX14-2317" fmla="*/ 667 w 1305814"/>
                  <a:gd name="connsiteY14-2318" fmla="*/ 999105 h 1421591"/>
                  <a:gd name="connsiteX15-2319" fmla="*/ 0 w 1305814"/>
                  <a:gd name="connsiteY15-2320" fmla="*/ 972364 h 1421591"/>
                  <a:gd name="connsiteX16-2321" fmla="*/ 2496 w 1305814"/>
                  <a:gd name="connsiteY16-2322" fmla="*/ 463106 h 1421591"/>
                  <a:gd name="connsiteX17-2323" fmla="*/ 2458 w 1305814"/>
                  <a:gd name="connsiteY17-2324" fmla="*/ 429563 h 1421591"/>
                  <a:gd name="connsiteX18-2325" fmla="*/ 75248 w 1305814"/>
                  <a:gd name="connsiteY18-2326" fmla="*/ 303202 h 1421591"/>
                  <a:gd name="connsiteX19-2327" fmla="*/ 106293 w 1305814"/>
                  <a:gd name="connsiteY19-2328" fmla="*/ 282597 h 1421591"/>
                  <a:gd name="connsiteX20-2329" fmla="*/ 541533 w 1305814"/>
                  <a:gd name="connsiteY20-2330" fmla="*/ 38110 h 1421591"/>
                  <a:gd name="connsiteX21-2331" fmla="*/ 653528 w 1305814"/>
                  <a:gd name="connsiteY21-2332" fmla="*/ 0 h 1421591"/>
                  <a:gd name="connsiteX0-2333" fmla="*/ 653528 w 1305814"/>
                  <a:gd name="connsiteY0-2334" fmla="*/ 0 h 1423589"/>
                  <a:gd name="connsiteX1-2335" fmla="*/ 757287 w 1305814"/>
                  <a:gd name="connsiteY1-2336" fmla="*/ 32444 h 1423589"/>
                  <a:gd name="connsiteX2-2337" fmla="*/ 1206876 w 1305814"/>
                  <a:gd name="connsiteY2-2338" fmla="*/ 284945 h 1423589"/>
                  <a:gd name="connsiteX3-2339" fmla="*/ 1237706 w 1305814"/>
                  <a:gd name="connsiteY3-2340" fmla="*/ 306775 h 1423589"/>
                  <a:gd name="connsiteX4-2341" fmla="*/ 1304420 w 1305814"/>
                  <a:gd name="connsiteY4-2342" fmla="*/ 434263 h 1423589"/>
                  <a:gd name="connsiteX5-2343" fmla="*/ 1305806 w 1305814"/>
                  <a:gd name="connsiteY5-2344" fmla="*/ 519922 h 1423589"/>
                  <a:gd name="connsiteX6-2345" fmla="*/ 1301746 w 1305814"/>
                  <a:gd name="connsiteY6-2346" fmla="*/ 953747 h 1423589"/>
                  <a:gd name="connsiteX7-2347" fmla="*/ 1302599 w 1305814"/>
                  <a:gd name="connsiteY7-2348" fmla="*/ 1003650 h 1423589"/>
                  <a:gd name="connsiteX8-2349" fmla="*/ 1227376 w 1305814"/>
                  <a:gd name="connsiteY8-2350" fmla="*/ 1152027 h 1423589"/>
                  <a:gd name="connsiteX9-2351" fmla="*/ 1174235 w 1305814"/>
                  <a:gd name="connsiteY9-2352" fmla="*/ 1184756 h 1423589"/>
                  <a:gd name="connsiteX10-2353" fmla="*/ 792288 w 1305814"/>
                  <a:gd name="connsiteY10-2354" fmla="*/ 1385653 h 1423589"/>
                  <a:gd name="connsiteX11-2355" fmla="*/ 502818 w 1305814"/>
                  <a:gd name="connsiteY11-2356" fmla="*/ 1379955 h 1423589"/>
                  <a:gd name="connsiteX12-2357" fmla="*/ 94302 w 1305814"/>
                  <a:gd name="connsiteY12-2358" fmla="*/ 1158755 h 1423589"/>
                  <a:gd name="connsiteX13-2359" fmla="*/ 39429 w 1305814"/>
                  <a:gd name="connsiteY13-2360" fmla="*/ 1117635 h 1423589"/>
                  <a:gd name="connsiteX14-2361" fmla="*/ 667 w 1305814"/>
                  <a:gd name="connsiteY14-2362" fmla="*/ 999105 h 1423589"/>
                  <a:gd name="connsiteX15-2363" fmla="*/ 0 w 1305814"/>
                  <a:gd name="connsiteY15-2364" fmla="*/ 972364 h 1423589"/>
                  <a:gd name="connsiteX16-2365" fmla="*/ 2496 w 1305814"/>
                  <a:gd name="connsiteY16-2366" fmla="*/ 463106 h 1423589"/>
                  <a:gd name="connsiteX17-2367" fmla="*/ 2458 w 1305814"/>
                  <a:gd name="connsiteY17-2368" fmla="*/ 429563 h 1423589"/>
                  <a:gd name="connsiteX18-2369" fmla="*/ 75248 w 1305814"/>
                  <a:gd name="connsiteY18-2370" fmla="*/ 303202 h 1423589"/>
                  <a:gd name="connsiteX19-2371" fmla="*/ 106293 w 1305814"/>
                  <a:gd name="connsiteY19-2372" fmla="*/ 282597 h 1423589"/>
                  <a:gd name="connsiteX20-2373" fmla="*/ 541533 w 1305814"/>
                  <a:gd name="connsiteY20-2374" fmla="*/ 38110 h 1423589"/>
                  <a:gd name="connsiteX21-2375" fmla="*/ 653528 w 1305814"/>
                  <a:gd name="connsiteY21-2376" fmla="*/ 0 h 14235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18900000" scaled="0"/>
                <a:tileRect/>
              </a:gradFill>
              <a:ln w="15875">
                <a:gradFill>
                  <a:gsLst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8100000" scaled="0"/>
                </a:gradFill>
              </a:ln>
              <a:effectLst>
                <a:innerShdw blurRad="266700" dist="203200" dir="189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sz="16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一</a:t>
                </a:r>
                <a:endParaRPr lang="zh-CN" sz="16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64" name="Freeform 40"/>
            <p:cNvSpPr/>
            <p:nvPr/>
          </p:nvSpPr>
          <p:spPr bwMode="auto">
            <a:xfrm>
              <a:off x="2510931" y="1904997"/>
              <a:ext cx="471627" cy="454160"/>
            </a:xfrm>
            <a:custGeom>
              <a:avLst/>
              <a:gdLst>
                <a:gd name="T0" fmla="*/ 161 w 188"/>
                <a:gd name="T1" fmla="*/ 58 h 170"/>
                <a:gd name="T2" fmla="*/ 147 w 188"/>
                <a:gd name="T3" fmla="*/ 51 h 170"/>
                <a:gd name="T4" fmla="*/ 142 w 188"/>
                <a:gd name="T5" fmla="*/ 54 h 170"/>
                <a:gd name="T6" fmla="*/ 149 w 188"/>
                <a:gd name="T7" fmla="*/ 85 h 170"/>
                <a:gd name="T8" fmla="*/ 85 w 188"/>
                <a:gd name="T9" fmla="*/ 149 h 170"/>
                <a:gd name="T10" fmla="*/ 21 w 188"/>
                <a:gd name="T11" fmla="*/ 85 h 170"/>
                <a:gd name="T12" fmla="*/ 85 w 188"/>
                <a:gd name="T13" fmla="*/ 21 h 170"/>
                <a:gd name="T14" fmla="*/ 135 w 188"/>
                <a:gd name="T15" fmla="*/ 45 h 170"/>
                <a:gd name="T16" fmla="*/ 125 w 188"/>
                <a:gd name="T17" fmla="*/ 51 h 170"/>
                <a:gd name="T18" fmla="*/ 85 w 188"/>
                <a:gd name="T19" fmla="*/ 33 h 170"/>
                <a:gd name="T20" fmla="*/ 33 w 188"/>
                <a:gd name="T21" fmla="*/ 85 h 170"/>
                <a:gd name="T22" fmla="*/ 85 w 188"/>
                <a:gd name="T23" fmla="*/ 137 h 170"/>
                <a:gd name="T24" fmla="*/ 138 w 188"/>
                <a:gd name="T25" fmla="*/ 85 h 170"/>
                <a:gd name="T26" fmla="*/ 132 w 188"/>
                <a:gd name="T27" fmla="*/ 61 h 170"/>
                <a:gd name="T28" fmla="*/ 115 w 188"/>
                <a:gd name="T29" fmla="*/ 72 h 170"/>
                <a:gd name="T30" fmla="*/ 118 w 188"/>
                <a:gd name="T31" fmla="*/ 85 h 170"/>
                <a:gd name="T32" fmla="*/ 85 w 188"/>
                <a:gd name="T33" fmla="*/ 118 h 170"/>
                <a:gd name="T34" fmla="*/ 53 w 188"/>
                <a:gd name="T35" fmla="*/ 85 h 170"/>
                <a:gd name="T36" fmla="*/ 85 w 188"/>
                <a:gd name="T37" fmla="*/ 52 h 170"/>
                <a:gd name="T38" fmla="*/ 109 w 188"/>
                <a:gd name="T39" fmla="*/ 62 h 170"/>
                <a:gd name="T40" fmla="*/ 97 w 188"/>
                <a:gd name="T41" fmla="*/ 70 h 170"/>
                <a:gd name="T42" fmla="*/ 85 w 188"/>
                <a:gd name="T43" fmla="*/ 65 h 170"/>
                <a:gd name="T44" fmla="*/ 65 w 188"/>
                <a:gd name="T45" fmla="*/ 85 h 170"/>
                <a:gd name="T46" fmla="*/ 85 w 188"/>
                <a:gd name="T47" fmla="*/ 105 h 170"/>
                <a:gd name="T48" fmla="*/ 105 w 188"/>
                <a:gd name="T49" fmla="*/ 85 h 170"/>
                <a:gd name="T50" fmla="*/ 104 w 188"/>
                <a:gd name="T51" fmla="*/ 79 h 170"/>
                <a:gd name="T52" fmla="*/ 88 w 188"/>
                <a:gd name="T53" fmla="*/ 89 h 170"/>
                <a:gd name="T54" fmla="*/ 86 w 188"/>
                <a:gd name="T55" fmla="*/ 86 h 170"/>
                <a:gd name="T56" fmla="*/ 148 w 188"/>
                <a:gd name="T57" fmla="*/ 45 h 170"/>
                <a:gd name="T58" fmla="*/ 163 w 188"/>
                <a:gd name="T59" fmla="*/ 52 h 170"/>
                <a:gd name="T60" fmla="*/ 188 w 188"/>
                <a:gd name="T61" fmla="*/ 36 h 170"/>
                <a:gd name="T62" fmla="*/ 173 w 188"/>
                <a:gd name="T63" fmla="*/ 29 h 170"/>
                <a:gd name="T64" fmla="*/ 177 w 188"/>
                <a:gd name="T65" fmla="*/ 26 h 170"/>
                <a:gd name="T66" fmla="*/ 173 w 188"/>
                <a:gd name="T67" fmla="*/ 20 h 170"/>
                <a:gd name="T68" fmla="*/ 169 w 188"/>
                <a:gd name="T69" fmla="*/ 23 h 170"/>
                <a:gd name="T70" fmla="*/ 169 w 188"/>
                <a:gd name="T71" fmla="*/ 6 h 170"/>
                <a:gd name="T72" fmla="*/ 144 w 188"/>
                <a:gd name="T73" fmla="*/ 22 h 170"/>
                <a:gd name="T74" fmla="*/ 144 w 188"/>
                <a:gd name="T75" fmla="*/ 39 h 170"/>
                <a:gd name="T76" fmla="*/ 139 w 188"/>
                <a:gd name="T77" fmla="*/ 42 h 170"/>
                <a:gd name="T78" fmla="*/ 139 w 188"/>
                <a:gd name="T79" fmla="*/ 24 h 170"/>
                <a:gd name="T80" fmla="*/ 141 w 188"/>
                <a:gd name="T81" fmla="*/ 22 h 170"/>
                <a:gd name="T82" fmla="*/ 85 w 188"/>
                <a:gd name="T83" fmla="*/ 0 h 170"/>
                <a:gd name="T84" fmla="*/ 0 w 188"/>
                <a:gd name="T85" fmla="*/ 85 h 170"/>
                <a:gd name="T86" fmla="*/ 85 w 188"/>
                <a:gd name="T87" fmla="*/ 170 h 170"/>
                <a:gd name="T88" fmla="*/ 170 w 188"/>
                <a:gd name="T89" fmla="*/ 85 h 170"/>
                <a:gd name="T90" fmla="*/ 165 w 188"/>
                <a:gd name="T91" fmla="*/ 55 h 170"/>
                <a:gd name="T92" fmla="*/ 161 w 188"/>
                <a:gd name="T93" fmla="*/ 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" h="170">
                  <a:moveTo>
                    <a:pt x="161" y="58"/>
                  </a:moveTo>
                  <a:cubicBezTo>
                    <a:pt x="147" y="51"/>
                    <a:pt x="147" y="51"/>
                    <a:pt x="147" y="51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7" y="64"/>
                    <a:pt x="149" y="74"/>
                    <a:pt x="149" y="85"/>
                  </a:cubicBezTo>
                  <a:cubicBezTo>
                    <a:pt x="149" y="120"/>
                    <a:pt x="121" y="149"/>
                    <a:pt x="85" y="149"/>
                  </a:cubicBezTo>
                  <a:cubicBezTo>
                    <a:pt x="50" y="149"/>
                    <a:pt x="21" y="120"/>
                    <a:pt x="21" y="85"/>
                  </a:cubicBezTo>
                  <a:cubicBezTo>
                    <a:pt x="21" y="50"/>
                    <a:pt x="50" y="21"/>
                    <a:pt x="85" y="21"/>
                  </a:cubicBezTo>
                  <a:cubicBezTo>
                    <a:pt x="105" y="21"/>
                    <a:pt x="123" y="30"/>
                    <a:pt x="135" y="45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16" y="40"/>
                    <a:pt x="101" y="33"/>
                    <a:pt x="85" y="33"/>
                  </a:cubicBezTo>
                  <a:cubicBezTo>
                    <a:pt x="56" y="33"/>
                    <a:pt x="33" y="56"/>
                    <a:pt x="33" y="85"/>
                  </a:cubicBezTo>
                  <a:cubicBezTo>
                    <a:pt x="33" y="114"/>
                    <a:pt x="56" y="137"/>
                    <a:pt x="85" y="137"/>
                  </a:cubicBezTo>
                  <a:cubicBezTo>
                    <a:pt x="114" y="137"/>
                    <a:pt x="138" y="114"/>
                    <a:pt x="138" y="85"/>
                  </a:cubicBezTo>
                  <a:cubicBezTo>
                    <a:pt x="138" y="76"/>
                    <a:pt x="135" y="68"/>
                    <a:pt x="132" y="61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7" y="76"/>
                    <a:pt x="118" y="80"/>
                    <a:pt x="118" y="85"/>
                  </a:cubicBezTo>
                  <a:cubicBezTo>
                    <a:pt x="118" y="103"/>
                    <a:pt x="103" y="118"/>
                    <a:pt x="85" y="118"/>
                  </a:cubicBezTo>
                  <a:cubicBezTo>
                    <a:pt x="67" y="118"/>
                    <a:pt x="53" y="103"/>
                    <a:pt x="53" y="85"/>
                  </a:cubicBezTo>
                  <a:cubicBezTo>
                    <a:pt x="53" y="67"/>
                    <a:pt x="67" y="52"/>
                    <a:pt x="85" y="52"/>
                  </a:cubicBezTo>
                  <a:cubicBezTo>
                    <a:pt x="94" y="52"/>
                    <a:pt x="103" y="56"/>
                    <a:pt x="109" y="62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4" y="67"/>
                    <a:pt x="90" y="65"/>
                    <a:pt x="85" y="65"/>
                  </a:cubicBezTo>
                  <a:cubicBezTo>
                    <a:pt x="74" y="65"/>
                    <a:pt x="65" y="74"/>
                    <a:pt x="65" y="85"/>
                  </a:cubicBezTo>
                  <a:cubicBezTo>
                    <a:pt x="65" y="96"/>
                    <a:pt x="74" y="105"/>
                    <a:pt x="85" y="105"/>
                  </a:cubicBezTo>
                  <a:cubicBezTo>
                    <a:pt x="96" y="105"/>
                    <a:pt x="105" y="96"/>
                    <a:pt x="105" y="85"/>
                  </a:cubicBezTo>
                  <a:cubicBezTo>
                    <a:pt x="105" y="83"/>
                    <a:pt x="105" y="81"/>
                    <a:pt x="104" y="7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26" y="8"/>
                    <a:pt x="10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ubicBezTo>
                    <a:pt x="170" y="75"/>
                    <a:pt x="168" y="65"/>
                    <a:pt x="165" y="55"/>
                  </a:cubicBezTo>
                  <a:lnTo>
                    <a:pt x="161" y="5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矩形 10"/>
          <p:cNvSpPr/>
          <p:nvPr/>
        </p:nvSpPr>
        <p:spPr>
          <a:xfrm>
            <a:off x="2798857" y="3718424"/>
            <a:ext cx="654093" cy="71102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Impact" panose="020B0806030902050204" pitchFamily="34" charset="0"/>
              </a:rPr>
              <a:t>三</a:t>
            </a:r>
            <a:endParaRPr lang="zh-CN" altLang="en-US" sz="16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Box 90"/>
          <p:cNvSpPr txBox="1">
            <a:spLocks noChangeArrowheads="1"/>
          </p:cNvSpPr>
          <p:nvPr/>
        </p:nvSpPr>
        <p:spPr bwMode="auto">
          <a:xfrm>
            <a:off x="4713923" y="2913698"/>
            <a:ext cx="317023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zh-CN" altLang="en-US" sz="2000" b="1">
                <a:solidFill>
                  <a:srgbClr val="404040"/>
                </a:solidFill>
              </a:rPr>
              <a:t>食堂重点工作简述</a:t>
            </a:r>
            <a:endParaRPr lang="zh-CN" altLang="en-US" sz="2000" b="1">
              <a:solidFill>
                <a:srgbClr val="404040"/>
              </a:solidFill>
            </a:endParaRPr>
          </a:p>
        </p:txBody>
      </p:sp>
      <p:sp>
        <p:nvSpPr>
          <p:cNvPr id="8" name="矩形 10"/>
          <p:cNvSpPr>
            <a:spLocks noChangeAspect="1"/>
          </p:cNvSpPr>
          <p:nvPr/>
        </p:nvSpPr>
        <p:spPr>
          <a:xfrm>
            <a:off x="2799079" y="4146669"/>
            <a:ext cx="1120423" cy="1216927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latin typeface="Impact" panose="020B0806030902050204" pitchFamily="34" charset="0"/>
            </a:endParaRPr>
          </a:p>
        </p:txBody>
      </p:sp>
      <p:sp>
        <p:nvSpPr>
          <p:cNvPr id="5" name="矩形 10"/>
          <p:cNvSpPr>
            <a:spLocks noChangeAspect="1"/>
          </p:cNvSpPr>
          <p:nvPr/>
        </p:nvSpPr>
        <p:spPr>
          <a:xfrm>
            <a:off x="3163145" y="3984060"/>
            <a:ext cx="1285665" cy="1397565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>
              <a:solidFill>
                <a:prstClr val="white"/>
              </a:solidFill>
            </a:endParaRPr>
          </a:p>
        </p:txBody>
      </p:sp>
      <p:sp>
        <p:nvSpPr>
          <p:cNvPr id="3" name="KSO_Shape"/>
          <p:cNvSpPr>
            <a:spLocks noChangeAspect="1"/>
          </p:cNvSpPr>
          <p:nvPr/>
        </p:nvSpPr>
        <p:spPr bwMode="auto">
          <a:xfrm>
            <a:off x="3569970" y="4432935"/>
            <a:ext cx="439737" cy="503238"/>
          </a:xfrm>
          <a:custGeom>
            <a:avLst/>
            <a:gdLst>
              <a:gd name="T0" fmla="*/ 999865 w 1909763"/>
              <a:gd name="T1" fmla="*/ 1903618 h 2187575"/>
              <a:gd name="T2" fmla="*/ 897202 w 1909763"/>
              <a:gd name="T3" fmla="*/ 1854541 h 2187575"/>
              <a:gd name="T4" fmla="*/ 716440 w 1909763"/>
              <a:gd name="T5" fmla="*/ 1869057 h 2187575"/>
              <a:gd name="T6" fmla="*/ 589485 w 1909763"/>
              <a:gd name="T7" fmla="*/ 1888411 h 2187575"/>
              <a:gd name="T8" fmla="*/ 1505697 w 1909763"/>
              <a:gd name="T9" fmla="*/ 1655471 h 2187575"/>
              <a:gd name="T10" fmla="*/ 1402952 w 1909763"/>
              <a:gd name="T11" fmla="*/ 1639573 h 2187575"/>
              <a:gd name="T12" fmla="*/ 1242644 w 1909763"/>
              <a:gd name="T13" fmla="*/ 1639918 h 2187575"/>
              <a:gd name="T14" fmla="*/ 1139210 w 1909763"/>
              <a:gd name="T15" fmla="*/ 1657199 h 2187575"/>
              <a:gd name="T16" fmla="*/ 515499 w 1909763"/>
              <a:gd name="T17" fmla="*/ 1651324 h 2187575"/>
              <a:gd name="T18" fmla="*/ 413726 w 1909763"/>
              <a:gd name="T19" fmla="*/ 1637845 h 2187575"/>
              <a:gd name="T20" fmla="*/ 266853 w 1909763"/>
              <a:gd name="T21" fmla="*/ 1638881 h 2187575"/>
              <a:gd name="T22" fmla="*/ 152508 w 1909763"/>
              <a:gd name="T23" fmla="*/ 1660655 h 2187575"/>
              <a:gd name="T24" fmla="*/ 1601723 w 1909763"/>
              <a:gd name="T25" fmla="*/ 1180293 h 2187575"/>
              <a:gd name="T26" fmla="*/ 1561097 w 1909763"/>
              <a:gd name="T27" fmla="*/ 1156565 h 2187575"/>
              <a:gd name="T28" fmla="*/ 1556930 w 1909763"/>
              <a:gd name="T29" fmla="*/ 1130430 h 2187575"/>
              <a:gd name="T30" fmla="*/ 100471 w 1909763"/>
              <a:gd name="T31" fmla="*/ 1163993 h 2187575"/>
              <a:gd name="T32" fmla="*/ 65322 w 1909763"/>
              <a:gd name="T33" fmla="*/ 1187495 h 2187575"/>
              <a:gd name="T34" fmla="*/ 828565 w 1909763"/>
              <a:gd name="T35" fmla="*/ 832666 h 2187575"/>
              <a:gd name="T36" fmla="*/ 1118067 w 1909763"/>
              <a:gd name="T37" fmla="*/ 718585 h 2187575"/>
              <a:gd name="T38" fmla="*/ 353456 w 1909763"/>
              <a:gd name="T39" fmla="*/ 650399 h 2187575"/>
              <a:gd name="T40" fmla="*/ 486477 w 1909763"/>
              <a:gd name="T41" fmla="*/ 1070518 h 2187575"/>
              <a:gd name="T42" fmla="*/ 276062 w 1909763"/>
              <a:gd name="T43" fmla="*/ 1558701 h 2187575"/>
              <a:gd name="T44" fmla="*/ 98470 w 1909763"/>
              <a:gd name="T45" fmla="*/ 718807 h 2187575"/>
              <a:gd name="T46" fmla="*/ 2764 w 1909763"/>
              <a:gd name="T47" fmla="*/ 772703 h 2187575"/>
              <a:gd name="T48" fmla="*/ 132330 w 1909763"/>
              <a:gd name="T49" fmla="*/ 556079 h 2187575"/>
              <a:gd name="T50" fmla="*/ 1655748 w 1909763"/>
              <a:gd name="T51" fmla="*/ 621781 h 2187575"/>
              <a:gd name="T52" fmla="*/ 1559979 w 1909763"/>
              <a:gd name="T53" fmla="*/ 858258 h 2187575"/>
              <a:gd name="T54" fmla="*/ 1490485 w 1909763"/>
              <a:gd name="T55" fmla="*/ 1169066 h 2187575"/>
              <a:gd name="T56" fmla="*/ 1148548 w 1909763"/>
              <a:gd name="T57" fmla="*/ 1134839 h 2187575"/>
              <a:gd name="T58" fmla="*/ 1191420 w 1909763"/>
              <a:gd name="T59" fmla="*/ 1036999 h 2187575"/>
              <a:gd name="T60" fmla="*/ 1418917 w 1909763"/>
              <a:gd name="T61" fmla="*/ 554711 h 2187575"/>
              <a:gd name="T62" fmla="*/ 1218026 w 1909763"/>
              <a:gd name="T63" fmla="*/ 566823 h 2187575"/>
              <a:gd name="T64" fmla="*/ 1169257 w 1909763"/>
              <a:gd name="T65" fmla="*/ 950549 h 2187575"/>
              <a:gd name="T66" fmla="*/ 597517 w 1909763"/>
              <a:gd name="T67" fmla="*/ 1259949 h 2187575"/>
              <a:gd name="T68" fmla="*/ 420081 w 1909763"/>
              <a:gd name="T69" fmla="*/ 800862 h 2187575"/>
              <a:gd name="T70" fmla="*/ 491332 w 1909763"/>
              <a:gd name="T71" fmla="*/ 531563 h 2187575"/>
              <a:gd name="T72" fmla="*/ 961037 w 1909763"/>
              <a:gd name="T73" fmla="*/ 481436 h 2187575"/>
              <a:gd name="T74" fmla="*/ 1469371 w 1909763"/>
              <a:gd name="T75" fmla="*/ 222977 h 2187575"/>
              <a:gd name="T76" fmla="*/ 1423281 w 1909763"/>
              <a:gd name="T77" fmla="*/ 272444 h 2187575"/>
              <a:gd name="T78" fmla="*/ 1479766 w 1909763"/>
              <a:gd name="T79" fmla="*/ 356849 h 2187575"/>
              <a:gd name="T80" fmla="*/ 1434717 w 1909763"/>
              <a:gd name="T81" fmla="*/ 465469 h 2187575"/>
              <a:gd name="T82" fmla="*/ 1309964 w 1909763"/>
              <a:gd name="T83" fmla="*/ 535000 h 2187575"/>
              <a:gd name="T84" fmla="*/ 1191103 w 1909763"/>
              <a:gd name="T85" fmla="*/ 407700 h 2187575"/>
              <a:gd name="T86" fmla="*/ 1193529 w 1909763"/>
              <a:gd name="T87" fmla="*/ 286973 h 2187575"/>
              <a:gd name="T88" fmla="*/ 1244470 w 1909763"/>
              <a:gd name="T89" fmla="*/ 179737 h 2187575"/>
              <a:gd name="T90" fmla="*/ 482666 w 1909763"/>
              <a:gd name="T91" fmla="*/ 214675 h 2187575"/>
              <a:gd name="T92" fmla="*/ 418161 w 1909763"/>
              <a:gd name="T93" fmla="*/ 267255 h 2187575"/>
              <a:gd name="T94" fmla="*/ 487495 w 1909763"/>
              <a:gd name="T95" fmla="*/ 337824 h 2187575"/>
              <a:gd name="T96" fmla="*/ 450241 w 1909763"/>
              <a:gd name="T97" fmla="*/ 452324 h 2187575"/>
              <a:gd name="T98" fmla="*/ 327785 w 1909763"/>
              <a:gd name="T99" fmla="*/ 537767 h 2187575"/>
              <a:gd name="T100" fmla="*/ 203260 w 1909763"/>
              <a:gd name="T101" fmla="*/ 405970 h 2187575"/>
              <a:gd name="T102" fmla="*/ 202570 w 1909763"/>
              <a:gd name="T103" fmla="*/ 292162 h 2187575"/>
              <a:gd name="T104" fmla="*/ 240514 w 1909763"/>
              <a:gd name="T105" fmla="*/ 186656 h 2187575"/>
              <a:gd name="T106" fmla="*/ 1009915 w 1909763"/>
              <a:gd name="T107" fmla="*/ 63292 h 2187575"/>
              <a:gd name="T108" fmla="*/ 870018 w 1909763"/>
              <a:gd name="T109" fmla="*/ 109983 h 2187575"/>
              <a:gd name="T110" fmla="*/ 1004044 w 1909763"/>
              <a:gd name="T111" fmla="*/ 190567 h 2187575"/>
              <a:gd name="T112" fmla="*/ 999207 w 1909763"/>
              <a:gd name="T113" fmla="*/ 308159 h 2187575"/>
              <a:gd name="T114" fmla="*/ 882453 w 1909763"/>
              <a:gd name="T115" fmla="*/ 468983 h 2187575"/>
              <a:gd name="T116" fmla="*/ 722521 w 1909763"/>
              <a:gd name="T117" fmla="*/ 411225 h 2187575"/>
              <a:gd name="T118" fmla="*/ 644800 w 1909763"/>
              <a:gd name="T119" fmla="*/ 298129 h 2187575"/>
              <a:gd name="T120" fmla="*/ 661381 w 1909763"/>
              <a:gd name="T121" fmla="*/ 118629 h 2187575"/>
              <a:gd name="T122" fmla="*/ 758100 w 1909763"/>
              <a:gd name="T123" fmla="*/ 14526 h 21875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09763" h="2187575">
                <a:moveTo>
                  <a:pt x="1028700" y="2105025"/>
                </a:moveTo>
                <a:lnTo>
                  <a:pt x="1141354" y="2105025"/>
                </a:lnTo>
                <a:lnTo>
                  <a:pt x="1146547" y="2108200"/>
                </a:lnTo>
                <a:lnTo>
                  <a:pt x="1159730" y="2117328"/>
                </a:lnTo>
                <a:lnTo>
                  <a:pt x="1167720" y="2122488"/>
                </a:lnTo>
                <a:lnTo>
                  <a:pt x="1176508" y="2129235"/>
                </a:lnTo>
                <a:lnTo>
                  <a:pt x="1185297" y="2136378"/>
                </a:lnTo>
                <a:lnTo>
                  <a:pt x="1193287" y="2143522"/>
                </a:lnTo>
                <a:lnTo>
                  <a:pt x="1200477" y="2151063"/>
                </a:lnTo>
                <a:lnTo>
                  <a:pt x="1203673" y="2154635"/>
                </a:lnTo>
                <a:lnTo>
                  <a:pt x="1206070" y="2158603"/>
                </a:lnTo>
                <a:lnTo>
                  <a:pt x="1208067" y="2161778"/>
                </a:lnTo>
                <a:lnTo>
                  <a:pt x="1209665" y="2165350"/>
                </a:lnTo>
                <a:lnTo>
                  <a:pt x="1210864" y="2168525"/>
                </a:lnTo>
                <a:lnTo>
                  <a:pt x="1211263" y="2171700"/>
                </a:lnTo>
                <a:lnTo>
                  <a:pt x="1210864" y="2174478"/>
                </a:lnTo>
                <a:lnTo>
                  <a:pt x="1209266" y="2176860"/>
                </a:lnTo>
                <a:lnTo>
                  <a:pt x="1207268" y="2179638"/>
                </a:lnTo>
                <a:lnTo>
                  <a:pt x="1204472" y="2181622"/>
                </a:lnTo>
                <a:lnTo>
                  <a:pt x="1200078" y="2183210"/>
                </a:lnTo>
                <a:lnTo>
                  <a:pt x="1195284" y="2185194"/>
                </a:lnTo>
                <a:lnTo>
                  <a:pt x="1188892" y="2186385"/>
                </a:lnTo>
                <a:lnTo>
                  <a:pt x="1181702" y="2187178"/>
                </a:lnTo>
                <a:lnTo>
                  <a:pt x="1172913" y="2187575"/>
                </a:lnTo>
                <a:lnTo>
                  <a:pt x="1164124" y="2187575"/>
                </a:lnTo>
                <a:lnTo>
                  <a:pt x="1156135" y="2186781"/>
                </a:lnTo>
                <a:lnTo>
                  <a:pt x="1147746" y="2185988"/>
                </a:lnTo>
                <a:lnTo>
                  <a:pt x="1140555" y="2184797"/>
                </a:lnTo>
                <a:lnTo>
                  <a:pt x="1133364" y="2182813"/>
                </a:lnTo>
                <a:lnTo>
                  <a:pt x="1126174" y="2180828"/>
                </a:lnTo>
                <a:lnTo>
                  <a:pt x="1119782" y="2178447"/>
                </a:lnTo>
                <a:lnTo>
                  <a:pt x="1113390" y="2175272"/>
                </a:lnTo>
                <a:lnTo>
                  <a:pt x="1106999" y="2172494"/>
                </a:lnTo>
                <a:lnTo>
                  <a:pt x="1101006" y="2169319"/>
                </a:lnTo>
                <a:lnTo>
                  <a:pt x="1095414" y="2166144"/>
                </a:lnTo>
                <a:lnTo>
                  <a:pt x="1084228" y="2159000"/>
                </a:lnTo>
                <a:lnTo>
                  <a:pt x="1073043" y="2151063"/>
                </a:lnTo>
                <a:lnTo>
                  <a:pt x="1068648" y="2147888"/>
                </a:lnTo>
                <a:lnTo>
                  <a:pt x="1065053" y="2146697"/>
                </a:lnTo>
                <a:lnTo>
                  <a:pt x="1064254" y="2146300"/>
                </a:lnTo>
                <a:lnTo>
                  <a:pt x="1063056" y="2146300"/>
                </a:lnTo>
                <a:lnTo>
                  <a:pt x="1062656" y="2146697"/>
                </a:lnTo>
                <a:lnTo>
                  <a:pt x="1061857" y="2147491"/>
                </a:lnTo>
                <a:lnTo>
                  <a:pt x="1061458" y="2148681"/>
                </a:lnTo>
                <a:lnTo>
                  <a:pt x="1060659" y="2149872"/>
                </a:lnTo>
                <a:lnTo>
                  <a:pt x="1059460" y="2151460"/>
                </a:lnTo>
                <a:lnTo>
                  <a:pt x="1059061" y="2151856"/>
                </a:lnTo>
                <a:lnTo>
                  <a:pt x="1058262" y="2151856"/>
                </a:lnTo>
                <a:lnTo>
                  <a:pt x="1045079" y="2151460"/>
                </a:lnTo>
                <a:lnTo>
                  <a:pt x="1038288" y="2150269"/>
                </a:lnTo>
                <a:lnTo>
                  <a:pt x="1035491" y="2149872"/>
                </a:lnTo>
                <a:lnTo>
                  <a:pt x="1033894" y="2149078"/>
                </a:lnTo>
                <a:lnTo>
                  <a:pt x="1031097" y="2138760"/>
                </a:lnTo>
                <a:lnTo>
                  <a:pt x="1029899" y="2129631"/>
                </a:lnTo>
                <a:lnTo>
                  <a:pt x="1029100" y="2122488"/>
                </a:lnTo>
                <a:lnTo>
                  <a:pt x="1029100" y="2117328"/>
                </a:lnTo>
                <a:lnTo>
                  <a:pt x="1029499" y="2112963"/>
                </a:lnTo>
                <a:lnTo>
                  <a:pt x="1029499" y="2110581"/>
                </a:lnTo>
                <a:lnTo>
                  <a:pt x="1030298" y="2108200"/>
                </a:lnTo>
                <a:lnTo>
                  <a:pt x="1028700" y="2105025"/>
                </a:lnTo>
                <a:close/>
                <a:moveTo>
                  <a:pt x="744784" y="2105025"/>
                </a:moveTo>
                <a:lnTo>
                  <a:pt x="857250" y="2105025"/>
                </a:lnTo>
                <a:lnTo>
                  <a:pt x="855270" y="2108200"/>
                </a:lnTo>
                <a:lnTo>
                  <a:pt x="855666" y="2110581"/>
                </a:lnTo>
                <a:lnTo>
                  <a:pt x="856062" y="2112963"/>
                </a:lnTo>
                <a:lnTo>
                  <a:pt x="856062" y="2117328"/>
                </a:lnTo>
                <a:lnTo>
                  <a:pt x="856062" y="2122488"/>
                </a:lnTo>
                <a:lnTo>
                  <a:pt x="855270" y="2129631"/>
                </a:lnTo>
                <a:lnTo>
                  <a:pt x="854082" y="2138760"/>
                </a:lnTo>
                <a:lnTo>
                  <a:pt x="852102" y="2149078"/>
                </a:lnTo>
                <a:lnTo>
                  <a:pt x="849726" y="2149872"/>
                </a:lnTo>
                <a:lnTo>
                  <a:pt x="847350" y="2150269"/>
                </a:lnTo>
                <a:lnTo>
                  <a:pt x="840222" y="2151460"/>
                </a:lnTo>
                <a:lnTo>
                  <a:pt x="827550" y="2151856"/>
                </a:lnTo>
                <a:lnTo>
                  <a:pt x="826758" y="2151856"/>
                </a:lnTo>
                <a:lnTo>
                  <a:pt x="826362" y="2151460"/>
                </a:lnTo>
                <a:lnTo>
                  <a:pt x="825174" y="2149872"/>
                </a:lnTo>
                <a:lnTo>
                  <a:pt x="824778" y="2148681"/>
                </a:lnTo>
                <a:lnTo>
                  <a:pt x="823986" y="2147491"/>
                </a:lnTo>
                <a:lnTo>
                  <a:pt x="823590" y="2146697"/>
                </a:lnTo>
                <a:lnTo>
                  <a:pt x="822402" y="2146300"/>
                </a:lnTo>
                <a:lnTo>
                  <a:pt x="821610" y="2146300"/>
                </a:lnTo>
                <a:lnTo>
                  <a:pt x="820422" y="2146697"/>
                </a:lnTo>
                <a:lnTo>
                  <a:pt x="817254" y="2147888"/>
                </a:lnTo>
                <a:lnTo>
                  <a:pt x="812502" y="2151063"/>
                </a:lnTo>
                <a:lnTo>
                  <a:pt x="801809" y="2159000"/>
                </a:lnTo>
                <a:lnTo>
                  <a:pt x="790721" y="2166144"/>
                </a:lnTo>
                <a:lnTo>
                  <a:pt x="784781" y="2169319"/>
                </a:lnTo>
                <a:lnTo>
                  <a:pt x="778841" y="2172494"/>
                </a:lnTo>
                <a:lnTo>
                  <a:pt x="772901" y="2175272"/>
                </a:lnTo>
                <a:lnTo>
                  <a:pt x="766565" y="2178447"/>
                </a:lnTo>
                <a:lnTo>
                  <a:pt x="759833" y="2180828"/>
                </a:lnTo>
                <a:lnTo>
                  <a:pt x="753100" y="2182813"/>
                </a:lnTo>
                <a:lnTo>
                  <a:pt x="745972" y="2184797"/>
                </a:lnTo>
                <a:lnTo>
                  <a:pt x="738448" y="2185988"/>
                </a:lnTo>
                <a:lnTo>
                  <a:pt x="730924" y="2186781"/>
                </a:lnTo>
                <a:lnTo>
                  <a:pt x="722608" y="2187575"/>
                </a:lnTo>
                <a:lnTo>
                  <a:pt x="713896" y="2187575"/>
                </a:lnTo>
                <a:lnTo>
                  <a:pt x="704788" y="2187178"/>
                </a:lnTo>
                <a:lnTo>
                  <a:pt x="697659" y="2186385"/>
                </a:lnTo>
                <a:lnTo>
                  <a:pt x="691719" y="2185194"/>
                </a:lnTo>
                <a:lnTo>
                  <a:pt x="686571" y="2183210"/>
                </a:lnTo>
                <a:lnTo>
                  <a:pt x="683007" y="2181622"/>
                </a:lnTo>
                <a:lnTo>
                  <a:pt x="679839" y="2179638"/>
                </a:lnTo>
                <a:lnTo>
                  <a:pt x="677859" y="2176860"/>
                </a:lnTo>
                <a:lnTo>
                  <a:pt x="676671" y="2174478"/>
                </a:lnTo>
                <a:lnTo>
                  <a:pt x="676275" y="2171700"/>
                </a:lnTo>
                <a:lnTo>
                  <a:pt x="676671" y="2168525"/>
                </a:lnTo>
                <a:lnTo>
                  <a:pt x="677463" y="2165350"/>
                </a:lnTo>
                <a:lnTo>
                  <a:pt x="679047" y="2161778"/>
                </a:lnTo>
                <a:lnTo>
                  <a:pt x="681423" y="2158603"/>
                </a:lnTo>
                <a:lnTo>
                  <a:pt x="683799" y="2154635"/>
                </a:lnTo>
                <a:lnTo>
                  <a:pt x="686571" y="2151063"/>
                </a:lnTo>
                <a:lnTo>
                  <a:pt x="693699" y="2143522"/>
                </a:lnTo>
                <a:lnTo>
                  <a:pt x="702016" y="2136378"/>
                </a:lnTo>
                <a:lnTo>
                  <a:pt x="710332" y="2129235"/>
                </a:lnTo>
                <a:lnTo>
                  <a:pt x="718648" y="2122488"/>
                </a:lnTo>
                <a:lnTo>
                  <a:pt x="726964" y="2117328"/>
                </a:lnTo>
                <a:lnTo>
                  <a:pt x="739636" y="2108200"/>
                </a:lnTo>
                <a:lnTo>
                  <a:pt x="744784" y="2105025"/>
                </a:lnTo>
                <a:close/>
                <a:moveTo>
                  <a:pt x="1585912" y="1846263"/>
                </a:moveTo>
                <a:lnTo>
                  <a:pt x="1674566" y="1846263"/>
                </a:lnTo>
                <a:lnTo>
                  <a:pt x="1678524" y="1848644"/>
                </a:lnTo>
                <a:lnTo>
                  <a:pt x="1688418" y="1855391"/>
                </a:lnTo>
                <a:lnTo>
                  <a:pt x="1695146" y="1860154"/>
                </a:lnTo>
                <a:lnTo>
                  <a:pt x="1701875" y="1864916"/>
                </a:lnTo>
                <a:lnTo>
                  <a:pt x="1708603" y="1870870"/>
                </a:lnTo>
                <a:lnTo>
                  <a:pt x="1714935" y="1876426"/>
                </a:lnTo>
                <a:lnTo>
                  <a:pt x="1720476" y="1882379"/>
                </a:lnTo>
                <a:lnTo>
                  <a:pt x="1725225" y="1888332"/>
                </a:lnTo>
                <a:lnTo>
                  <a:pt x="1726808" y="1890713"/>
                </a:lnTo>
                <a:lnTo>
                  <a:pt x="1727996" y="1893888"/>
                </a:lnTo>
                <a:lnTo>
                  <a:pt x="1728391" y="1896270"/>
                </a:lnTo>
                <a:lnTo>
                  <a:pt x="1728787" y="1898651"/>
                </a:lnTo>
                <a:lnTo>
                  <a:pt x="1728391" y="1901032"/>
                </a:lnTo>
                <a:lnTo>
                  <a:pt x="1727600" y="1903017"/>
                </a:lnTo>
                <a:lnTo>
                  <a:pt x="1726017" y="1905001"/>
                </a:lnTo>
                <a:lnTo>
                  <a:pt x="1723246" y="1906985"/>
                </a:lnTo>
                <a:lnTo>
                  <a:pt x="1720476" y="1908176"/>
                </a:lnTo>
                <a:lnTo>
                  <a:pt x="1716518" y="1909367"/>
                </a:lnTo>
                <a:lnTo>
                  <a:pt x="1711769" y="1910160"/>
                </a:lnTo>
                <a:lnTo>
                  <a:pt x="1706228" y="1910954"/>
                </a:lnTo>
                <a:lnTo>
                  <a:pt x="1699104" y="1911351"/>
                </a:lnTo>
                <a:lnTo>
                  <a:pt x="1692376" y="1910954"/>
                </a:lnTo>
                <a:lnTo>
                  <a:pt x="1685648" y="1910557"/>
                </a:lnTo>
                <a:lnTo>
                  <a:pt x="1679711" y="1910160"/>
                </a:lnTo>
                <a:lnTo>
                  <a:pt x="1673774" y="1908970"/>
                </a:lnTo>
                <a:lnTo>
                  <a:pt x="1667838" y="1907779"/>
                </a:lnTo>
                <a:lnTo>
                  <a:pt x="1662297" y="1905795"/>
                </a:lnTo>
                <a:lnTo>
                  <a:pt x="1657548" y="1903810"/>
                </a:lnTo>
                <a:lnTo>
                  <a:pt x="1652403" y="1901826"/>
                </a:lnTo>
                <a:lnTo>
                  <a:pt x="1647653" y="1899445"/>
                </a:lnTo>
                <a:lnTo>
                  <a:pt x="1638550" y="1894285"/>
                </a:lnTo>
                <a:lnTo>
                  <a:pt x="1629448" y="1888729"/>
                </a:lnTo>
                <a:lnTo>
                  <a:pt x="1620741" y="1882379"/>
                </a:lnTo>
                <a:lnTo>
                  <a:pt x="1617179" y="1879998"/>
                </a:lnTo>
                <a:lnTo>
                  <a:pt x="1614408" y="1878807"/>
                </a:lnTo>
                <a:lnTo>
                  <a:pt x="1612825" y="1878807"/>
                </a:lnTo>
                <a:lnTo>
                  <a:pt x="1612033" y="1879204"/>
                </a:lnTo>
                <a:lnTo>
                  <a:pt x="1611638" y="1880792"/>
                </a:lnTo>
                <a:lnTo>
                  <a:pt x="1610846" y="1881982"/>
                </a:lnTo>
                <a:lnTo>
                  <a:pt x="1610450" y="1882776"/>
                </a:lnTo>
                <a:lnTo>
                  <a:pt x="1608867" y="1883173"/>
                </a:lnTo>
                <a:lnTo>
                  <a:pt x="1598973" y="1882776"/>
                </a:lnTo>
                <a:lnTo>
                  <a:pt x="1593432" y="1881982"/>
                </a:lnTo>
                <a:lnTo>
                  <a:pt x="1591453" y="1881585"/>
                </a:lnTo>
                <a:lnTo>
                  <a:pt x="1589870" y="1881188"/>
                </a:lnTo>
                <a:lnTo>
                  <a:pt x="1587891" y="1872457"/>
                </a:lnTo>
                <a:lnTo>
                  <a:pt x="1587100" y="1865313"/>
                </a:lnTo>
                <a:lnTo>
                  <a:pt x="1586308" y="1860154"/>
                </a:lnTo>
                <a:lnTo>
                  <a:pt x="1586308" y="1855391"/>
                </a:lnTo>
                <a:lnTo>
                  <a:pt x="1586308" y="1852216"/>
                </a:lnTo>
                <a:lnTo>
                  <a:pt x="1586704" y="1850232"/>
                </a:lnTo>
                <a:lnTo>
                  <a:pt x="1587100" y="1848644"/>
                </a:lnTo>
                <a:lnTo>
                  <a:pt x="1585912" y="1846263"/>
                </a:lnTo>
                <a:close/>
                <a:moveTo>
                  <a:pt x="1360734" y="1846263"/>
                </a:moveTo>
                <a:lnTo>
                  <a:pt x="1449387" y="1846263"/>
                </a:lnTo>
                <a:lnTo>
                  <a:pt x="1448200" y="1848644"/>
                </a:lnTo>
                <a:lnTo>
                  <a:pt x="1448596" y="1850232"/>
                </a:lnTo>
                <a:lnTo>
                  <a:pt x="1448991" y="1852216"/>
                </a:lnTo>
                <a:lnTo>
                  <a:pt x="1448991" y="1855391"/>
                </a:lnTo>
                <a:lnTo>
                  <a:pt x="1448991" y="1860154"/>
                </a:lnTo>
                <a:lnTo>
                  <a:pt x="1448200" y="1865313"/>
                </a:lnTo>
                <a:lnTo>
                  <a:pt x="1447408" y="1872457"/>
                </a:lnTo>
                <a:lnTo>
                  <a:pt x="1445034" y="1881188"/>
                </a:lnTo>
                <a:lnTo>
                  <a:pt x="1443846" y="1881585"/>
                </a:lnTo>
                <a:lnTo>
                  <a:pt x="1441868" y="1881982"/>
                </a:lnTo>
                <a:lnTo>
                  <a:pt x="1436327" y="1882776"/>
                </a:lnTo>
                <a:lnTo>
                  <a:pt x="1426432" y="1883173"/>
                </a:lnTo>
                <a:lnTo>
                  <a:pt x="1424849" y="1882776"/>
                </a:lnTo>
                <a:lnTo>
                  <a:pt x="1424058" y="1881982"/>
                </a:lnTo>
                <a:lnTo>
                  <a:pt x="1423662" y="1880792"/>
                </a:lnTo>
                <a:lnTo>
                  <a:pt x="1423266" y="1879204"/>
                </a:lnTo>
                <a:lnTo>
                  <a:pt x="1422079" y="1878807"/>
                </a:lnTo>
                <a:lnTo>
                  <a:pt x="1420891" y="1878807"/>
                </a:lnTo>
                <a:lnTo>
                  <a:pt x="1417725" y="1879998"/>
                </a:lnTo>
                <a:lnTo>
                  <a:pt x="1414163" y="1882379"/>
                </a:lnTo>
                <a:lnTo>
                  <a:pt x="1405852" y="1888729"/>
                </a:lnTo>
                <a:lnTo>
                  <a:pt x="1396749" y="1894285"/>
                </a:lnTo>
                <a:lnTo>
                  <a:pt x="1387646" y="1899445"/>
                </a:lnTo>
                <a:lnTo>
                  <a:pt x="1382897" y="1901826"/>
                </a:lnTo>
                <a:lnTo>
                  <a:pt x="1377752" y="1903810"/>
                </a:lnTo>
                <a:lnTo>
                  <a:pt x="1373003" y="1905795"/>
                </a:lnTo>
                <a:lnTo>
                  <a:pt x="1367462" y="1907779"/>
                </a:lnTo>
                <a:lnTo>
                  <a:pt x="1361525" y="1908970"/>
                </a:lnTo>
                <a:lnTo>
                  <a:pt x="1355588" y="1910160"/>
                </a:lnTo>
                <a:lnTo>
                  <a:pt x="1349652" y="1910557"/>
                </a:lnTo>
                <a:lnTo>
                  <a:pt x="1342924" y="1910954"/>
                </a:lnTo>
                <a:lnTo>
                  <a:pt x="1336195" y="1911351"/>
                </a:lnTo>
                <a:lnTo>
                  <a:pt x="1329071" y="1910954"/>
                </a:lnTo>
                <a:lnTo>
                  <a:pt x="1323531" y="1910160"/>
                </a:lnTo>
                <a:lnTo>
                  <a:pt x="1318781" y="1909367"/>
                </a:lnTo>
                <a:lnTo>
                  <a:pt x="1314824" y="1908176"/>
                </a:lnTo>
                <a:lnTo>
                  <a:pt x="1312053" y="1906985"/>
                </a:lnTo>
                <a:lnTo>
                  <a:pt x="1309283" y="1905001"/>
                </a:lnTo>
                <a:lnTo>
                  <a:pt x="1307700" y="1903017"/>
                </a:lnTo>
                <a:lnTo>
                  <a:pt x="1306908" y="1901032"/>
                </a:lnTo>
                <a:lnTo>
                  <a:pt x="1306512" y="1898651"/>
                </a:lnTo>
                <a:lnTo>
                  <a:pt x="1306512" y="1896270"/>
                </a:lnTo>
                <a:lnTo>
                  <a:pt x="1307304" y="1893888"/>
                </a:lnTo>
                <a:lnTo>
                  <a:pt x="1308491" y="1890713"/>
                </a:lnTo>
                <a:lnTo>
                  <a:pt x="1310074" y="1888332"/>
                </a:lnTo>
                <a:lnTo>
                  <a:pt x="1314824" y="1882379"/>
                </a:lnTo>
                <a:lnTo>
                  <a:pt x="1320364" y="1876426"/>
                </a:lnTo>
                <a:lnTo>
                  <a:pt x="1326697" y="1870870"/>
                </a:lnTo>
                <a:lnTo>
                  <a:pt x="1333425" y="1864916"/>
                </a:lnTo>
                <a:lnTo>
                  <a:pt x="1340153" y="1860154"/>
                </a:lnTo>
                <a:lnTo>
                  <a:pt x="1346881" y="1855391"/>
                </a:lnTo>
                <a:lnTo>
                  <a:pt x="1356776" y="1848644"/>
                </a:lnTo>
                <a:lnTo>
                  <a:pt x="1360734" y="1846263"/>
                </a:lnTo>
                <a:close/>
                <a:moveTo>
                  <a:pt x="449262" y="1846263"/>
                </a:moveTo>
                <a:lnTo>
                  <a:pt x="537671" y="1846263"/>
                </a:lnTo>
                <a:lnTo>
                  <a:pt x="542012" y="1848644"/>
                </a:lnTo>
                <a:lnTo>
                  <a:pt x="551880" y="1855391"/>
                </a:lnTo>
                <a:lnTo>
                  <a:pt x="558194" y="1860154"/>
                </a:lnTo>
                <a:lnTo>
                  <a:pt x="564904" y="1864916"/>
                </a:lnTo>
                <a:lnTo>
                  <a:pt x="571614" y="1870870"/>
                </a:lnTo>
                <a:lnTo>
                  <a:pt x="577929" y="1876426"/>
                </a:lnTo>
                <a:lnTo>
                  <a:pt x="583849" y="1882379"/>
                </a:lnTo>
                <a:lnTo>
                  <a:pt x="588190" y="1888332"/>
                </a:lnTo>
                <a:lnTo>
                  <a:pt x="589769" y="1890713"/>
                </a:lnTo>
                <a:lnTo>
                  <a:pt x="590953" y="1893888"/>
                </a:lnTo>
                <a:lnTo>
                  <a:pt x="591742" y="1896270"/>
                </a:lnTo>
                <a:lnTo>
                  <a:pt x="592137" y="1898651"/>
                </a:lnTo>
                <a:lnTo>
                  <a:pt x="591742" y="1901032"/>
                </a:lnTo>
                <a:lnTo>
                  <a:pt x="590558" y="1903017"/>
                </a:lnTo>
                <a:lnTo>
                  <a:pt x="589374" y="1905001"/>
                </a:lnTo>
                <a:lnTo>
                  <a:pt x="587006" y="1906985"/>
                </a:lnTo>
                <a:lnTo>
                  <a:pt x="583849" y="1908176"/>
                </a:lnTo>
                <a:lnTo>
                  <a:pt x="579902" y="1909367"/>
                </a:lnTo>
                <a:lnTo>
                  <a:pt x="575166" y="1910160"/>
                </a:lnTo>
                <a:lnTo>
                  <a:pt x="569246" y="1910954"/>
                </a:lnTo>
                <a:lnTo>
                  <a:pt x="562141" y="1911351"/>
                </a:lnTo>
                <a:lnTo>
                  <a:pt x="555432" y="1910954"/>
                </a:lnTo>
                <a:lnTo>
                  <a:pt x="549117" y="1910557"/>
                </a:lnTo>
                <a:lnTo>
                  <a:pt x="542802" y="1910160"/>
                </a:lnTo>
                <a:lnTo>
                  <a:pt x="536882" y="1908970"/>
                </a:lnTo>
                <a:lnTo>
                  <a:pt x="531356" y="1907779"/>
                </a:lnTo>
                <a:lnTo>
                  <a:pt x="526225" y="1905795"/>
                </a:lnTo>
                <a:lnTo>
                  <a:pt x="521094" y="1903810"/>
                </a:lnTo>
                <a:lnTo>
                  <a:pt x="515963" y="1901826"/>
                </a:lnTo>
                <a:lnTo>
                  <a:pt x="510833" y="1899445"/>
                </a:lnTo>
                <a:lnTo>
                  <a:pt x="501755" y="1894285"/>
                </a:lnTo>
                <a:lnTo>
                  <a:pt x="493072" y="1888729"/>
                </a:lnTo>
                <a:lnTo>
                  <a:pt x="484389" y="1882379"/>
                </a:lnTo>
                <a:lnTo>
                  <a:pt x="480837" y="1879998"/>
                </a:lnTo>
                <a:lnTo>
                  <a:pt x="478074" y="1878807"/>
                </a:lnTo>
                <a:lnTo>
                  <a:pt x="476495" y="1878807"/>
                </a:lnTo>
                <a:lnTo>
                  <a:pt x="475706" y="1879204"/>
                </a:lnTo>
                <a:lnTo>
                  <a:pt x="474916" y="1880792"/>
                </a:lnTo>
                <a:lnTo>
                  <a:pt x="474522" y="1881982"/>
                </a:lnTo>
                <a:lnTo>
                  <a:pt x="473732" y="1882776"/>
                </a:lnTo>
                <a:lnTo>
                  <a:pt x="472943" y="1883173"/>
                </a:lnTo>
                <a:lnTo>
                  <a:pt x="462681" y="1882776"/>
                </a:lnTo>
                <a:lnTo>
                  <a:pt x="457156" y="1881982"/>
                </a:lnTo>
                <a:lnTo>
                  <a:pt x="455182" y="1881585"/>
                </a:lnTo>
                <a:lnTo>
                  <a:pt x="453603" y="1881188"/>
                </a:lnTo>
                <a:lnTo>
                  <a:pt x="452025" y="1872457"/>
                </a:lnTo>
                <a:lnTo>
                  <a:pt x="450446" y="1865313"/>
                </a:lnTo>
                <a:lnTo>
                  <a:pt x="450051" y="1860154"/>
                </a:lnTo>
                <a:lnTo>
                  <a:pt x="450051" y="1855391"/>
                </a:lnTo>
                <a:lnTo>
                  <a:pt x="450051" y="1852216"/>
                </a:lnTo>
                <a:lnTo>
                  <a:pt x="450446" y="1850232"/>
                </a:lnTo>
                <a:lnTo>
                  <a:pt x="450841" y="1848644"/>
                </a:lnTo>
                <a:lnTo>
                  <a:pt x="449262" y="1846263"/>
                </a:lnTo>
                <a:close/>
                <a:moveTo>
                  <a:pt x="224686" y="1846263"/>
                </a:moveTo>
                <a:lnTo>
                  <a:pt x="314325" y="1846263"/>
                </a:lnTo>
                <a:lnTo>
                  <a:pt x="313124" y="1848644"/>
                </a:lnTo>
                <a:lnTo>
                  <a:pt x="313124" y="1850232"/>
                </a:lnTo>
                <a:lnTo>
                  <a:pt x="313525" y="1852216"/>
                </a:lnTo>
                <a:lnTo>
                  <a:pt x="313925" y="1855391"/>
                </a:lnTo>
                <a:lnTo>
                  <a:pt x="313525" y="1860154"/>
                </a:lnTo>
                <a:lnTo>
                  <a:pt x="313124" y="1865313"/>
                </a:lnTo>
                <a:lnTo>
                  <a:pt x="311924" y="1872457"/>
                </a:lnTo>
                <a:lnTo>
                  <a:pt x="310323" y="1881188"/>
                </a:lnTo>
                <a:lnTo>
                  <a:pt x="308722" y="1881585"/>
                </a:lnTo>
                <a:lnTo>
                  <a:pt x="306321" y="1881982"/>
                </a:lnTo>
                <a:lnTo>
                  <a:pt x="300719" y="1882776"/>
                </a:lnTo>
                <a:lnTo>
                  <a:pt x="290715" y="1883173"/>
                </a:lnTo>
                <a:lnTo>
                  <a:pt x="289914" y="1882776"/>
                </a:lnTo>
                <a:lnTo>
                  <a:pt x="288714" y="1881982"/>
                </a:lnTo>
                <a:lnTo>
                  <a:pt x="288314" y="1880792"/>
                </a:lnTo>
                <a:lnTo>
                  <a:pt x="287513" y="1879204"/>
                </a:lnTo>
                <a:lnTo>
                  <a:pt x="286713" y="1878807"/>
                </a:lnTo>
                <a:lnTo>
                  <a:pt x="285112" y="1878807"/>
                </a:lnTo>
                <a:lnTo>
                  <a:pt x="282311" y="1879998"/>
                </a:lnTo>
                <a:lnTo>
                  <a:pt x="278709" y="1882379"/>
                </a:lnTo>
                <a:lnTo>
                  <a:pt x="270306" y="1888729"/>
                </a:lnTo>
                <a:lnTo>
                  <a:pt x="261102" y="1894285"/>
                </a:lnTo>
                <a:lnTo>
                  <a:pt x="251898" y="1899445"/>
                </a:lnTo>
                <a:lnTo>
                  <a:pt x="246695" y="1901826"/>
                </a:lnTo>
                <a:lnTo>
                  <a:pt x="242293" y="1903810"/>
                </a:lnTo>
                <a:lnTo>
                  <a:pt x="236691" y="1905795"/>
                </a:lnTo>
                <a:lnTo>
                  <a:pt x="231089" y="1907779"/>
                </a:lnTo>
                <a:lnTo>
                  <a:pt x="225486" y="1908970"/>
                </a:lnTo>
                <a:lnTo>
                  <a:pt x="219484" y="1910160"/>
                </a:lnTo>
                <a:lnTo>
                  <a:pt x="213081" y="1910557"/>
                </a:lnTo>
                <a:lnTo>
                  <a:pt x="206678" y="1910954"/>
                </a:lnTo>
                <a:lnTo>
                  <a:pt x="199875" y="1911351"/>
                </a:lnTo>
                <a:lnTo>
                  <a:pt x="192672" y="1910954"/>
                </a:lnTo>
                <a:lnTo>
                  <a:pt x="186669" y="1910160"/>
                </a:lnTo>
                <a:lnTo>
                  <a:pt x="182267" y="1909367"/>
                </a:lnTo>
                <a:lnTo>
                  <a:pt x="178266" y="1908176"/>
                </a:lnTo>
                <a:lnTo>
                  <a:pt x="175064" y="1906985"/>
                </a:lnTo>
                <a:lnTo>
                  <a:pt x="172663" y="1905001"/>
                </a:lnTo>
                <a:lnTo>
                  <a:pt x="171062" y="1903017"/>
                </a:lnTo>
                <a:lnTo>
                  <a:pt x="169862" y="1901032"/>
                </a:lnTo>
                <a:lnTo>
                  <a:pt x="169862" y="1898651"/>
                </a:lnTo>
                <a:lnTo>
                  <a:pt x="169862" y="1896270"/>
                </a:lnTo>
                <a:lnTo>
                  <a:pt x="170662" y="1893888"/>
                </a:lnTo>
                <a:lnTo>
                  <a:pt x="171863" y="1890713"/>
                </a:lnTo>
                <a:lnTo>
                  <a:pt x="173864" y="1888332"/>
                </a:lnTo>
                <a:lnTo>
                  <a:pt x="177865" y="1882379"/>
                </a:lnTo>
                <a:lnTo>
                  <a:pt x="183868" y="1876426"/>
                </a:lnTo>
                <a:lnTo>
                  <a:pt x="190271" y="1870870"/>
                </a:lnTo>
                <a:lnTo>
                  <a:pt x="197074" y="1864916"/>
                </a:lnTo>
                <a:lnTo>
                  <a:pt x="203877" y="1860154"/>
                </a:lnTo>
                <a:lnTo>
                  <a:pt x="210279" y="1855391"/>
                </a:lnTo>
                <a:lnTo>
                  <a:pt x="220284" y="1848644"/>
                </a:lnTo>
                <a:lnTo>
                  <a:pt x="224686" y="1846263"/>
                </a:lnTo>
                <a:close/>
                <a:moveTo>
                  <a:pt x="1862137" y="1284288"/>
                </a:moveTo>
                <a:lnTo>
                  <a:pt x="1861739" y="1287447"/>
                </a:lnTo>
                <a:lnTo>
                  <a:pt x="1860144" y="1296135"/>
                </a:lnTo>
                <a:lnTo>
                  <a:pt x="1858151" y="1308772"/>
                </a:lnTo>
                <a:lnTo>
                  <a:pt x="1856557" y="1315880"/>
                </a:lnTo>
                <a:lnTo>
                  <a:pt x="1854564" y="1322988"/>
                </a:lnTo>
                <a:lnTo>
                  <a:pt x="1852172" y="1330097"/>
                </a:lnTo>
                <a:lnTo>
                  <a:pt x="1849781" y="1337205"/>
                </a:lnTo>
                <a:lnTo>
                  <a:pt x="1846194" y="1343918"/>
                </a:lnTo>
                <a:lnTo>
                  <a:pt x="1843005" y="1350237"/>
                </a:lnTo>
                <a:lnTo>
                  <a:pt x="1838620" y="1355370"/>
                </a:lnTo>
                <a:lnTo>
                  <a:pt x="1836627" y="1357345"/>
                </a:lnTo>
                <a:lnTo>
                  <a:pt x="1834634" y="1359714"/>
                </a:lnTo>
                <a:lnTo>
                  <a:pt x="1831844" y="1361294"/>
                </a:lnTo>
                <a:lnTo>
                  <a:pt x="1829453" y="1362478"/>
                </a:lnTo>
                <a:lnTo>
                  <a:pt x="1826264" y="1363268"/>
                </a:lnTo>
                <a:lnTo>
                  <a:pt x="1823474" y="1363663"/>
                </a:lnTo>
                <a:lnTo>
                  <a:pt x="1820285" y="1363663"/>
                </a:lnTo>
                <a:lnTo>
                  <a:pt x="1816698" y="1363663"/>
                </a:lnTo>
                <a:lnTo>
                  <a:pt x="1814306" y="1363268"/>
                </a:lnTo>
                <a:lnTo>
                  <a:pt x="1811117" y="1362873"/>
                </a:lnTo>
                <a:lnTo>
                  <a:pt x="1809124" y="1362084"/>
                </a:lnTo>
                <a:lnTo>
                  <a:pt x="1807131" y="1361294"/>
                </a:lnTo>
                <a:lnTo>
                  <a:pt x="1805138" y="1360109"/>
                </a:lnTo>
                <a:lnTo>
                  <a:pt x="1803544" y="1358135"/>
                </a:lnTo>
                <a:lnTo>
                  <a:pt x="1802348" y="1356555"/>
                </a:lnTo>
                <a:lnTo>
                  <a:pt x="1801153" y="1354975"/>
                </a:lnTo>
                <a:lnTo>
                  <a:pt x="1800355" y="1353001"/>
                </a:lnTo>
                <a:lnTo>
                  <a:pt x="1799558" y="1350237"/>
                </a:lnTo>
                <a:lnTo>
                  <a:pt x="1798362" y="1345498"/>
                </a:lnTo>
                <a:lnTo>
                  <a:pt x="1797964" y="1339969"/>
                </a:lnTo>
                <a:lnTo>
                  <a:pt x="1797565" y="1334835"/>
                </a:lnTo>
                <a:lnTo>
                  <a:pt x="1796369" y="1330886"/>
                </a:lnTo>
                <a:lnTo>
                  <a:pt x="1795971" y="1329702"/>
                </a:lnTo>
                <a:lnTo>
                  <a:pt x="1795174" y="1328912"/>
                </a:lnTo>
                <a:lnTo>
                  <a:pt x="1794376" y="1328122"/>
                </a:lnTo>
                <a:lnTo>
                  <a:pt x="1793579" y="1328122"/>
                </a:lnTo>
                <a:lnTo>
                  <a:pt x="1791985" y="1328122"/>
                </a:lnTo>
                <a:lnTo>
                  <a:pt x="1791188" y="1328517"/>
                </a:lnTo>
                <a:lnTo>
                  <a:pt x="1790390" y="1328912"/>
                </a:lnTo>
                <a:lnTo>
                  <a:pt x="1789992" y="1329702"/>
                </a:lnTo>
                <a:lnTo>
                  <a:pt x="1788796" y="1332071"/>
                </a:lnTo>
                <a:lnTo>
                  <a:pt x="1788398" y="1336020"/>
                </a:lnTo>
                <a:lnTo>
                  <a:pt x="1787999" y="1337995"/>
                </a:lnTo>
                <a:lnTo>
                  <a:pt x="1787600" y="1340759"/>
                </a:lnTo>
                <a:lnTo>
                  <a:pt x="1785209" y="1346288"/>
                </a:lnTo>
                <a:lnTo>
                  <a:pt x="1782020" y="1351816"/>
                </a:lnTo>
                <a:lnTo>
                  <a:pt x="1778034" y="1356950"/>
                </a:lnTo>
                <a:lnTo>
                  <a:pt x="1776440" y="1358529"/>
                </a:lnTo>
                <a:lnTo>
                  <a:pt x="1774845" y="1360504"/>
                </a:lnTo>
                <a:lnTo>
                  <a:pt x="1773251" y="1361294"/>
                </a:lnTo>
                <a:lnTo>
                  <a:pt x="1771657" y="1361294"/>
                </a:lnTo>
                <a:lnTo>
                  <a:pt x="1770859" y="1360899"/>
                </a:lnTo>
                <a:lnTo>
                  <a:pt x="1770062" y="1358924"/>
                </a:lnTo>
                <a:lnTo>
                  <a:pt x="1770062" y="1356555"/>
                </a:lnTo>
                <a:lnTo>
                  <a:pt x="1770062" y="1353396"/>
                </a:lnTo>
                <a:lnTo>
                  <a:pt x="1772454" y="1335230"/>
                </a:lnTo>
                <a:lnTo>
                  <a:pt x="1774048" y="1326148"/>
                </a:lnTo>
                <a:lnTo>
                  <a:pt x="1775643" y="1317460"/>
                </a:lnTo>
                <a:lnTo>
                  <a:pt x="1778034" y="1309957"/>
                </a:lnTo>
                <a:lnTo>
                  <a:pt x="1779628" y="1306797"/>
                </a:lnTo>
                <a:lnTo>
                  <a:pt x="1781223" y="1303638"/>
                </a:lnTo>
                <a:lnTo>
                  <a:pt x="1782817" y="1301269"/>
                </a:lnTo>
                <a:lnTo>
                  <a:pt x="1784810" y="1299689"/>
                </a:lnTo>
                <a:lnTo>
                  <a:pt x="1787202" y="1298110"/>
                </a:lnTo>
                <a:lnTo>
                  <a:pt x="1789593" y="1297715"/>
                </a:lnTo>
                <a:lnTo>
                  <a:pt x="1862137" y="1284288"/>
                </a:lnTo>
                <a:close/>
                <a:moveTo>
                  <a:pt x="42862" y="1284288"/>
                </a:moveTo>
                <a:lnTo>
                  <a:pt x="114155" y="1297983"/>
                </a:lnTo>
                <a:lnTo>
                  <a:pt x="116114" y="1298386"/>
                </a:lnTo>
                <a:lnTo>
                  <a:pt x="118073" y="1299595"/>
                </a:lnTo>
                <a:lnTo>
                  <a:pt x="120423" y="1301609"/>
                </a:lnTo>
                <a:lnTo>
                  <a:pt x="121990" y="1303623"/>
                </a:lnTo>
                <a:lnTo>
                  <a:pt x="123557" y="1306845"/>
                </a:lnTo>
                <a:lnTo>
                  <a:pt x="125124" y="1310067"/>
                </a:lnTo>
                <a:lnTo>
                  <a:pt x="127474" y="1318123"/>
                </a:lnTo>
                <a:lnTo>
                  <a:pt x="129433" y="1326985"/>
                </a:lnTo>
                <a:lnTo>
                  <a:pt x="130608" y="1335847"/>
                </a:lnTo>
                <a:lnTo>
                  <a:pt x="133350" y="1354376"/>
                </a:lnTo>
                <a:lnTo>
                  <a:pt x="133350" y="1358001"/>
                </a:lnTo>
                <a:lnTo>
                  <a:pt x="132958" y="1360820"/>
                </a:lnTo>
                <a:lnTo>
                  <a:pt x="132566" y="1362029"/>
                </a:lnTo>
                <a:lnTo>
                  <a:pt x="131000" y="1362834"/>
                </a:lnTo>
                <a:lnTo>
                  <a:pt x="129824" y="1362432"/>
                </a:lnTo>
                <a:lnTo>
                  <a:pt x="128257" y="1361626"/>
                </a:lnTo>
                <a:lnTo>
                  <a:pt x="126691" y="1360418"/>
                </a:lnTo>
                <a:lnTo>
                  <a:pt x="124732" y="1358001"/>
                </a:lnTo>
                <a:lnTo>
                  <a:pt x="121598" y="1353167"/>
                </a:lnTo>
                <a:lnTo>
                  <a:pt x="118073" y="1347528"/>
                </a:lnTo>
                <a:lnTo>
                  <a:pt x="116114" y="1341486"/>
                </a:lnTo>
                <a:lnTo>
                  <a:pt x="115331" y="1339069"/>
                </a:lnTo>
                <a:lnTo>
                  <a:pt x="115331" y="1336652"/>
                </a:lnTo>
                <a:lnTo>
                  <a:pt x="114939" y="1333430"/>
                </a:lnTo>
                <a:lnTo>
                  <a:pt x="113764" y="1330610"/>
                </a:lnTo>
                <a:lnTo>
                  <a:pt x="112980" y="1329805"/>
                </a:lnTo>
                <a:lnTo>
                  <a:pt x="111805" y="1328999"/>
                </a:lnTo>
                <a:lnTo>
                  <a:pt x="111022" y="1328596"/>
                </a:lnTo>
                <a:lnTo>
                  <a:pt x="110238" y="1328596"/>
                </a:lnTo>
                <a:lnTo>
                  <a:pt x="109455" y="1328999"/>
                </a:lnTo>
                <a:lnTo>
                  <a:pt x="108671" y="1329402"/>
                </a:lnTo>
                <a:lnTo>
                  <a:pt x="107888" y="1330610"/>
                </a:lnTo>
                <a:lnTo>
                  <a:pt x="107104" y="1332221"/>
                </a:lnTo>
                <a:lnTo>
                  <a:pt x="106321" y="1335444"/>
                </a:lnTo>
                <a:lnTo>
                  <a:pt x="105929" y="1341083"/>
                </a:lnTo>
                <a:lnTo>
                  <a:pt x="105146" y="1346722"/>
                </a:lnTo>
                <a:lnTo>
                  <a:pt x="104362" y="1351556"/>
                </a:lnTo>
                <a:lnTo>
                  <a:pt x="103579" y="1353973"/>
                </a:lnTo>
                <a:lnTo>
                  <a:pt x="102795" y="1355987"/>
                </a:lnTo>
                <a:lnTo>
                  <a:pt x="101620" y="1358001"/>
                </a:lnTo>
                <a:lnTo>
                  <a:pt x="100445" y="1360015"/>
                </a:lnTo>
                <a:lnTo>
                  <a:pt x="98487" y="1361223"/>
                </a:lnTo>
                <a:lnTo>
                  <a:pt x="96920" y="1362432"/>
                </a:lnTo>
                <a:lnTo>
                  <a:pt x="94961" y="1363237"/>
                </a:lnTo>
                <a:lnTo>
                  <a:pt x="92611" y="1364043"/>
                </a:lnTo>
                <a:lnTo>
                  <a:pt x="89869" y="1364848"/>
                </a:lnTo>
                <a:lnTo>
                  <a:pt x="87127" y="1365251"/>
                </a:lnTo>
                <a:lnTo>
                  <a:pt x="80467" y="1364848"/>
                </a:lnTo>
                <a:lnTo>
                  <a:pt x="77725" y="1364446"/>
                </a:lnTo>
                <a:lnTo>
                  <a:pt x="74983" y="1363640"/>
                </a:lnTo>
                <a:lnTo>
                  <a:pt x="72633" y="1362432"/>
                </a:lnTo>
                <a:lnTo>
                  <a:pt x="69891" y="1360820"/>
                </a:lnTo>
                <a:lnTo>
                  <a:pt x="67932" y="1358806"/>
                </a:lnTo>
                <a:lnTo>
                  <a:pt x="65190" y="1356792"/>
                </a:lnTo>
                <a:lnTo>
                  <a:pt x="61665" y="1351153"/>
                </a:lnTo>
                <a:lnTo>
                  <a:pt x="57747" y="1345111"/>
                </a:lnTo>
                <a:lnTo>
                  <a:pt x="55005" y="1338263"/>
                </a:lnTo>
                <a:lnTo>
                  <a:pt x="52655" y="1331013"/>
                </a:lnTo>
                <a:lnTo>
                  <a:pt x="49913" y="1323360"/>
                </a:lnTo>
                <a:lnTo>
                  <a:pt x="48346" y="1316109"/>
                </a:lnTo>
                <a:lnTo>
                  <a:pt x="46779" y="1308859"/>
                </a:lnTo>
                <a:lnTo>
                  <a:pt x="44037" y="1296372"/>
                </a:lnTo>
                <a:lnTo>
                  <a:pt x="43254" y="1287511"/>
                </a:lnTo>
                <a:lnTo>
                  <a:pt x="42862" y="1284288"/>
                </a:lnTo>
                <a:close/>
                <a:moveTo>
                  <a:pt x="1298517" y="998258"/>
                </a:moveTo>
                <a:lnTo>
                  <a:pt x="1247697" y="1005006"/>
                </a:lnTo>
                <a:lnTo>
                  <a:pt x="970168" y="1039940"/>
                </a:lnTo>
                <a:lnTo>
                  <a:pt x="956272" y="1045895"/>
                </a:lnTo>
                <a:lnTo>
                  <a:pt x="928877" y="1057010"/>
                </a:lnTo>
                <a:lnTo>
                  <a:pt x="879644" y="1076859"/>
                </a:lnTo>
                <a:lnTo>
                  <a:pt x="925700" y="1070905"/>
                </a:lnTo>
                <a:lnTo>
                  <a:pt x="946743" y="1068523"/>
                </a:lnTo>
                <a:lnTo>
                  <a:pt x="1317972" y="1020885"/>
                </a:lnTo>
                <a:lnTo>
                  <a:pt x="1314399" y="1016122"/>
                </a:lnTo>
                <a:lnTo>
                  <a:pt x="1298517" y="998258"/>
                </a:lnTo>
                <a:close/>
                <a:moveTo>
                  <a:pt x="1085309" y="949429"/>
                </a:moveTo>
                <a:lnTo>
                  <a:pt x="951111" y="956178"/>
                </a:lnTo>
                <a:lnTo>
                  <a:pt x="912995" y="958163"/>
                </a:lnTo>
                <a:lnTo>
                  <a:pt x="891952" y="958957"/>
                </a:lnTo>
                <a:lnTo>
                  <a:pt x="653731" y="981585"/>
                </a:lnTo>
                <a:lnTo>
                  <a:pt x="641819" y="988730"/>
                </a:lnTo>
                <a:lnTo>
                  <a:pt x="569956" y="1031207"/>
                </a:lnTo>
                <a:lnTo>
                  <a:pt x="947934" y="971263"/>
                </a:lnTo>
                <a:lnTo>
                  <a:pt x="990814" y="964515"/>
                </a:lnTo>
                <a:lnTo>
                  <a:pt x="999549" y="962927"/>
                </a:lnTo>
                <a:lnTo>
                  <a:pt x="1085309" y="949429"/>
                </a:lnTo>
                <a:close/>
                <a:moveTo>
                  <a:pt x="606483" y="818030"/>
                </a:moveTo>
                <a:lnTo>
                  <a:pt x="609660" y="823191"/>
                </a:lnTo>
                <a:lnTo>
                  <a:pt x="612836" y="831527"/>
                </a:lnTo>
                <a:lnTo>
                  <a:pt x="621174" y="852964"/>
                </a:lnTo>
                <a:lnTo>
                  <a:pt x="619188" y="828351"/>
                </a:lnTo>
                <a:lnTo>
                  <a:pt x="606483" y="818030"/>
                </a:lnTo>
                <a:close/>
                <a:moveTo>
                  <a:pt x="1283033" y="812472"/>
                </a:moveTo>
                <a:lnTo>
                  <a:pt x="1282239" y="812869"/>
                </a:lnTo>
                <a:lnTo>
                  <a:pt x="1281445" y="814060"/>
                </a:lnTo>
                <a:lnTo>
                  <a:pt x="1273504" y="824381"/>
                </a:lnTo>
                <a:lnTo>
                  <a:pt x="1265960" y="835100"/>
                </a:lnTo>
                <a:lnTo>
                  <a:pt x="1263578" y="838276"/>
                </a:lnTo>
                <a:lnTo>
                  <a:pt x="1256034" y="951811"/>
                </a:lnTo>
                <a:lnTo>
                  <a:pt x="1261990" y="924023"/>
                </a:lnTo>
                <a:lnTo>
                  <a:pt x="1268342" y="897425"/>
                </a:lnTo>
                <a:lnTo>
                  <a:pt x="1279062" y="850185"/>
                </a:lnTo>
                <a:lnTo>
                  <a:pt x="1282239" y="832321"/>
                </a:lnTo>
                <a:lnTo>
                  <a:pt x="1283430" y="825175"/>
                </a:lnTo>
                <a:lnTo>
                  <a:pt x="1284621" y="819618"/>
                </a:lnTo>
                <a:lnTo>
                  <a:pt x="1284621" y="815251"/>
                </a:lnTo>
                <a:lnTo>
                  <a:pt x="1283827" y="812869"/>
                </a:lnTo>
                <a:lnTo>
                  <a:pt x="1283430" y="812472"/>
                </a:lnTo>
                <a:lnTo>
                  <a:pt x="1283033" y="812472"/>
                </a:lnTo>
                <a:close/>
                <a:moveTo>
                  <a:pt x="266522" y="615950"/>
                </a:moveTo>
                <a:lnTo>
                  <a:pt x="270489" y="616347"/>
                </a:lnTo>
                <a:lnTo>
                  <a:pt x="273661" y="619521"/>
                </a:lnTo>
                <a:lnTo>
                  <a:pt x="344258" y="879386"/>
                </a:lnTo>
                <a:lnTo>
                  <a:pt x="345448" y="868674"/>
                </a:lnTo>
                <a:lnTo>
                  <a:pt x="370434" y="687760"/>
                </a:lnTo>
                <a:lnTo>
                  <a:pt x="364485" y="673081"/>
                </a:lnTo>
                <a:lnTo>
                  <a:pt x="370831" y="674271"/>
                </a:lnTo>
                <a:lnTo>
                  <a:pt x="377573" y="675858"/>
                </a:lnTo>
                <a:lnTo>
                  <a:pt x="383919" y="676255"/>
                </a:lnTo>
                <a:lnTo>
                  <a:pt x="390265" y="676652"/>
                </a:lnTo>
                <a:lnTo>
                  <a:pt x="396214" y="676255"/>
                </a:lnTo>
                <a:lnTo>
                  <a:pt x="402957" y="675858"/>
                </a:lnTo>
                <a:lnTo>
                  <a:pt x="409699" y="674668"/>
                </a:lnTo>
                <a:lnTo>
                  <a:pt x="416045" y="673478"/>
                </a:lnTo>
                <a:lnTo>
                  <a:pt x="412872" y="683793"/>
                </a:lnTo>
                <a:lnTo>
                  <a:pt x="409699" y="694108"/>
                </a:lnTo>
                <a:lnTo>
                  <a:pt x="407716" y="704820"/>
                </a:lnTo>
                <a:lnTo>
                  <a:pt x="406526" y="716326"/>
                </a:lnTo>
                <a:lnTo>
                  <a:pt x="406129" y="724657"/>
                </a:lnTo>
                <a:lnTo>
                  <a:pt x="405733" y="734973"/>
                </a:lnTo>
                <a:lnTo>
                  <a:pt x="405733" y="746875"/>
                </a:lnTo>
                <a:lnTo>
                  <a:pt x="406526" y="759967"/>
                </a:lnTo>
                <a:lnTo>
                  <a:pt x="407319" y="774250"/>
                </a:lnTo>
                <a:lnTo>
                  <a:pt x="408509" y="789326"/>
                </a:lnTo>
                <a:lnTo>
                  <a:pt x="412079" y="823049"/>
                </a:lnTo>
                <a:lnTo>
                  <a:pt x="416045" y="859549"/>
                </a:lnTo>
                <a:lnTo>
                  <a:pt x="421597" y="897636"/>
                </a:lnTo>
                <a:lnTo>
                  <a:pt x="427546" y="936914"/>
                </a:lnTo>
                <a:lnTo>
                  <a:pt x="433496" y="976191"/>
                </a:lnTo>
                <a:lnTo>
                  <a:pt x="445791" y="1051175"/>
                </a:lnTo>
                <a:lnTo>
                  <a:pt x="456896" y="1114257"/>
                </a:lnTo>
                <a:lnTo>
                  <a:pt x="468398" y="1176546"/>
                </a:lnTo>
                <a:lnTo>
                  <a:pt x="469587" y="1181703"/>
                </a:lnTo>
                <a:lnTo>
                  <a:pt x="471967" y="1187258"/>
                </a:lnTo>
                <a:lnTo>
                  <a:pt x="474347" y="1192415"/>
                </a:lnTo>
                <a:lnTo>
                  <a:pt x="477123" y="1197573"/>
                </a:lnTo>
                <a:lnTo>
                  <a:pt x="481089" y="1201937"/>
                </a:lnTo>
                <a:lnTo>
                  <a:pt x="485055" y="1206301"/>
                </a:lnTo>
                <a:lnTo>
                  <a:pt x="489418" y="1210269"/>
                </a:lnTo>
                <a:lnTo>
                  <a:pt x="494177" y="1213046"/>
                </a:lnTo>
                <a:lnTo>
                  <a:pt x="500920" y="1217410"/>
                </a:lnTo>
                <a:lnTo>
                  <a:pt x="508059" y="1220187"/>
                </a:lnTo>
                <a:lnTo>
                  <a:pt x="515594" y="1222964"/>
                </a:lnTo>
                <a:lnTo>
                  <a:pt x="523527" y="1225345"/>
                </a:lnTo>
                <a:lnTo>
                  <a:pt x="531459" y="1227329"/>
                </a:lnTo>
                <a:lnTo>
                  <a:pt x="540581" y="1228519"/>
                </a:lnTo>
                <a:lnTo>
                  <a:pt x="549306" y="1228915"/>
                </a:lnTo>
                <a:lnTo>
                  <a:pt x="558428" y="1229312"/>
                </a:lnTo>
                <a:lnTo>
                  <a:pt x="566757" y="1229312"/>
                </a:lnTo>
                <a:lnTo>
                  <a:pt x="574689" y="1228519"/>
                </a:lnTo>
                <a:lnTo>
                  <a:pt x="583018" y="1228122"/>
                </a:lnTo>
                <a:lnTo>
                  <a:pt x="590950" y="1226932"/>
                </a:lnTo>
                <a:lnTo>
                  <a:pt x="595313" y="1274937"/>
                </a:lnTo>
                <a:lnTo>
                  <a:pt x="591347" y="1282476"/>
                </a:lnTo>
                <a:lnTo>
                  <a:pt x="588174" y="1290410"/>
                </a:lnTo>
                <a:lnTo>
                  <a:pt x="585398" y="1298742"/>
                </a:lnTo>
                <a:lnTo>
                  <a:pt x="583018" y="1306677"/>
                </a:lnTo>
                <a:lnTo>
                  <a:pt x="581432" y="1314612"/>
                </a:lnTo>
                <a:lnTo>
                  <a:pt x="579845" y="1322150"/>
                </a:lnTo>
                <a:lnTo>
                  <a:pt x="577466" y="1336829"/>
                </a:lnTo>
                <a:lnTo>
                  <a:pt x="573896" y="1342780"/>
                </a:lnTo>
                <a:lnTo>
                  <a:pt x="540581" y="1790304"/>
                </a:lnTo>
                <a:lnTo>
                  <a:pt x="537011" y="1789908"/>
                </a:lnTo>
                <a:lnTo>
                  <a:pt x="448170" y="1789908"/>
                </a:lnTo>
                <a:lnTo>
                  <a:pt x="444997" y="1789908"/>
                </a:lnTo>
                <a:lnTo>
                  <a:pt x="441428" y="1790304"/>
                </a:lnTo>
                <a:lnTo>
                  <a:pt x="434685" y="1792288"/>
                </a:lnTo>
                <a:lnTo>
                  <a:pt x="390265" y="1442759"/>
                </a:lnTo>
                <a:lnTo>
                  <a:pt x="383919" y="1443156"/>
                </a:lnTo>
                <a:lnTo>
                  <a:pt x="377970" y="1443553"/>
                </a:lnTo>
                <a:lnTo>
                  <a:pt x="373607" y="1443156"/>
                </a:lnTo>
                <a:lnTo>
                  <a:pt x="369641" y="1442759"/>
                </a:lnTo>
                <a:lnTo>
                  <a:pt x="327600" y="1792288"/>
                </a:lnTo>
                <a:lnTo>
                  <a:pt x="320461" y="1790304"/>
                </a:lnTo>
                <a:lnTo>
                  <a:pt x="316892" y="1789908"/>
                </a:lnTo>
                <a:lnTo>
                  <a:pt x="312926" y="1789908"/>
                </a:lnTo>
                <a:lnTo>
                  <a:pt x="224085" y="1789908"/>
                </a:lnTo>
                <a:lnTo>
                  <a:pt x="221309" y="1790304"/>
                </a:lnTo>
                <a:lnTo>
                  <a:pt x="218532" y="1790701"/>
                </a:lnTo>
                <a:lnTo>
                  <a:pt x="187597" y="1376503"/>
                </a:lnTo>
                <a:lnTo>
                  <a:pt x="188787" y="1369759"/>
                </a:lnTo>
                <a:lnTo>
                  <a:pt x="189580" y="1363014"/>
                </a:lnTo>
                <a:lnTo>
                  <a:pt x="189977" y="1355873"/>
                </a:lnTo>
                <a:lnTo>
                  <a:pt x="189580" y="1348335"/>
                </a:lnTo>
                <a:lnTo>
                  <a:pt x="188390" y="1338416"/>
                </a:lnTo>
                <a:lnTo>
                  <a:pt x="187200" y="1327704"/>
                </a:lnTo>
                <a:lnTo>
                  <a:pt x="184821" y="1315802"/>
                </a:lnTo>
                <a:lnTo>
                  <a:pt x="182044" y="1303503"/>
                </a:lnTo>
                <a:lnTo>
                  <a:pt x="179665" y="1297552"/>
                </a:lnTo>
                <a:lnTo>
                  <a:pt x="177682" y="1291601"/>
                </a:lnTo>
                <a:lnTo>
                  <a:pt x="175302" y="1285649"/>
                </a:lnTo>
                <a:lnTo>
                  <a:pt x="172526" y="1279698"/>
                </a:lnTo>
                <a:lnTo>
                  <a:pt x="169353" y="1274144"/>
                </a:lnTo>
                <a:lnTo>
                  <a:pt x="165783" y="1268590"/>
                </a:lnTo>
                <a:lnTo>
                  <a:pt x="161817" y="1263829"/>
                </a:lnTo>
                <a:lnTo>
                  <a:pt x="157058" y="1259465"/>
                </a:lnTo>
                <a:lnTo>
                  <a:pt x="149919" y="1178133"/>
                </a:lnTo>
                <a:lnTo>
                  <a:pt x="144763" y="1121795"/>
                </a:lnTo>
                <a:lnTo>
                  <a:pt x="140004" y="1058317"/>
                </a:lnTo>
                <a:lnTo>
                  <a:pt x="124536" y="836538"/>
                </a:lnTo>
                <a:lnTo>
                  <a:pt x="118587" y="831381"/>
                </a:lnTo>
                <a:lnTo>
                  <a:pt x="113034" y="825430"/>
                </a:lnTo>
                <a:lnTo>
                  <a:pt x="112637" y="825033"/>
                </a:lnTo>
                <a:lnTo>
                  <a:pt x="111844" y="825430"/>
                </a:lnTo>
                <a:lnTo>
                  <a:pt x="111051" y="827413"/>
                </a:lnTo>
                <a:lnTo>
                  <a:pt x="110654" y="831381"/>
                </a:lnTo>
                <a:lnTo>
                  <a:pt x="110258" y="836142"/>
                </a:lnTo>
                <a:lnTo>
                  <a:pt x="110258" y="851614"/>
                </a:lnTo>
                <a:lnTo>
                  <a:pt x="110258" y="871452"/>
                </a:lnTo>
                <a:lnTo>
                  <a:pt x="111051" y="925012"/>
                </a:lnTo>
                <a:lnTo>
                  <a:pt x="113827" y="990474"/>
                </a:lnTo>
                <a:lnTo>
                  <a:pt x="116603" y="1061491"/>
                </a:lnTo>
                <a:lnTo>
                  <a:pt x="119776" y="1131317"/>
                </a:lnTo>
                <a:lnTo>
                  <a:pt x="122949" y="1194002"/>
                </a:lnTo>
                <a:lnTo>
                  <a:pt x="126519" y="1243595"/>
                </a:lnTo>
                <a:lnTo>
                  <a:pt x="124536" y="1243198"/>
                </a:lnTo>
                <a:lnTo>
                  <a:pt x="122553" y="1242801"/>
                </a:lnTo>
                <a:lnTo>
                  <a:pt x="52353" y="1229312"/>
                </a:lnTo>
                <a:lnTo>
                  <a:pt x="47197" y="1228915"/>
                </a:lnTo>
                <a:lnTo>
                  <a:pt x="42041" y="1228519"/>
                </a:lnTo>
                <a:lnTo>
                  <a:pt x="36091" y="1228915"/>
                </a:lnTo>
                <a:lnTo>
                  <a:pt x="30539" y="1229709"/>
                </a:lnTo>
                <a:lnTo>
                  <a:pt x="27763" y="1205508"/>
                </a:lnTo>
                <a:lnTo>
                  <a:pt x="24590" y="1176942"/>
                </a:lnTo>
                <a:lnTo>
                  <a:pt x="21417" y="1145203"/>
                </a:lnTo>
                <a:lnTo>
                  <a:pt x="18244" y="1110290"/>
                </a:lnTo>
                <a:lnTo>
                  <a:pt x="12295" y="1036099"/>
                </a:lnTo>
                <a:lnTo>
                  <a:pt x="7139" y="959925"/>
                </a:lnTo>
                <a:lnTo>
                  <a:pt x="3173" y="887321"/>
                </a:lnTo>
                <a:lnTo>
                  <a:pt x="1586" y="853995"/>
                </a:lnTo>
                <a:lnTo>
                  <a:pt x="793" y="824636"/>
                </a:lnTo>
                <a:lnTo>
                  <a:pt x="0" y="798848"/>
                </a:lnTo>
                <a:lnTo>
                  <a:pt x="0" y="777424"/>
                </a:lnTo>
                <a:lnTo>
                  <a:pt x="396" y="761554"/>
                </a:lnTo>
                <a:lnTo>
                  <a:pt x="793" y="755603"/>
                </a:lnTo>
                <a:lnTo>
                  <a:pt x="1190" y="752032"/>
                </a:lnTo>
                <a:lnTo>
                  <a:pt x="1983" y="744494"/>
                </a:lnTo>
                <a:lnTo>
                  <a:pt x="3569" y="737353"/>
                </a:lnTo>
                <a:lnTo>
                  <a:pt x="5949" y="730608"/>
                </a:lnTo>
                <a:lnTo>
                  <a:pt x="8725" y="723864"/>
                </a:lnTo>
                <a:lnTo>
                  <a:pt x="12691" y="717516"/>
                </a:lnTo>
                <a:lnTo>
                  <a:pt x="16658" y="711168"/>
                </a:lnTo>
                <a:lnTo>
                  <a:pt x="21813" y="705217"/>
                </a:lnTo>
                <a:lnTo>
                  <a:pt x="27763" y="699266"/>
                </a:lnTo>
                <a:lnTo>
                  <a:pt x="33712" y="693711"/>
                </a:lnTo>
                <a:lnTo>
                  <a:pt x="40454" y="688157"/>
                </a:lnTo>
                <a:lnTo>
                  <a:pt x="47593" y="683396"/>
                </a:lnTo>
                <a:lnTo>
                  <a:pt x="55525" y="678239"/>
                </a:lnTo>
                <a:lnTo>
                  <a:pt x="63458" y="673478"/>
                </a:lnTo>
                <a:lnTo>
                  <a:pt x="72183" y="669113"/>
                </a:lnTo>
                <a:lnTo>
                  <a:pt x="81305" y="664353"/>
                </a:lnTo>
                <a:lnTo>
                  <a:pt x="90427" y="659988"/>
                </a:lnTo>
                <a:lnTo>
                  <a:pt x="99946" y="656418"/>
                </a:lnTo>
                <a:lnTo>
                  <a:pt x="109861" y="652450"/>
                </a:lnTo>
                <a:lnTo>
                  <a:pt x="130485" y="645309"/>
                </a:lnTo>
                <a:lnTo>
                  <a:pt x="151902" y="638564"/>
                </a:lnTo>
                <a:lnTo>
                  <a:pt x="174112" y="633010"/>
                </a:lnTo>
                <a:lnTo>
                  <a:pt x="196322" y="627456"/>
                </a:lnTo>
                <a:lnTo>
                  <a:pt x="218532" y="623488"/>
                </a:lnTo>
                <a:lnTo>
                  <a:pt x="241139" y="619521"/>
                </a:lnTo>
                <a:lnTo>
                  <a:pt x="262953" y="616347"/>
                </a:lnTo>
                <a:lnTo>
                  <a:pt x="266522" y="615950"/>
                </a:lnTo>
                <a:close/>
                <a:moveTo>
                  <a:pt x="1664891" y="614363"/>
                </a:moveTo>
                <a:lnTo>
                  <a:pt x="1675210" y="614363"/>
                </a:lnTo>
                <a:lnTo>
                  <a:pt x="1686322" y="614760"/>
                </a:lnTo>
                <a:lnTo>
                  <a:pt x="1697038" y="615554"/>
                </a:lnTo>
                <a:lnTo>
                  <a:pt x="1707754" y="617142"/>
                </a:lnTo>
                <a:lnTo>
                  <a:pt x="1718866" y="619127"/>
                </a:lnTo>
                <a:lnTo>
                  <a:pt x="1729582" y="621906"/>
                </a:lnTo>
                <a:lnTo>
                  <a:pt x="1740297" y="624288"/>
                </a:lnTo>
                <a:lnTo>
                  <a:pt x="1750616" y="627861"/>
                </a:lnTo>
                <a:lnTo>
                  <a:pt x="1761729" y="631435"/>
                </a:lnTo>
                <a:lnTo>
                  <a:pt x="1772047" y="635405"/>
                </a:lnTo>
                <a:lnTo>
                  <a:pt x="1782366" y="638978"/>
                </a:lnTo>
                <a:lnTo>
                  <a:pt x="1792288" y="643742"/>
                </a:lnTo>
                <a:lnTo>
                  <a:pt x="1802210" y="648506"/>
                </a:lnTo>
                <a:lnTo>
                  <a:pt x="1821260" y="657637"/>
                </a:lnTo>
                <a:lnTo>
                  <a:pt x="1838326" y="667562"/>
                </a:lnTo>
                <a:lnTo>
                  <a:pt x="1854994" y="677885"/>
                </a:lnTo>
                <a:lnTo>
                  <a:pt x="1869282" y="687810"/>
                </a:lnTo>
                <a:lnTo>
                  <a:pt x="1881982" y="697338"/>
                </a:lnTo>
                <a:lnTo>
                  <a:pt x="1892301" y="706072"/>
                </a:lnTo>
                <a:lnTo>
                  <a:pt x="1900635" y="714012"/>
                </a:lnTo>
                <a:lnTo>
                  <a:pt x="1903810" y="717585"/>
                </a:lnTo>
                <a:lnTo>
                  <a:pt x="1905794" y="720761"/>
                </a:lnTo>
                <a:lnTo>
                  <a:pt x="1907779" y="723541"/>
                </a:lnTo>
                <a:lnTo>
                  <a:pt x="1908969" y="725923"/>
                </a:lnTo>
                <a:lnTo>
                  <a:pt x="1909366" y="730290"/>
                </a:lnTo>
                <a:lnTo>
                  <a:pt x="1909763" y="735848"/>
                </a:lnTo>
                <a:lnTo>
                  <a:pt x="1909763" y="752125"/>
                </a:lnTo>
                <a:lnTo>
                  <a:pt x="1908969" y="773961"/>
                </a:lnTo>
                <a:lnTo>
                  <a:pt x="1907779" y="800957"/>
                </a:lnTo>
                <a:lnTo>
                  <a:pt x="1905794" y="832321"/>
                </a:lnTo>
                <a:lnTo>
                  <a:pt x="1903413" y="866861"/>
                </a:lnTo>
                <a:lnTo>
                  <a:pt x="1897460" y="942689"/>
                </a:lnTo>
                <a:lnTo>
                  <a:pt x="1890316" y="1022885"/>
                </a:lnTo>
                <a:lnTo>
                  <a:pt x="1882379" y="1101096"/>
                </a:lnTo>
                <a:lnTo>
                  <a:pt x="1878410" y="1137621"/>
                </a:lnTo>
                <a:lnTo>
                  <a:pt x="1874838" y="1171366"/>
                </a:lnTo>
                <a:lnTo>
                  <a:pt x="1870869" y="1201539"/>
                </a:lnTo>
                <a:lnTo>
                  <a:pt x="1867298" y="1227345"/>
                </a:lnTo>
                <a:lnTo>
                  <a:pt x="1863726" y="1226948"/>
                </a:lnTo>
                <a:lnTo>
                  <a:pt x="1860948" y="1226948"/>
                </a:lnTo>
                <a:lnTo>
                  <a:pt x="1855391" y="1226948"/>
                </a:lnTo>
                <a:lnTo>
                  <a:pt x="1850232" y="1227742"/>
                </a:lnTo>
                <a:lnTo>
                  <a:pt x="1784351" y="1240049"/>
                </a:lnTo>
                <a:lnTo>
                  <a:pt x="1786732" y="1190026"/>
                </a:lnTo>
                <a:lnTo>
                  <a:pt x="1788716" y="1126504"/>
                </a:lnTo>
                <a:lnTo>
                  <a:pt x="1789907" y="1056631"/>
                </a:lnTo>
                <a:lnTo>
                  <a:pt x="1790701" y="985566"/>
                </a:lnTo>
                <a:lnTo>
                  <a:pt x="1790701" y="920854"/>
                </a:lnTo>
                <a:lnTo>
                  <a:pt x="1790304" y="892666"/>
                </a:lnTo>
                <a:lnTo>
                  <a:pt x="1789907" y="868052"/>
                </a:lnTo>
                <a:lnTo>
                  <a:pt x="1789113" y="848201"/>
                </a:lnTo>
                <a:lnTo>
                  <a:pt x="1787923" y="833909"/>
                </a:lnTo>
                <a:lnTo>
                  <a:pt x="1787129" y="828748"/>
                </a:lnTo>
                <a:lnTo>
                  <a:pt x="1786335" y="825969"/>
                </a:lnTo>
                <a:lnTo>
                  <a:pt x="1785541" y="824381"/>
                </a:lnTo>
                <a:lnTo>
                  <a:pt x="1785144" y="824381"/>
                </a:lnTo>
                <a:lnTo>
                  <a:pt x="1784351" y="824778"/>
                </a:lnTo>
                <a:lnTo>
                  <a:pt x="1778398" y="832718"/>
                </a:lnTo>
                <a:lnTo>
                  <a:pt x="1772444" y="841452"/>
                </a:lnTo>
                <a:lnTo>
                  <a:pt x="1770460" y="843437"/>
                </a:lnTo>
                <a:lnTo>
                  <a:pt x="1750616" y="1136033"/>
                </a:lnTo>
                <a:lnTo>
                  <a:pt x="1743869" y="1212258"/>
                </a:lnTo>
                <a:lnTo>
                  <a:pt x="1739107" y="1264664"/>
                </a:lnTo>
                <a:lnTo>
                  <a:pt x="1735932" y="1268634"/>
                </a:lnTo>
                <a:lnTo>
                  <a:pt x="1733551" y="1272604"/>
                </a:lnTo>
                <a:lnTo>
                  <a:pt x="1731169" y="1276971"/>
                </a:lnTo>
                <a:lnTo>
                  <a:pt x="1728391" y="1281338"/>
                </a:lnTo>
                <a:lnTo>
                  <a:pt x="1724819" y="1290469"/>
                </a:lnTo>
                <a:lnTo>
                  <a:pt x="1721644" y="1300394"/>
                </a:lnTo>
                <a:lnTo>
                  <a:pt x="1718866" y="1309526"/>
                </a:lnTo>
                <a:lnTo>
                  <a:pt x="1717279" y="1319054"/>
                </a:lnTo>
                <a:lnTo>
                  <a:pt x="1715294" y="1328185"/>
                </a:lnTo>
                <a:lnTo>
                  <a:pt x="1714501" y="1336522"/>
                </a:lnTo>
                <a:lnTo>
                  <a:pt x="1710929" y="1342477"/>
                </a:lnTo>
                <a:lnTo>
                  <a:pt x="1677194" y="1790303"/>
                </a:lnTo>
                <a:lnTo>
                  <a:pt x="1674019" y="1789906"/>
                </a:lnTo>
                <a:lnTo>
                  <a:pt x="1585119" y="1789906"/>
                </a:lnTo>
                <a:lnTo>
                  <a:pt x="1581150" y="1789906"/>
                </a:lnTo>
                <a:lnTo>
                  <a:pt x="1577975" y="1790303"/>
                </a:lnTo>
                <a:lnTo>
                  <a:pt x="1571229" y="1792288"/>
                </a:lnTo>
                <a:lnTo>
                  <a:pt x="1526382" y="1442523"/>
                </a:lnTo>
                <a:lnTo>
                  <a:pt x="1520429" y="1442920"/>
                </a:lnTo>
                <a:lnTo>
                  <a:pt x="1514475" y="1443317"/>
                </a:lnTo>
                <a:lnTo>
                  <a:pt x="1510110" y="1442920"/>
                </a:lnTo>
                <a:lnTo>
                  <a:pt x="1505744" y="1442523"/>
                </a:lnTo>
                <a:lnTo>
                  <a:pt x="1464072" y="1792288"/>
                </a:lnTo>
                <a:lnTo>
                  <a:pt x="1456929" y="1790303"/>
                </a:lnTo>
                <a:lnTo>
                  <a:pt x="1453357" y="1789906"/>
                </a:lnTo>
                <a:lnTo>
                  <a:pt x="1449388" y="1789906"/>
                </a:lnTo>
                <a:lnTo>
                  <a:pt x="1360488" y="1789906"/>
                </a:lnTo>
                <a:lnTo>
                  <a:pt x="1357710" y="1790303"/>
                </a:lnTo>
                <a:lnTo>
                  <a:pt x="1354932" y="1790700"/>
                </a:lnTo>
                <a:lnTo>
                  <a:pt x="1323578" y="1376223"/>
                </a:lnTo>
                <a:lnTo>
                  <a:pt x="1325563" y="1369871"/>
                </a:lnTo>
                <a:lnTo>
                  <a:pt x="1326357" y="1362725"/>
                </a:lnTo>
                <a:lnTo>
                  <a:pt x="1326357" y="1355579"/>
                </a:lnTo>
                <a:lnTo>
                  <a:pt x="1325960" y="1348035"/>
                </a:lnTo>
                <a:lnTo>
                  <a:pt x="1324769" y="1338110"/>
                </a:lnTo>
                <a:lnTo>
                  <a:pt x="1323182" y="1327391"/>
                </a:lnTo>
                <a:lnTo>
                  <a:pt x="1321197" y="1315481"/>
                </a:lnTo>
                <a:lnTo>
                  <a:pt x="1318419" y="1303173"/>
                </a:lnTo>
                <a:lnTo>
                  <a:pt x="1316435" y="1297218"/>
                </a:lnTo>
                <a:lnTo>
                  <a:pt x="1314053" y="1291263"/>
                </a:lnTo>
                <a:lnTo>
                  <a:pt x="1312069" y="1285308"/>
                </a:lnTo>
                <a:lnTo>
                  <a:pt x="1308894" y="1279353"/>
                </a:lnTo>
                <a:lnTo>
                  <a:pt x="1305719" y="1273795"/>
                </a:lnTo>
                <a:lnTo>
                  <a:pt x="1302147" y="1268237"/>
                </a:lnTo>
                <a:lnTo>
                  <a:pt x="1298178" y="1263472"/>
                </a:lnTo>
                <a:lnTo>
                  <a:pt x="1293813" y="1259105"/>
                </a:lnTo>
                <a:lnTo>
                  <a:pt x="1292225" y="1240049"/>
                </a:lnTo>
                <a:lnTo>
                  <a:pt x="1293813" y="1217419"/>
                </a:lnTo>
                <a:lnTo>
                  <a:pt x="1305322" y="1219802"/>
                </a:lnTo>
                <a:lnTo>
                  <a:pt x="1311672" y="1220993"/>
                </a:lnTo>
                <a:lnTo>
                  <a:pt x="1317228" y="1220993"/>
                </a:lnTo>
                <a:lnTo>
                  <a:pt x="1321991" y="1220993"/>
                </a:lnTo>
                <a:lnTo>
                  <a:pt x="1326357" y="1220596"/>
                </a:lnTo>
                <a:lnTo>
                  <a:pt x="1330325" y="1219802"/>
                </a:lnTo>
                <a:lnTo>
                  <a:pt x="1334691" y="1218610"/>
                </a:lnTo>
                <a:lnTo>
                  <a:pt x="1339057" y="1217022"/>
                </a:lnTo>
                <a:lnTo>
                  <a:pt x="1342628" y="1215037"/>
                </a:lnTo>
                <a:lnTo>
                  <a:pt x="1346597" y="1213052"/>
                </a:lnTo>
                <a:lnTo>
                  <a:pt x="1350169" y="1210670"/>
                </a:lnTo>
                <a:lnTo>
                  <a:pt x="1353741" y="1207891"/>
                </a:lnTo>
                <a:lnTo>
                  <a:pt x="1356916" y="1205112"/>
                </a:lnTo>
                <a:lnTo>
                  <a:pt x="1360091" y="1201539"/>
                </a:lnTo>
                <a:lnTo>
                  <a:pt x="1362869" y="1198363"/>
                </a:lnTo>
                <a:lnTo>
                  <a:pt x="1365647" y="1194393"/>
                </a:lnTo>
                <a:lnTo>
                  <a:pt x="1367632" y="1190820"/>
                </a:lnTo>
                <a:lnTo>
                  <a:pt x="1369219" y="1186453"/>
                </a:lnTo>
                <a:lnTo>
                  <a:pt x="1370807" y="1182086"/>
                </a:lnTo>
                <a:lnTo>
                  <a:pt x="1394619" y="1110624"/>
                </a:lnTo>
                <a:lnTo>
                  <a:pt x="1417638" y="1047897"/>
                </a:lnTo>
                <a:lnTo>
                  <a:pt x="1429544" y="1016533"/>
                </a:lnTo>
                <a:lnTo>
                  <a:pt x="1440657" y="985169"/>
                </a:lnTo>
                <a:lnTo>
                  <a:pt x="1450578" y="954997"/>
                </a:lnTo>
                <a:lnTo>
                  <a:pt x="1460500" y="924427"/>
                </a:lnTo>
                <a:lnTo>
                  <a:pt x="1469629" y="895048"/>
                </a:lnTo>
                <a:lnTo>
                  <a:pt x="1477169" y="866067"/>
                </a:lnTo>
                <a:lnTo>
                  <a:pt x="1480741" y="878771"/>
                </a:lnTo>
                <a:lnTo>
                  <a:pt x="1482329" y="868052"/>
                </a:lnTo>
                <a:lnTo>
                  <a:pt x="1491854" y="796193"/>
                </a:lnTo>
                <a:lnTo>
                  <a:pt x="1493838" y="783886"/>
                </a:lnTo>
                <a:lnTo>
                  <a:pt x="1506538" y="687016"/>
                </a:lnTo>
                <a:lnTo>
                  <a:pt x="1500982" y="672326"/>
                </a:lnTo>
                <a:lnTo>
                  <a:pt x="1507729" y="673517"/>
                </a:lnTo>
                <a:lnTo>
                  <a:pt x="1514079" y="675105"/>
                </a:lnTo>
                <a:lnTo>
                  <a:pt x="1520032" y="675502"/>
                </a:lnTo>
                <a:lnTo>
                  <a:pt x="1526382" y="675899"/>
                </a:lnTo>
                <a:lnTo>
                  <a:pt x="1533922" y="675502"/>
                </a:lnTo>
                <a:lnTo>
                  <a:pt x="1541860" y="674311"/>
                </a:lnTo>
                <a:lnTo>
                  <a:pt x="1549400" y="673517"/>
                </a:lnTo>
                <a:lnTo>
                  <a:pt x="1556941" y="671929"/>
                </a:lnTo>
                <a:lnTo>
                  <a:pt x="1551385" y="690589"/>
                </a:lnTo>
                <a:lnTo>
                  <a:pt x="1573213" y="881153"/>
                </a:lnTo>
                <a:lnTo>
                  <a:pt x="1628776" y="636993"/>
                </a:lnTo>
                <a:lnTo>
                  <a:pt x="1635126" y="631832"/>
                </a:lnTo>
                <a:lnTo>
                  <a:pt x="1641476" y="626273"/>
                </a:lnTo>
                <a:lnTo>
                  <a:pt x="1647826" y="621112"/>
                </a:lnTo>
                <a:lnTo>
                  <a:pt x="1654176" y="615157"/>
                </a:lnTo>
                <a:lnTo>
                  <a:pt x="1664891" y="614363"/>
                </a:lnTo>
                <a:close/>
                <a:moveTo>
                  <a:pt x="1134938" y="547688"/>
                </a:moveTo>
                <a:lnTo>
                  <a:pt x="1149232" y="547688"/>
                </a:lnTo>
                <a:lnTo>
                  <a:pt x="1163128" y="548482"/>
                </a:lnTo>
                <a:lnTo>
                  <a:pt x="1177421" y="550070"/>
                </a:lnTo>
                <a:lnTo>
                  <a:pt x="1191317" y="552055"/>
                </a:lnTo>
                <a:lnTo>
                  <a:pt x="1205611" y="554834"/>
                </a:lnTo>
                <a:lnTo>
                  <a:pt x="1219507" y="558010"/>
                </a:lnTo>
                <a:lnTo>
                  <a:pt x="1233403" y="561979"/>
                </a:lnTo>
                <a:lnTo>
                  <a:pt x="1247300" y="566346"/>
                </a:lnTo>
                <a:lnTo>
                  <a:pt x="1261196" y="571110"/>
                </a:lnTo>
                <a:lnTo>
                  <a:pt x="1274695" y="576667"/>
                </a:lnTo>
                <a:lnTo>
                  <a:pt x="1288194" y="582225"/>
                </a:lnTo>
                <a:lnTo>
                  <a:pt x="1300899" y="588180"/>
                </a:lnTo>
                <a:lnTo>
                  <a:pt x="1313605" y="594531"/>
                </a:lnTo>
                <a:lnTo>
                  <a:pt x="1325913" y="600883"/>
                </a:lnTo>
                <a:lnTo>
                  <a:pt x="1337824" y="607632"/>
                </a:lnTo>
                <a:lnTo>
                  <a:pt x="1349338" y="614777"/>
                </a:lnTo>
                <a:lnTo>
                  <a:pt x="1360455" y="621923"/>
                </a:lnTo>
                <a:lnTo>
                  <a:pt x="1370381" y="629069"/>
                </a:lnTo>
                <a:lnTo>
                  <a:pt x="1380704" y="636214"/>
                </a:lnTo>
                <a:lnTo>
                  <a:pt x="1389836" y="643757"/>
                </a:lnTo>
                <a:lnTo>
                  <a:pt x="1398173" y="650902"/>
                </a:lnTo>
                <a:lnTo>
                  <a:pt x="1405717" y="658048"/>
                </a:lnTo>
                <a:lnTo>
                  <a:pt x="1412864" y="665590"/>
                </a:lnTo>
                <a:lnTo>
                  <a:pt x="1419216" y="672339"/>
                </a:lnTo>
                <a:lnTo>
                  <a:pt x="1425172" y="679485"/>
                </a:lnTo>
                <a:lnTo>
                  <a:pt x="1429936" y="686233"/>
                </a:lnTo>
                <a:lnTo>
                  <a:pt x="1433907" y="692982"/>
                </a:lnTo>
                <a:lnTo>
                  <a:pt x="1436289" y="699334"/>
                </a:lnTo>
                <a:lnTo>
                  <a:pt x="1438274" y="705288"/>
                </a:lnTo>
                <a:lnTo>
                  <a:pt x="1439068" y="711243"/>
                </a:lnTo>
                <a:lnTo>
                  <a:pt x="1439862" y="719182"/>
                </a:lnTo>
                <a:lnTo>
                  <a:pt x="1441053" y="727916"/>
                </a:lnTo>
                <a:lnTo>
                  <a:pt x="1441450" y="737443"/>
                </a:lnTo>
                <a:lnTo>
                  <a:pt x="1441053" y="746971"/>
                </a:lnTo>
                <a:lnTo>
                  <a:pt x="1440656" y="756895"/>
                </a:lnTo>
                <a:lnTo>
                  <a:pt x="1439465" y="766820"/>
                </a:lnTo>
                <a:lnTo>
                  <a:pt x="1438671" y="777538"/>
                </a:lnTo>
                <a:lnTo>
                  <a:pt x="1437083" y="787860"/>
                </a:lnTo>
                <a:lnTo>
                  <a:pt x="1433112" y="810090"/>
                </a:lnTo>
                <a:lnTo>
                  <a:pt x="1428348" y="833512"/>
                </a:lnTo>
                <a:lnTo>
                  <a:pt x="1422392" y="857331"/>
                </a:lnTo>
                <a:lnTo>
                  <a:pt x="1415643" y="882340"/>
                </a:lnTo>
                <a:lnTo>
                  <a:pt x="1407702" y="908144"/>
                </a:lnTo>
                <a:lnTo>
                  <a:pt x="1399761" y="933947"/>
                </a:lnTo>
                <a:lnTo>
                  <a:pt x="1390630" y="960148"/>
                </a:lnTo>
                <a:lnTo>
                  <a:pt x="1381101" y="986348"/>
                </a:lnTo>
                <a:lnTo>
                  <a:pt x="1361646" y="1039146"/>
                </a:lnTo>
                <a:lnTo>
                  <a:pt x="1342191" y="1091547"/>
                </a:lnTo>
                <a:lnTo>
                  <a:pt x="1317972" y="1165385"/>
                </a:lnTo>
                <a:lnTo>
                  <a:pt x="1242535" y="1148315"/>
                </a:lnTo>
                <a:lnTo>
                  <a:pt x="1238962" y="1207465"/>
                </a:lnTo>
                <a:lnTo>
                  <a:pt x="1232212" y="1284875"/>
                </a:lnTo>
                <a:lnTo>
                  <a:pt x="1226654" y="1344422"/>
                </a:lnTo>
                <a:lnTo>
                  <a:pt x="1221095" y="1398411"/>
                </a:lnTo>
                <a:lnTo>
                  <a:pt x="1220698" y="1403572"/>
                </a:lnTo>
                <a:lnTo>
                  <a:pt x="1218316" y="1411908"/>
                </a:lnTo>
                <a:lnTo>
                  <a:pt x="1214743" y="1420245"/>
                </a:lnTo>
                <a:lnTo>
                  <a:pt x="1211169" y="1428581"/>
                </a:lnTo>
                <a:lnTo>
                  <a:pt x="1207199" y="1436918"/>
                </a:lnTo>
                <a:lnTo>
                  <a:pt x="1203229" y="1444857"/>
                </a:lnTo>
                <a:lnTo>
                  <a:pt x="1198464" y="1452797"/>
                </a:lnTo>
                <a:lnTo>
                  <a:pt x="1193303" y="1461133"/>
                </a:lnTo>
                <a:lnTo>
                  <a:pt x="1187744" y="1469073"/>
                </a:lnTo>
                <a:lnTo>
                  <a:pt x="1141688" y="2084388"/>
                </a:lnTo>
                <a:lnTo>
                  <a:pt x="1017416" y="2084388"/>
                </a:lnTo>
                <a:lnTo>
                  <a:pt x="955478" y="1594915"/>
                </a:lnTo>
                <a:lnTo>
                  <a:pt x="947537" y="1595709"/>
                </a:lnTo>
                <a:lnTo>
                  <a:pt x="943567" y="1596503"/>
                </a:lnTo>
                <a:lnTo>
                  <a:pt x="939597" y="1596503"/>
                </a:lnTo>
                <a:lnTo>
                  <a:pt x="934435" y="1595709"/>
                </a:lnTo>
                <a:lnTo>
                  <a:pt x="928877" y="1595312"/>
                </a:lnTo>
                <a:lnTo>
                  <a:pt x="871306" y="2082006"/>
                </a:lnTo>
                <a:lnTo>
                  <a:pt x="741476" y="2084388"/>
                </a:lnTo>
                <a:lnTo>
                  <a:pt x="694625" y="1461133"/>
                </a:lnTo>
                <a:lnTo>
                  <a:pt x="685890" y="1446842"/>
                </a:lnTo>
                <a:lnTo>
                  <a:pt x="681920" y="1439697"/>
                </a:lnTo>
                <a:lnTo>
                  <a:pt x="677553" y="1432948"/>
                </a:lnTo>
                <a:lnTo>
                  <a:pt x="673582" y="1425802"/>
                </a:lnTo>
                <a:lnTo>
                  <a:pt x="670406" y="1418657"/>
                </a:lnTo>
                <a:lnTo>
                  <a:pt x="667230" y="1411511"/>
                </a:lnTo>
                <a:lnTo>
                  <a:pt x="664848" y="1403969"/>
                </a:lnTo>
                <a:lnTo>
                  <a:pt x="664053" y="1398411"/>
                </a:lnTo>
                <a:lnTo>
                  <a:pt x="657701" y="1329337"/>
                </a:lnTo>
                <a:lnTo>
                  <a:pt x="650554" y="1253514"/>
                </a:lnTo>
                <a:lnTo>
                  <a:pt x="642217" y="1157446"/>
                </a:lnTo>
                <a:lnTo>
                  <a:pt x="626335" y="1161415"/>
                </a:lnTo>
                <a:lnTo>
                  <a:pt x="610057" y="1165782"/>
                </a:lnTo>
                <a:lnTo>
                  <a:pt x="594175" y="1168958"/>
                </a:lnTo>
                <a:lnTo>
                  <a:pt x="585440" y="1170943"/>
                </a:lnTo>
                <a:lnTo>
                  <a:pt x="577500" y="1171737"/>
                </a:lnTo>
                <a:lnTo>
                  <a:pt x="569956" y="1172531"/>
                </a:lnTo>
                <a:lnTo>
                  <a:pt x="562412" y="1172928"/>
                </a:lnTo>
                <a:lnTo>
                  <a:pt x="554869" y="1172928"/>
                </a:lnTo>
                <a:lnTo>
                  <a:pt x="548119" y="1172531"/>
                </a:lnTo>
                <a:lnTo>
                  <a:pt x="541369" y="1171737"/>
                </a:lnTo>
                <a:lnTo>
                  <a:pt x="535017" y="1170149"/>
                </a:lnTo>
                <a:lnTo>
                  <a:pt x="529458" y="1167767"/>
                </a:lnTo>
                <a:lnTo>
                  <a:pt x="523900" y="1165385"/>
                </a:lnTo>
                <a:lnTo>
                  <a:pt x="514768" y="1116557"/>
                </a:lnTo>
                <a:lnTo>
                  <a:pt x="504048" y="1055819"/>
                </a:lnTo>
                <a:lnTo>
                  <a:pt x="492931" y="988730"/>
                </a:lnTo>
                <a:lnTo>
                  <a:pt x="482211" y="919656"/>
                </a:lnTo>
                <a:lnTo>
                  <a:pt x="477049" y="885913"/>
                </a:lnTo>
                <a:lnTo>
                  <a:pt x="472682" y="853361"/>
                </a:lnTo>
                <a:lnTo>
                  <a:pt x="468712" y="822397"/>
                </a:lnTo>
                <a:lnTo>
                  <a:pt x="465932" y="794608"/>
                </a:lnTo>
                <a:lnTo>
                  <a:pt x="463550" y="770393"/>
                </a:lnTo>
                <a:lnTo>
                  <a:pt x="462359" y="748956"/>
                </a:lnTo>
                <a:lnTo>
                  <a:pt x="461962" y="740222"/>
                </a:lnTo>
                <a:lnTo>
                  <a:pt x="461962" y="732680"/>
                </a:lnTo>
                <a:lnTo>
                  <a:pt x="462359" y="726328"/>
                </a:lnTo>
                <a:lnTo>
                  <a:pt x="463153" y="720770"/>
                </a:lnTo>
                <a:lnTo>
                  <a:pt x="463550" y="716404"/>
                </a:lnTo>
                <a:lnTo>
                  <a:pt x="463947" y="711640"/>
                </a:lnTo>
                <a:lnTo>
                  <a:pt x="465138" y="707273"/>
                </a:lnTo>
                <a:lnTo>
                  <a:pt x="466330" y="702906"/>
                </a:lnTo>
                <a:lnTo>
                  <a:pt x="469109" y="694173"/>
                </a:lnTo>
                <a:lnTo>
                  <a:pt x="473079" y="685836"/>
                </a:lnTo>
                <a:lnTo>
                  <a:pt x="477447" y="677500"/>
                </a:lnTo>
                <a:lnTo>
                  <a:pt x="483005" y="669957"/>
                </a:lnTo>
                <a:lnTo>
                  <a:pt x="489358" y="662415"/>
                </a:lnTo>
                <a:lnTo>
                  <a:pt x="496504" y="654475"/>
                </a:lnTo>
                <a:lnTo>
                  <a:pt x="504048" y="647329"/>
                </a:lnTo>
                <a:lnTo>
                  <a:pt x="512783" y="640581"/>
                </a:lnTo>
                <a:lnTo>
                  <a:pt x="521915" y="634229"/>
                </a:lnTo>
                <a:lnTo>
                  <a:pt x="531443" y="628275"/>
                </a:lnTo>
                <a:lnTo>
                  <a:pt x="542163" y="621923"/>
                </a:lnTo>
                <a:lnTo>
                  <a:pt x="552883" y="616365"/>
                </a:lnTo>
                <a:lnTo>
                  <a:pt x="564000" y="610411"/>
                </a:lnTo>
                <a:lnTo>
                  <a:pt x="575911" y="605250"/>
                </a:lnTo>
                <a:lnTo>
                  <a:pt x="588220" y="600089"/>
                </a:lnTo>
                <a:lnTo>
                  <a:pt x="600925" y="595325"/>
                </a:lnTo>
                <a:lnTo>
                  <a:pt x="613233" y="590562"/>
                </a:lnTo>
                <a:lnTo>
                  <a:pt x="626732" y="586195"/>
                </a:lnTo>
                <a:lnTo>
                  <a:pt x="640231" y="582225"/>
                </a:lnTo>
                <a:lnTo>
                  <a:pt x="653731" y="577858"/>
                </a:lnTo>
                <a:lnTo>
                  <a:pt x="681920" y="570713"/>
                </a:lnTo>
                <a:lnTo>
                  <a:pt x="710110" y="564361"/>
                </a:lnTo>
                <a:lnTo>
                  <a:pt x="738299" y="558407"/>
                </a:lnTo>
                <a:lnTo>
                  <a:pt x="766489" y="554040"/>
                </a:lnTo>
                <a:lnTo>
                  <a:pt x="793884" y="549673"/>
                </a:lnTo>
                <a:lnTo>
                  <a:pt x="797458" y="549276"/>
                </a:lnTo>
                <a:lnTo>
                  <a:pt x="800634" y="549276"/>
                </a:lnTo>
                <a:lnTo>
                  <a:pt x="806987" y="549276"/>
                </a:lnTo>
                <a:lnTo>
                  <a:pt x="897114" y="881943"/>
                </a:lnTo>
                <a:lnTo>
                  <a:pt x="899099" y="868843"/>
                </a:lnTo>
                <a:lnTo>
                  <a:pt x="930068" y="640581"/>
                </a:lnTo>
                <a:lnTo>
                  <a:pt x="921333" y="617953"/>
                </a:lnTo>
                <a:lnTo>
                  <a:pt x="938406" y="588577"/>
                </a:lnTo>
                <a:lnTo>
                  <a:pt x="977712" y="588180"/>
                </a:lnTo>
                <a:lnTo>
                  <a:pt x="994388" y="617953"/>
                </a:lnTo>
                <a:lnTo>
                  <a:pt x="986844" y="644551"/>
                </a:lnTo>
                <a:lnTo>
                  <a:pt x="1014636" y="885913"/>
                </a:lnTo>
                <a:lnTo>
                  <a:pt x="1088485" y="559597"/>
                </a:lnTo>
                <a:lnTo>
                  <a:pt x="1096823" y="556025"/>
                </a:lnTo>
                <a:lnTo>
                  <a:pt x="1103175" y="552849"/>
                </a:lnTo>
                <a:lnTo>
                  <a:pt x="1106749" y="550467"/>
                </a:lnTo>
                <a:lnTo>
                  <a:pt x="1107543" y="550070"/>
                </a:lnTo>
                <a:lnTo>
                  <a:pt x="1107543" y="549673"/>
                </a:lnTo>
                <a:lnTo>
                  <a:pt x="1121042" y="548085"/>
                </a:lnTo>
                <a:lnTo>
                  <a:pt x="1134938" y="547688"/>
                </a:lnTo>
                <a:close/>
                <a:moveTo>
                  <a:pt x="1529566" y="180975"/>
                </a:moveTo>
                <a:lnTo>
                  <a:pt x="1542295" y="180975"/>
                </a:lnTo>
                <a:lnTo>
                  <a:pt x="1554228" y="181372"/>
                </a:lnTo>
                <a:lnTo>
                  <a:pt x="1566162" y="182564"/>
                </a:lnTo>
                <a:lnTo>
                  <a:pt x="1577698" y="184153"/>
                </a:lnTo>
                <a:lnTo>
                  <a:pt x="1588040" y="186139"/>
                </a:lnTo>
                <a:lnTo>
                  <a:pt x="1598781" y="188920"/>
                </a:lnTo>
                <a:lnTo>
                  <a:pt x="1608328" y="191700"/>
                </a:lnTo>
                <a:lnTo>
                  <a:pt x="1617874" y="195275"/>
                </a:lnTo>
                <a:lnTo>
                  <a:pt x="1626626" y="198453"/>
                </a:lnTo>
                <a:lnTo>
                  <a:pt x="1634979" y="202426"/>
                </a:lnTo>
                <a:lnTo>
                  <a:pt x="1642935" y="206398"/>
                </a:lnTo>
                <a:lnTo>
                  <a:pt x="1650095" y="210370"/>
                </a:lnTo>
                <a:lnTo>
                  <a:pt x="1656858" y="214740"/>
                </a:lnTo>
                <a:lnTo>
                  <a:pt x="1663222" y="218315"/>
                </a:lnTo>
                <a:lnTo>
                  <a:pt x="1673962" y="225862"/>
                </a:lnTo>
                <a:lnTo>
                  <a:pt x="1682316" y="232615"/>
                </a:lnTo>
                <a:lnTo>
                  <a:pt x="1688681" y="238177"/>
                </a:lnTo>
                <a:lnTo>
                  <a:pt x="1693454" y="243341"/>
                </a:lnTo>
                <a:lnTo>
                  <a:pt x="1691863" y="246519"/>
                </a:lnTo>
                <a:lnTo>
                  <a:pt x="1689476" y="250888"/>
                </a:lnTo>
                <a:lnTo>
                  <a:pt x="1686692" y="256052"/>
                </a:lnTo>
                <a:lnTo>
                  <a:pt x="1682714" y="262011"/>
                </a:lnTo>
                <a:lnTo>
                  <a:pt x="1677940" y="268367"/>
                </a:lnTo>
                <a:lnTo>
                  <a:pt x="1671973" y="275120"/>
                </a:lnTo>
                <a:lnTo>
                  <a:pt x="1665211" y="281078"/>
                </a:lnTo>
                <a:lnTo>
                  <a:pt x="1661233" y="284256"/>
                </a:lnTo>
                <a:lnTo>
                  <a:pt x="1656858" y="286639"/>
                </a:lnTo>
                <a:lnTo>
                  <a:pt x="1652880" y="289420"/>
                </a:lnTo>
                <a:lnTo>
                  <a:pt x="1648106" y="291803"/>
                </a:lnTo>
                <a:lnTo>
                  <a:pt x="1643333" y="293790"/>
                </a:lnTo>
                <a:lnTo>
                  <a:pt x="1638162" y="295776"/>
                </a:lnTo>
                <a:lnTo>
                  <a:pt x="1632593" y="296967"/>
                </a:lnTo>
                <a:lnTo>
                  <a:pt x="1627024" y="297762"/>
                </a:lnTo>
                <a:lnTo>
                  <a:pt x="1621057" y="298159"/>
                </a:lnTo>
                <a:lnTo>
                  <a:pt x="1614692" y="298159"/>
                </a:lnTo>
                <a:lnTo>
                  <a:pt x="1607930" y="297762"/>
                </a:lnTo>
                <a:lnTo>
                  <a:pt x="1601167" y="296570"/>
                </a:lnTo>
                <a:lnTo>
                  <a:pt x="1594007" y="294584"/>
                </a:lnTo>
                <a:lnTo>
                  <a:pt x="1586449" y="292201"/>
                </a:lnTo>
                <a:lnTo>
                  <a:pt x="1578891" y="289420"/>
                </a:lnTo>
                <a:lnTo>
                  <a:pt x="1570936" y="285448"/>
                </a:lnTo>
                <a:lnTo>
                  <a:pt x="1561389" y="280681"/>
                </a:lnTo>
                <a:lnTo>
                  <a:pt x="1551842" y="276708"/>
                </a:lnTo>
                <a:lnTo>
                  <a:pt x="1590825" y="295776"/>
                </a:lnTo>
                <a:lnTo>
                  <a:pt x="1608328" y="303720"/>
                </a:lnTo>
                <a:lnTo>
                  <a:pt x="1617477" y="306898"/>
                </a:lnTo>
                <a:lnTo>
                  <a:pt x="1625830" y="310473"/>
                </a:lnTo>
                <a:lnTo>
                  <a:pt x="1633786" y="312857"/>
                </a:lnTo>
                <a:lnTo>
                  <a:pt x="1641344" y="314446"/>
                </a:lnTo>
                <a:lnTo>
                  <a:pt x="1648902" y="316035"/>
                </a:lnTo>
                <a:lnTo>
                  <a:pt x="1655664" y="316432"/>
                </a:lnTo>
                <a:lnTo>
                  <a:pt x="1662427" y="316035"/>
                </a:lnTo>
                <a:lnTo>
                  <a:pt x="1665609" y="315240"/>
                </a:lnTo>
                <a:lnTo>
                  <a:pt x="1668393" y="314446"/>
                </a:lnTo>
                <a:lnTo>
                  <a:pt x="1671576" y="313651"/>
                </a:lnTo>
                <a:lnTo>
                  <a:pt x="1674360" y="312460"/>
                </a:lnTo>
                <a:lnTo>
                  <a:pt x="1676747" y="310871"/>
                </a:lnTo>
                <a:lnTo>
                  <a:pt x="1679531" y="309282"/>
                </a:lnTo>
                <a:lnTo>
                  <a:pt x="1680725" y="321993"/>
                </a:lnTo>
                <a:lnTo>
                  <a:pt x="1681123" y="333910"/>
                </a:lnTo>
                <a:lnTo>
                  <a:pt x="1681123" y="345430"/>
                </a:lnTo>
                <a:lnTo>
                  <a:pt x="1680327" y="356950"/>
                </a:lnTo>
                <a:lnTo>
                  <a:pt x="1682316" y="354566"/>
                </a:lnTo>
                <a:lnTo>
                  <a:pt x="1683509" y="353772"/>
                </a:lnTo>
                <a:lnTo>
                  <a:pt x="1684703" y="353772"/>
                </a:lnTo>
                <a:lnTo>
                  <a:pt x="1685896" y="354169"/>
                </a:lnTo>
                <a:lnTo>
                  <a:pt x="1687487" y="354964"/>
                </a:lnTo>
                <a:lnTo>
                  <a:pt x="1688681" y="356553"/>
                </a:lnTo>
                <a:lnTo>
                  <a:pt x="1689874" y="358142"/>
                </a:lnTo>
                <a:lnTo>
                  <a:pt x="1692261" y="363703"/>
                </a:lnTo>
                <a:lnTo>
                  <a:pt x="1694250" y="370456"/>
                </a:lnTo>
                <a:lnTo>
                  <a:pt x="1695841" y="378401"/>
                </a:lnTo>
                <a:lnTo>
                  <a:pt x="1697034" y="387934"/>
                </a:lnTo>
                <a:lnTo>
                  <a:pt x="1698227" y="398660"/>
                </a:lnTo>
                <a:lnTo>
                  <a:pt x="1698625" y="409782"/>
                </a:lnTo>
                <a:lnTo>
                  <a:pt x="1698227" y="420905"/>
                </a:lnTo>
                <a:lnTo>
                  <a:pt x="1697034" y="431630"/>
                </a:lnTo>
                <a:lnTo>
                  <a:pt x="1695841" y="441164"/>
                </a:lnTo>
                <a:lnTo>
                  <a:pt x="1694250" y="449108"/>
                </a:lnTo>
                <a:lnTo>
                  <a:pt x="1692261" y="456259"/>
                </a:lnTo>
                <a:lnTo>
                  <a:pt x="1689874" y="461423"/>
                </a:lnTo>
                <a:lnTo>
                  <a:pt x="1688681" y="463012"/>
                </a:lnTo>
                <a:lnTo>
                  <a:pt x="1687487" y="464998"/>
                </a:lnTo>
                <a:lnTo>
                  <a:pt x="1685896" y="465792"/>
                </a:lnTo>
                <a:lnTo>
                  <a:pt x="1684703" y="465792"/>
                </a:lnTo>
                <a:lnTo>
                  <a:pt x="1683112" y="465792"/>
                </a:lnTo>
                <a:lnTo>
                  <a:pt x="1681520" y="464203"/>
                </a:lnTo>
                <a:lnTo>
                  <a:pt x="1680327" y="463012"/>
                </a:lnTo>
                <a:lnTo>
                  <a:pt x="1679134" y="461025"/>
                </a:lnTo>
                <a:lnTo>
                  <a:pt x="1677940" y="458642"/>
                </a:lnTo>
                <a:lnTo>
                  <a:pt x="1676349" y="455464"/>
                </a:lnTo>
                <a:lnTo>
                  <a:pt x="1674758" y="447917"/>
                </a:lnTo>
                <a:lnTo>
                  <a:pt x="1673565" y="457450"/>
                </a:lnTo>
                <a:lnTo>
                  <a:pt x="1671973" y="467381"/>
                </a:lnTo>
                <a:lnTo>
                  <a:pt x="1669587" y="476518"/>
                </a:lnTo>
                <a:lnTo>
                  <a:pt x="1667200" y="485654"/>
                </a:lnTo>
                <a:lnTo>
                  <a:pt x="1664813" y="494393"/>
                </a:lnTo>
                <a:lnTo>
                  <a:pt x="1661631" y="502735"/>
                </a:lnTo>
                <a:lnTo>
                  <a:pt x="1658449" y="511077"/>
                </a:lnTo>
                <a:lnTo>
                  <a:pt x="1654869" y="519419"/>
                </a:lnTo>
                <a:lnTo>
                  <a:pt x="1651289" y="526966"/>
                </a:lnTo>
                <a:lnTo>
                  <a:pt x="1646913" y="534514"/>
                </a:lnTo>
                <a:lnTo>
                  <a:pt x="1642537" y="541664"/>
                </a:lnTo>
                <a:lnTo>
                  <a:pt x="1638162" y="548417"/>
                </a:lnTo>
                <a:lnTo>
                  <a:pt x="1633388" y="555170"/>
                </a:lnTo>
                <a:lnTo>
                  <a:pt x="1628217" y="561526"/>
                </a:lnTo>
                <a:lnTo>
                  <a:pt x="1623046" y="567485"/>
                </a:lnTo>
                <a:lnTo>
                  <a:pt x="1618272" y="573443"/>
                </a:lnTo>
                <a:lnTo>
                  <a:pt x="1612703" y="578607"/>
                </a:lnTo>
                <a:lnTo>
                  <a:pt x="1607134" y="583771"/>
                </a:lnTo>
                <a:lnTo>
                  <a:pt x="1601565" y="588538"/>
                </a:lnTo>
                <a:lnTo>
                  <a:pt x="1596394" y="592510"/>
                </a:lnTo>
                <a:lnTo>
                  <a:pt x="1590427" y="596880"/>
                </a:lnTo>
                <a:lnTo>
                  <a:pt x="1584460" y="600852"/>
                </a:lnTo>
                <a:lnTo>
                  <a:pt x="1578891" y="604030"/>
                </a:lnTo>
                <a:lnTo>
                  <a:pt x="1572924" y="607605"/>
                </a:lnTo>
                <a:lnTo>
                  <a:pt x="1566958" y="609989"/>
                </a:lnTo>
                <a:lnTo>
                  <a:pt x="1560991" y="612372"/>
                </a:lnTo>
                <a:lnTo>
                  <a:pt x="1555024" y="614756"/>
                </a:lnTo>
                <a:lnTo>
                  <a:pt x="1549853" y="616344"/>
                </a:lnTo>
                <a:lnTo>
                  <a:pt x="1543886" y="617536"/>
                </a:lnTo>
                <a:lnTo>
                  <a:pt x="1538317" y="618331"/>
                </a:lnTo>
                <a:lnTo>
                  <a:pt x="1532748" y="618728"/>
                </a:lnTo>
                <a:lnTo>
                  <a:pt x="1527179" y="619125"/>
                </a:lnTo>
                <a:lnTo>
                  <a:pt x="1523201" y="618728"/>
                </a:lnTo>
                <a:lnTo>
                  <a:pt x="1518428" y="618331"/>
                </a:lnTo>
                <a:lnTo>
                  <a:pt x="1513654" y="617536"/>
                </a:lnTo>
                <a:lnTo>
                  <a:pt x="1508881" y="615947"/>
                </a:lnTo>
                <a:lnTo>
                  <a:pt x="1503709" y="614358"/>
                </a:lnTo>
                <a:lnTo>
                  <a:pt x="1498538" y="611975"/>
                </a:lnTo>
                <a:lnTo>
                  <a:pt x="1492969" y="609592"/>
                </a:lnTo>
                <a:lnTo>
                  <a:pt x="1487798" y="606414"/>
                </a:lnTo>
                <a:lnTo>
                  <a:pt x="1482229" y="603633"/>
                </a:lnTo>
                <a:lnTo>
                  <a:pt x="1476660" y="599661"/>
                </a:lnTo>
                <a:lnTo>
                  <a:pt x="1465522" y="591716"/>
                </a:lnTo>
                <a:lnTo>
                  <a:pt x="1454384" y="582580"/>
                </a:lnTo>
                <a:lnTo>
                  <a:pt x="1443246" y="572251"/>
                </a:lnTo>
                <a:lnTo>
                  <a:pt x="1432108" y="560732"/>
                </a:lnTo>
                <a:lnTo>
                  <a:pt x="1421765" y="548020"/>
                </a:lnTo>
                <a:lnTo>
                  <a:pt x="1416992" y="541664"/>
                </a:lnTo>
                <a:lnTo>
                  <a:pt x="1411821" y="534514"/>
                </a:lnTo>
                <a:lnTo>
                  <a:pt x="1407445" y="527364"/>
                </a:lnTo>
                <a:lnTo>
                  <a:pt x="1402671" y="520213"/>
                </a:lnTo>
                <a:lnTo>
                  <a:pt x="1398296" y="512666"/>
                </a:lnTo>
                <a:lnTo>
                  <a:pt x="1394318" y="504721"/>
                </a:lnTo>
                <a:lnTo>
                  <a:pt x="1390340" y="496777"/>
                </a:lnTo>
                <a:lnTo>
                  <a:pt x="1386760" y="488435"/>
                </a:lnTo>
                <a:lnTo>
                  <a:pt x="1383180" y="480490"/>
                </a:lnTo>
                <a:lnTo>
                  <a:pt x="1380395" y="472148"/>
                </a:lnTo>
                <a:lnTo>
                  <a:pt x="1377213" y="463012"/>
                </a:lnTo>
                <a:lnTo>
                  <a:pt x="1374826" y="454272"/>
                </a:lnTo>
                <a:lnTo>
                  <a:pt x="1373235" y="460231"/>
                </a:lnTo>
                <a:lnTo>
                  <a:pt x="1370848" y="464998"/>
                </a:lnTo>
                <a:lnTo>
                  <a:pt x="1369655" y="466189"/>
                </a:lnTo>
                <a:lnTo>
                  <a:pt x="1368462" y="467381"/>
                </a:lnTo>
                <a:lnTo>
                  <a:pt x="1367268" y="468176"/>
                </a:lnTo>
                <a:lnTo>
                  <a:pt x="1366075" y="468573"/>
                </a:lnTo>
                <a:lnTo>
                  <a:pt x="1364484" y="468176"/>
                </a:lnTo>
                <a:lnTo>
                  <a:pt x="1363291" y="467381"/>
                </a:lnTo>
                <a:lnTo>
                  <a:pt x="1361699" y="466189"/>
                </a:lnTo>
                <a:lnTo>
                  <a:pt x="1360506" y="463806"/>
                </a:lnTo>
                <a:lnTo>
                  <a:pt x="1358119" y="459039"/>
                </a:lnTo>
                <a:lnTo>
                  <a:pt x="1356130" y="452286"/>
                </a:lnTo>
                <a:lnTo>
                  <a:pt x="1354539" y="443547"/>
                </a:lnTo>
                <a:lnTo>
                  <a:pt x="1353346" y="434411"/>
                </a:lnTo>
                <a:lnTo>
                  <a:pt x="1352550" y="423685"/>
                </a:lnTo>
                <a:lnTo>
                  <a:pt x="1352550" y="412563"/>
                </a:lnTo>
                <a:lnTo>
                  <a:pt x="1352550" y="401043"/>
                </a:lnTo>
                <a:lnTo>
                  <a:pt x="1353346" y="390715"/>
                </a:lnTo>
                <a:lnTo>
                  <a:pt x="1354539" y="381181"/>
                </a:lnTo>
                <a:lnTo>
                  <a:pt x="1356130" y="372839"/>
                </a:lnTo>
                <a:lnTo>
                  <a:pt x="1358119" y="366086"/>
                </a:lnTo>
                <a:lnTo>
                  <a:pt x="1360506" y="360922"/>
                </a:lnTo>
                <a:lnTo>
                  <a:pt x="1361699" y="358936"/>
                </a:lnTo>
                <a:lnTo>
                  <a:pt x="1363291" y="357744"/>
                </a:lnTo>
                <a:lnTo>
                  <a:pt x="1364484" y="356950"/>
                </a:lnTo>
                <a:lnTo>
                  <a:pt x="1366075" y="356553"/>
                </a:lnTo>
                <a:lnTo>
                  <a:pt x="1366871" y="356950"/>
                </a:lnTo>
                <a:lnTo>
                  <a:pt x="1367666" y="357347"/>
                </a:lnTo>
                <a:lnTo>
                  <a:pt x="1368064" y="349800"/>
                </a:lnTo>
                <a:lnTo>
                  <a:pt x="1368462" y="342252"/>
                </a:lnTo>
                <a:lnTo>
                  <a:pt x="1369257" y="335499"/>
                </a:lnTo>
                <a:lnTo>
                  <a:pt x="1370053" y="329541"/>
                </a:lnTo>
                <a:lnTo>
                  <a:pt x="1369655" y="321596"/>
                </a:lnTo>
                <a:lnTo>
                  <a:pt x="1369257" y="314049"/>
                </a:lnTo>
                <a:lnTo>
                  <a:pt x="1369257" y="307296"/>
                </a:lnTo>
                <a:lnTo>
                  <a:pt x="1369655" y="300543"/>
                </a:lnTo>
                <a:lnTo>
                  <a:pt x="1370053" y="294584"/>
                </a:lnTo>
                <a:lnTo>
                  <a:pt x="1370848" y="289023"/>
                </a:lnTo>
                <a:lnTo>
                  <a:pt x="1372440" y="283461"/>
                </a:lnTo>
                <a:lnTo>
                  <a:pt x="1374031" y="278297"/>
                </a:lnTo>
                <a:lnTo>
                  <a:pt x="1375622" y="273531"/>
                </a:lnTo>
                <a:lnTo>
                  <a:pt x="1377213" y="269558"/>
                </a:lnTo>
                <a:lnTo>
                  <a:pt x="1379998" y="265189"/>
                </a:lnTo>
                <a:lnTo>
                  <a:pt x="1382384" y="262011"/>
                </a:lnTo>
                <a:lnTo>
                  <a:pt x="1384771" y="258436"/>
                </a:lnTo>
                <a:lnTo>
                  <a:pt x="1387953" y="255655"/>
                </a:lnTo>
                <a:lnTo>
                  <a:pt x="1391136" y="252477"/>
                </a:lnTo>
                <a:lnTo>
                  <a:pt x="1394716" y="250491"/>
                </a:lnTo>
                <a:lnTo>
                  <a:pt x="1379600" y="250491"/>
                </a:lnTo>
                <a:lnTo>
                  <a:pt x="1367666" y="250888"/>
                </a:lnTo>
                <a:lnTo>
                  <a:pt x="1357324" y="251683"/>
                </a:lnTo>
                <a:lnTo>
                  <a:pt x="1364484" y="248108"/>
                </a:lnTo>
                <a:lnTo>
                  <a:pt x="1371644" y="243341"/>
                </a:lnTo>
                <a:lnTo>
                  <a:pt x="1379202" y="238177"/>
                </a:lnTo>
                <a:lnTo>
                  <a:pt x="1386362" y="232615"/>
                </a:lnTo>
                <a:lnTo>
                  <a:pt x="1400285" y="222287"/>
                </a:lnTo>
                <a:lnTo>
                  <a:pt x="1406649" y="217520"/>
                </a:lnTo>
                <a:lnTo>
                  <a:pt x="1412218" y="214343"/>
                </a:lnTo>
                <a:lnTo>
                  <a:pt x="1428528" y="206398"/>
                </a:lnTo>
                <a:lnTo>
                  <a:pt x="1444041" y="199645"/>
                </a:lnTo>
                <a:lnTo>
                  <a:pt x="1459157" y="194481"/>
                </a:lnTo>
                <a:lnTo>
                  <a:pt x="1474273" y="189714"/>
                </a:lnTo>
                <a:lnTo>
                  <a:pt x="1488594" y="186139"/>
                </a:lnTo>
                <a:lnTo>
                  <a:pt x="1502914" y="183756"/>
                </a:lnTo>
                <a:lnTo>
                  <a:pt x="1516439" y="182167"/>
                </a:lnTo>
                <a:lnTo>
                  <a:pt x="1529566" y="180975"/>
                </a:lnTo>
                <a:close/>
                <a:moveTo>
                  <a:pt x="392103" y="180975"/>
                </a:moveTo>
                <a:lnTo>
                  <a:pt x="405170" y="180975"/>
                </a:lnTo>
                <a:lnTo>
                  <a:pt x="417445" y="181372"/>
                </a:lnTo>
                <a:lnTo>
                  <a:pt x="428532" y="182564"/>
                </a:lnTo>
                <a:lnTo>
                  <a:pt x="440015" y="184153"/>
                </a:lnTo>
                <a:lnTo>
                  <a:pt x="451102" y="186139"/>
                </a:lnTo>
                <a:lnTo>
                  <a:pt x="461001" y="188920"/>
                </a:lnTo>
                <a:lnTo>
                  <a:pt x="471296" y="191700"/>
                </a:lnTo>
                <a:lnTo>
                  <a:pt x="480404" y="195275"/>
                </a:lnTo>
                <a:lnTo>
                  <a:pt x="489115" y="198453"/>
                </a:lnTo>
                <a:lnTo>
                  <a:pt x="497430" y="202426"/>
                </a:lnTo>
                <a:lnTo>
                  <a:pt x="505349" y="206398"/>
                </a:lnTo>
                <a:lnTo>
                  <a:pt x="512873" y="210370"/>
                </a:lnTo>
                <a:lnTo>
                  <a:pt x="519604" y="214740"/>
                </a:lnTo>
                <a:lnTo>
                  <a:pt x="525543" y="218315"/>
                </a:lnTo>
                <a:lnTo>
                  <a:pt x="536234" y="225862"/>
                </a:lnTo>
                <a:lnTo>
                  <a:pt x="544550" y="232615"/>
                </a:lnTo>
                <a:lnTo>
                  <a:pt x="550489" y="238177"/>
                </a:lnTo>
                <a:lnTo>
                  <a:pt x="555637" y="243341"/>
                </a:lnTo>
                <a:lnTo>
                  <a:pt x="554053" y="246519"/>
                </a:lnTo>
                <a:lnTo>
                  <a:pt x="551677" y="250888"/>
                </a:lnTo>
                <a:lnTo>
                  <a:pt x="548905" y="256052"/>
                </a:lnTo>
                <a:lnTo>
                  <a:pt x="544946" y="262011"/>
                </a:lnTo>
                <a:lnTo>
                  <a:pt x="540194" y="268367"/>
                </a:lnTo>
                <a:lnTo>
                  <a:pt x="534255" y="275120"/>
                </a:lnTo>
                <a:lnTo>
                  <a:pt x="527523" y="281078"/>
                </a:lnTo>
                <a:lnTo>
                  <a:pt x="523564" y="284256"/>
                </a:lnTo>
                <a:lnTo>
                  <a:pt x="519604" y="286639"/>
                </a:lnTo>
                <a:lnTo>
                  <a:pt x="515248" y="289420"/>
                </a:lnTo>
                <a:lnTo>
                  <a:pt x="510497" y="291803"/>
                </a:lnTo>
                <a:lnTo>
                  <a:pt x="505745" y="293790"/>
                </a:lnTo>
                <a:lnTo>
                  <a:pt x="500598" y="295776"/>
                </a:lnTo>
                <a:lnTo>
                  <a:pt x="495054" y="296967"/>
                </a:lnTo>
                <a:lnTo>
                  <a:pt x="489511" y="297762"/>
                </a:lnTo>
                <a:lnTo>
                  <a:pt x="483175" y="298159"/>
                </a:lnTo>
                <a:lnTo>
                  <a:pt x="477236" y="298159"/>
                </a:lnTo>
                <a:lnTo>
                  <a:pt x="470504" y="297762"/>
                </a:lnTo>
                <a:lnTo>
                  <a:pt x="463773" y="296570"/>
                </a:lnTo>
                <a:lnTo>
                  <a:pt x="456646" y="294584"/>
                </a:lnTo>
                <a:lnTo>
                  <a:pt x="449122" y="292201"/>
                </a:lnTo>
                <a:lnTo>
                  <a:pt x="441599" y="289420"/>
                </a:lnTo>
                <a:lnTo>
                  <a:pt x="433680" y="285448"/>
                </a:lnTo>
                <a:lnTo>
                  <a:pt x="424572" y="280681"/>
                </a:lnTo>
                <a:lnTo>
                  <a:pt x="414673" y="276708"/>
                </a:lnTo>
                <a:lnTo>
                  <a:pt x="453082" y="295776"/>
                </a:lnTo>
                <a:lnTo>
                  <a:pt x="471296" y="303720"/>
                </a:lnTo>
                <a:lnTo>
                  <a:pt x="480008" y="306898"/>
                </a:lnTo>
                <a:lnTo>
                  <a:pt x="488323" y="310473"/>
                </a:lnTo>
                <a:lnTo>
                  <a:pt x="496242" y="312857"/>
                </a:lnTo>
                <a:lnTo>
                  <a:pt x="503765" y="314446"/>
                </a:lnTo>
                <a:lnTo>
                  <a:pt x="511289" y="316035"/>
                </a:lnTo>
                <a:lnTo>
                  <a:pt x="518020" y="316432"/>
                </a:lnTo>
                <a:lnTo>
                  <a:pt x="524751" y="316035"/>
                </a:lnTo>
                <a:lnTo>
                  <a:pt x="527919" y="315240"/>
                </a:lnTo>
                <a:lnTo>
                  <a:pt x="530691" y="314446"/>
                </a:lnTo>
                <a:lnTo>
                  <a:pt x="533859" y="313651"/>
                </a:lnTo>
                <a:lnTo>
                  <a:pt x="536234" y="312460"/>
                </a:lnTo>
                <a:lnTo>
                  <a:pt x="539402" y="310871"/>
                </a:lnTo>
                <a:lnTo>
                  <a:pt x="541382" y="309282"/>
                </a:lnTo>
                <a:lnTo>
                  <a:pt x="542966" y="321993"/>
                </a:lnTo>
                <a:lnTo>
                  <a:pt x="543362" y="333910"/>
                </a:lnTo>
                <a:lnTo>
                  <a:pt x="542966" y="345430"/>
                </a:lnTo>
                <a:lnTo>
                  <a:pt x="542570" y="356950"/>
                </a:lnTo>
                <a:lnTo>
                  <a:pt x="544550" y="354566"/>
                </a:lnTo>
                <a:lnTo>
                  <a:pt x="545738" y="353772"/>
                </a:lnTo>
                <a:lnTo>
                  <a:pt x="546925" y="353772"/>
                </a:lnTo>
                <a:lnTo>
                  <a:pt x="548113" y="354169"/>
                </a:lnTo>
                <a:lnTo>
                  <a:pt x="549301" y="354964"/>
                </a:lnTo>
                <a:lnTo>
                  <a:pt x="550489" y="356553"/>
                </a:lnTo>
                <a:lnTo>
                  <a:pt x="551677" y="358142"/>
                </a:lnTo>
                <a:lnTo>
                  <a:pt x="554449" y="363703"/>
                </a:lnTo>
                <a:lnTo>
                  <a:pt x="556429" y="370456"/>
                </a:lnTo>
                <a:lnTo>
                  <a:pt x="558012" y="378401"/>
                </a:lnTo>
                <a:lnTo>
                  <a:pt x="559596" y="387934"/>
                </a:lnTo>
                <a:lnTo>
                  <a:pt x="560388" y="398660"/>
                </a:lnTo>
                <a:lnTo>
                  <a:pt x="560388" y="409782"/>
                </a:lnTo>
                <a:lnTo>
                  <a:pt x="560388" y="420905"/>
                </a:lnTo>
                <a:lnTo>
                  <a:pt x="559596" y="431630"/>
                </a:lnTo>
                <a:lnTo>
                  <a:pt x="558012" y="441164"/>
                </a:lnTo>
                <a:lnTo>
                  <a:pt x="556429" y="449108"/>
                </a:lnTo>
                <a:lnTo>
                  <a:pt x="554449" y="456259"/>
                </a:lnTo>
                <a:lnTo>
                  <a:pt x="551677" y="461423"/>
                </a:lnTo>
                <a:lnTo>
                  <a:pt x="550489" y="463012"/>
                </a:lnTo>
                <a:lnTo>
                  <a:pt x="549301" y="464998"/>
                </a:lnTo>
                <a:lnTo>
                  <a:pt x="548113" y="465792"/>
                </a:lnTo>
                <a:lnTo>
                  <a:pt x="546925" y="465792"/>
                </a:lnTo>
                <a:lnTo>
                  <a:pt x="544946" y="465792"/>
                </a:lnTo>
                <a:lnTo>
                  <a:pt x="543758" y="464203"/>
                </a:lnTo>
                <a:lnTo>
                  <a:pt x="542570" y="463012"/>
                </a:lnTo>
                <a:lnTo>
                  <a:pt x="541382" y="461025"/>
                </a:lnTo>
                <a:lnTo>
                  <a:pt x="540194" y="458642"/>
                </a:lnTo>
                <a:lnTo>
                  <a:pt x="539006" y="455464"/>
                </a:lnTo>
                <a:lnTo>
                  <a:pt x="536630" y="447917"/>
                </a:lnTo>
                <a:lnTo>
                  <a:pt x="535442" y="457450"/>
                </a:lnTo>
                <a:lnTo>
                  <a:pt x="533859" y="467381"/>
                </a:lnTo>
                <a:lnTo>
                  <a:pt x="531483" y="476518"/>
                </a:lnTo>
                <a:lnTo>
                  <a:pt x="529503" y="485654"/>
                </a:lnTo>
                <a:lnTo>
                  <a:pt x="527127" y="494393"/>
                </a:lnTo>
                <a:lnTo>
                  <a:pt x="523564" y="502735"/>
                </a:lnTo>
                <a:lnTo>
                  <a:pt x="520792" y="511077"/>
                </a:lnTo>
                <a:lnTo>
                  <a:pt x="516832" y="519419"/>
                </a:lnTo>
                <a:lnTo>
                  <a:pt x="513269" y="526966"/>
                </a:lnTo>
                <a:lnTo>
                  <a:pt x="508913" y="534514"/>
                </a:lnTo>
                <a:lnTo>
                  <a:pt x="504557" y="541664"/>
                </a:lnTo>
                <a:lnTo>
                  <a:pt x="500598" y="548417"/>
                </a:lnTo>
                <a:lnTo>
                  <a:pt x="495450" y="555170"/>
                </a:lnTo>
                <a:lnTo>
                  <a:pt x="490699" y="561526"/>
                </a:lnTo>
                <a:lnTo>
                  <a:pt x="485947" y="567485"/>
                </a:lnTo>
                <a:lnTo>
                  <a:pt x="480404" y="573443"/>
                </a:lnTo>
                <a:lnTo>
                  <a:pt x="475256" y="578607"/>
                </a:lnTo>
                <a:lnTo>
                  <a:pt x="469713" y="583771"/>
                </a:lnTo>
                <a:lnTo>
                  <a:pt x="464565" y="588538"/>
                </a:lnTo>
                <a:lnTo>
                  <a:pt x="458625" y="592510"/>
                </a:lnTo>
                <a:lnTo>
                  <a:pt x="453082" y="596880"/>
                </a:lnTo>
                <a:lnTo>
                  <a:pt x="447142" y="600852"/>
                </a:lnTo>
                <a:lnTo>
                  <a:pt x="441203" y="604030"/>
                </a:lnTo>
                <a:lnTo>
                  <a:pt x="435263" y="607605"/>
                </a:lnTo>
                <a:lnTo>
                  <a:pt x="429720" y="609989"/>
                </a:lnTo>
                <a:lnTo>
                  <a:pt x="424177" y="612372"/>
                </a:lnTo>
                <a:lnTo>
                  <a:pt x="418237" y="614756"/>
                </a:lnTo>
                <a:lnTo>
                  <a:pt x="412298" y="616344"/>
                </a:lnTo>
                <a:lnTo>
                  <a:pt x="406754" y="617536"/>
                </a:lnTo>
                <a:lnTo>
                  <a:pt x="401211" y="618331"/>
                </a:lnTo>
                <a:lnTo>
                  <a:pt x="395667" y="618728"/>
                </a:lnTo>
                <a:lnTo>
                  <a:pt x="390520" y="619125"/>
                </a:lnTo>
                <a:lnTo>
                  <a:pt x="385768" y="618728"/>
                </a:lnTo>
                <a:lnTo>
                  <a:pt x="381017" y="618331"/>
                </a:lnTo>
                <a:lnTo>
                  <a:pt x="376265" y="617536"/>
                </a:lnTo>
                <a:lnTo>
                  <a:pt x="371909" y="615947"/>
                </a:lnTo>
                <a:lnTo>
                  <a:pt x="366762" y="614358"/>
                </a:lnTo>
                <a:lnTo>
                  <a:pt x="361218" y="611975"/>
                </a:lnTo>
                <a:lnTo>
                  <a:pt x="356467" y="609592"/>
                </a:lnTo>
                <a:lnTo>
                  <a:pt x="350923" y="606414"/>
                </a:lnTo>
                <a:lnTo>
                  <a:pt x="345380" y="603633"/>
                </a:lnTo>
                <a:lnTo>
                  <a:pt x="339836" y="599661"/>
                </a:lnTo>
                <a:lnTo>
                  <a:pt x="328353" y="591716"/>
                </a:lnTo>
                <a:lnTo>
                  <a:pt x="317662" y="582580"/>
                </a:lnTo>
                <a:lnTo>
                  <a:pt x="306575" y="572251"/>
                </a:lnTo>
                <a:lnTo>
                  <a:pt x="295884" y="560732"/>
                </a:lnTo>
                <a:lnTo>
                  <a:pt x="285193" y="548020"/>
                </a:lnTo>
                <a:lnTo>
                  <a:pt x="280046" y="541664"/>
                </a:lnTo>
                <a:lnTo>
                  <a:pt x="275690" y="534514"/>
                </a:lnTo>
                <a:lnTo>
                  <a:pt x="270543" y="527364"/>
                </a:lnTo>
                <a:lnTo>
                  <a:pt x="266187" y="520213"/>
                </a:lnTo>
                <a:lnTo>
                  <a:pt x="261832" y="512666"/>
                </a:lnTo>
                <a:lnTo>
                  <a:pt x="257872" y="504721"/>
                </a:lnTo>
                <a:lnTo>
                  <a:pt x="253516" y="496777"/>
                </a:lnTo>
                <a:lnTo>
                  <a:pt x="250349" y="488435"/>
                </a:lnTo>
                <a:lnTo>
                  <a:pt x="246785" y="480490"/>
                </a:lnTo>
                <a:lnTo>
                  <a:pt x="244013" y="472148"/>
                </a:lnTo>
                <a:lnTo>
                  <a:pt x="240846" y="463012"/>
                </a:lnTo>
                <a:lnTo>
                  <a:pt x="238470" y="454272"/>
                </a:lnTo>
                <a:lnTo>
                  <a:pt x="236490" y="460231"/>
                </a:lnTo>
                <a:lnTo>
                  <a:pt x="234114" y="464998"/>
                </a:lnTo>
                <a:lnTo>
                  <a:pt x="233322" y="466189"/>
                </a:lnTo>
                <a:lnTo>
                  <a:pt x="232134" y="467381"/>
                </a:lnTo>
                <a:lnTo>
                  <a:pt x="230946" y="468176"/>
                </a:lnTo>
                <a:lnTo>
                  <a:pt x="229759" y="468573"/>
                </a:lnTo>
                <a:lnTo>
                  <a:pt x="228175" y="468176"/>
                </a:lnTo>
                <a:lnTo>
                  <a:pt x="226591" y="467381"/>
                </a:lnTo>
                <a:lnTo>
                  <a:pt x="225403" y="466189"/>
                </a:lnTo>
                <a:lnTo>
                  <a:pt x="224215" y="463806"/>
                </a:lnTo>
                <a:lnTo>
                  <a:pt x="222235" y="459039"/>
                </a:lnTo>
                <a:lnTo>
                  <a:pt x="219860" y="452286"/>
                </a:lnTo>
                <a:lnTo>
                  <a:pt x="218276" y="443547"/>
                </a:lnTo>
                <a:lnTo>
                  <a:pt x="217088" y="434411"/>
                </a:lnTo>
                <a:lnTo>
                  <a:pt x="216296" y="423685"/>
                </a:lnTo>
                <a:lnTo>
                  <a:pt x="215900" y="412563"/>
                </a:lnTo>
                <a:lnTo>
                  <a:pt x="216296" y="401043"/>
                </a:lnTo>
                <a:lnTo>
                  <a:pt x="217088" y="390715"/>
                </a:lnTo>
                <a:lnTo>
                  <a:pt x="218276" y="381181"/>
                </a:lnTo>
                <a:lnTo>
                  <a:pt x="219860" y="372839"/>
                </a:lnTo>
                <a:lnTo>
                  <a:pt x="222235" y="366086"/>
                </a:lnTo>
                <a:lnTo>
                  <a:pt x="224215" y="360922"/>
                </a:lnTo>
                <a:lnTo>
                  <a:pt x="225403" y="358936"/>
                </a:lnTo>
                <a:lnTo>
                  <a:pt x="226591" y="357744"/>
                </a:lnTo>
                <a:lnTo>
                  <a:pt x="228175" y="356950"/>
                </a:lnTo>
                <a:lnTo>
                  <a:pt x="229759" y="356553"/>
                </a:lnTo>
                <a:lnTo>
                  <a:pt x="230551" y="356950"/>
                </a:lnTo>
                <a:lnTo>
                  <a:pt x="231342" y="357347"/>
                </a:lnTo>
                <a:lnTo>
                  <a:pt x="232134" y="342252"/>
                </a:lnTo>
                <a:lnTo>
                  <a:pt x="232530" y="335499"/>
                </a:lnTo>
                <a:lnTo>
                  <a:pt x="233718" y="329541"/>
                </a:lnTo>
                <a:lnTo>
                  <a:pt x="232926" y="321596"/>
                </a:lnTo>
                <a:lnTo>
                  <a:pt x="232926" y="314049"/>
                </a:lnTo>
                <a:lnTo>
                  <a:pt x="232926" y="307296"/>
                </a:lnTo>
                <a:lnTo>
                  <a:pt x="232926" y="300543"/>
                </a:lnTo>
                <a:lnTo>
                  <a:pt x="233718" y="294584"/>
                </a:lnTo>
                <a:lnTo>
                  <a:pt x="234906" y="289023"/>
                </a:lnTo>
                <a:lnTo>
                  <a:pt x="236094" y="283461"/>
                </a:lnTo>
                <a:lnTo>
                  <a:pt x="237282" y="278297"/>
                </a:lnTo>
                <a:lnTo>
                  <a:pt x="238866" y="273531"/>
                </a:lnTo>
                <a:lnTo>
                  <a:pt x="240846" y="269558"/>
                </a:lnTo>
                <a:lnTo>
                  <a:pt x="243617" y="265189"/>
                </a:lnTo>
                <a:lnTo>
                  <a:pt x="245597" y="262011"/>
                </a:lnTo>
                <a:lnTo>
                  <a:pt x="248765" y="258436"/>
                </a:lnTo>
                <a:lnTo>
                  <a:pt x="251537" y="255655"/>
                </a:lnTo>
                <a:lnTo>
                  <a:pt x="255100" y="252477"/>
                </a:lnTo>
                <a:lnTo>
                  <a:pt x="258268" y="250491"/>
                </a:lnTo>
                <a:lnTo>
                  <a:pt x="243221" y="250491"/>
                </a:lnTo>
                <a:lnTo>
                  <a:pt x="231342" y="250888"/>
                </a:lnTo>
                <a:lnTo>
                  <a:pt x="221443" y="251683"/>
                </a:lnTo>
                <a:lnTo>
                  <a:pt x="228175" y="248108"/>
                </a:lnTo>
                <a:lnTo>
                  <a:pt x="235302" y="243341"/>
                </a:lnTo>
                <a:lnTo>
                  <a:pt x="242825" y="238177"/>
                </a:lnTo>
                <a:lnTo>
                  <a:pt x="249953" y="232615"/>
                </a:lnTo>
                <a:lnTo>
                  <a:pt x="263811" y="222287"/>
                </a:lnTo>
                <a:lnTo>
                  <a:pt x="270147" y="217520"/>
                </a:lnTo>
                <a:lnTo>
                  <a:pt x="276086" y="214343"/>
                </a:lnTo>
                <a:lnTo>
                  <a:pt x="291925" y="206398"/>
                </a:lnTo>
                <a:lnTo>
                  <a:pt x="307367" y="199645"/>
                </a:lnTo>
                <a:lnTo>
                  <a:pt x="322810" y="194481"/>
                </a:lnTo>
                <a:lnTo>
                  <a:pt x="337461" y="189714"/>
                </a:lnTo>
                <a:lnTo>
                  <a:pt x="351715" y="186139"/>
                </a:lnTo>
                <a:lnTo>
                  <a:pt x="365574" y="183756"/>
                </a:lnTo>
                <a:lnTo>
                  <a:pt x="379037" y="182167"/>
                </a:lnTo>
                <a:lnTo>
                  <a:pt x="392103" y="180975"/>
                </a:lnTo>
                <a:close/>
                <a:moveTo>
                  <a:pt x="958250" y="0"/>
                </a:moveTo>
                <a:lnTo>
                  <a:pt x="974507" y="0"/>
                </a:lnTo>
                <a:lnTo>
                  <a:pt x="989971" y="397"/>
                </a:lnTo>
                <a:lnTo>
                  <a:pt x="1004642" y="1986"/>
                </a:lnTo>
                <a:lnTo>
                  <a:pt x="1018917" y="4369"/>
                </a:lnTo>
                <a:lnTo>
                  <a:pt x="1032795" y="6752"/>
                </a:lnTo>
                <a:lnTo>
                  <a:pt x="1045880" y="9929"/>
                </a:lnTo>
                <a:lnTo>
                  <a:pt x="1058172" y="13900"/>
                </a:lnTo>
                <a:lnTo>
                  <a:pt x="1070067" y="18269"/>
                </a:lnTo>
                <a:lnTo>
                  <a:pt x="1081170" y="22241"/>
                </a:lnTo>
                <a:lnTo>
                  <a:pt x="1091876" y="27404"/>
                </a:lnTo>
                <a:lnTo>
                  <a:pt x="1101392" y="32170"/>
                </a:lnTo>
                <a:lnTo>
                  <a:pt x="1110908" y="36936"/>
                </a:lnTo>
                <a:lnTo>
                  <a:pt x="1119235" y="42099"/>
                </a:lnTo>
                <a:lnTo>
                  <a:pt x="1127166" y="47262"/>
                </a:lnTo>
                <a:lnTo>
                  <a:pt x="1134303" y="52425"/>
                </a:lnTo>
                <a:lnTo>
                  <a:pt x="1140647" y="56794"/>
                </a:lnTo>
                <a:lnTo>
                  <a:pt x="1151353" y="65531"/>
                </a:lnTo>
                <a:lnTo>
                  <a:pt x="1159283" y="72680"/>
                </a:lnTo>
                <a:lnTo>
                  <a:pt x="1165628" y="78240"/>
                </a:lnTo>
                <a:lnTo>
                  <a:pt x="1163645" y="83006"/>
                </a:lnTo>
                <a:lnTo>
                  <a:pt x="1160473" y="88567"/>
                </a:lnTo>
                <a:lnTo>
                  <a:pt x="1156904" y="94921"/>
                </a:lnTo>
                <a:lnTo>
                  <a:pt x="1151749" y="102467"/>
                </a:lnTo>
                <a:lnTo>
                  <a:pt x="1145802" y="110410"/>
                </a:lnTo>
                <a:lnTo>
                  <a:pt x="1141837" y="114779"/>
                </a:lnTo>
                <a:lnTo>
                  <a:pt x="1138268" y="118354"/>
                </a:lnTo>
                <a:lnTo>
                  <a:pt x="1133906" y="122722"/>
                </a:lnTo>
                <a:lnTo>
                  <a:pt x="1129545" y="126694"/>
                </a:lnTo>
                <a:lnTo>
                  <a:pt x="1124786" y="130268"/>
                </a:lnTo>
                <a:lnTo>
                  <a:pt x="1119632" y="134240"/>
                </a:lnTo>
                <a:lnTo>
                  <a:pt x="1114081" y="137020"/>
                </a:lnTo>
                <a:lnTo>
                  <a:pt x="1108133" y="140197"/>
                </a:lnTo>
                <a:lnTo>
                  <a:pt x="1101789" y="142580"/>
                </a:lnTo>
                <a:lnTo>
                  <a:pt x="1095841" y="144566"/>
                </a:lnTo>
                <a:lnTo>
                  <a:pt x="1089100" y="146552"/>
                </a:lnTo>
                <a:lnTo>
                  <a:pt x="1081170" y="147743"/>
                </a:lnTo>
                <a:lnTo>
                  <a:pt x="1073636" y="148140"/>
                </a:lnTo>
                <a:lnTo>
                  <a:pt x="1066102" y="148140"/>
                </a:lnTo>
                <a:lnTo>
                  <a:pt x="1057775" y="147743"/>
                </a:lnTo>
                <a:lnTo>
                  <a:pt x="1049052" y="145758"/>
                </a:lnTo>
                <a:lnTo>
                  <a:pt x="1039932" y="143772"/>
                </a:lnTo>
                <a:lnTo>
                  <a:pt x="1030812" y="140992"/>
                </a:lnTo>
                <a:lnTo>
                  <a:pt x="1021296" y="136623"/>
                </a:lnTo>
                <a:lnTo>
                  <a:pt x="1010590" y="131857"/>
                </a:lnTo>
                <a:lnTo>
                  <a:pt x="998695" y="126297"/>
                </a:lnTo>
                <a:lnTo>
                  <a:pt x="987196" y="121134"/>
                </a:lnTo>
                <a:lnTo>
                  <a:pt x="1011383" y="133446"/>
                </a:lnTo>
                <a:lnTo>
                  <a:pt x="1035571" y="144566"/>
                </a:lnTo>
                <a:lnTo>
                  <a:pt x="1047070" y="150126"/>
                </a:lnTo>
                <a:lnTo>
                  <a:pt x="1058172" y="155289"/>
                </a:lnTo>
                <a:lnTo>
                  <a:pt x="1069274" y="159261"/>
                </a:lnTo>
                <a:lnTo>
                  <a:pt x="1079980" y="163233"/>
                </a:lnTo>
                <a:lnTo>
                  <a:pt x="1090290" y="166807"/>
                </a:lnTo>
                <a:lnTo>
                  <a:pt x="1099806" y="169190"/>
                </a:lnTo>
                <a:lnTo>
                  <a:pt x="1109322" y="170381"/>
                </a:lnTo>
                <a:lnTo>
                  <a:pt x="1118046" y="171176"/>
                </a:lnTo>
                <a:lnTo>
                  <a:pt x="1122011" y="171176"/>
                </a:lnTo>
                <a:lnTo>
                  <a:pt x="1126373" y="170779"/>
                </a:lnTo>
                <a:lnTo>
                  <a:pt x="1130338" y="169984"/>
                </a:lnTo>
                <a:lnTo>
                  <a:pt x="1133906" y="169190"/>
                </a:lnTo>
                <a:lnTo>
                  <a:pt x="1137475" y="167998"/>
                </a:lnTo>
                <a:lnTo>
                  <a:pt x="1141044" y="166013"/>
                </a:lnTo>
                <a:lnTo>
                  <a:pt x="1144612" y="164027"/>
                </a:lnTo>
                <a:lnTo>
                  <a:pt x="1147388" y="162041"/>
                </a:lnTo>
                <a:lnTo>
                  <a:pt x="1148181" y="170381"/>
                </a:lnTo>
                <a:lnTo>
                  <a:pt x="1148974" y="178325"/>
                </a:lnTo>
                <a:lnTo>
                  <a:pt x="1150163" y="193417"/>
                </a:lnTo>
                <a:lnTo>
                  <a:pt x="1149767" y="208112"/>
                </a:lnTo>
                <a:lnTo>
                  <a:pt x="1148577" y="222012"/>
                </a:lnTo>
                <a:lnTo>
                  <a:pt x="1150163" y="220424"/>
                </a:lnTo>
                <a:lnTo>
                  <a:pt x="1151353" y="219232"/>
                </a:lnTo>
                <a:lnTo>
                  <a:pt x="1152543" y="218835"/>
                </a:lnTo>
                <a:lnTo>
                  <a:pt x="1154129" y="218438"/>
                </a:lnTo>
                <a:lnTo>
                  <a:pt x="1155715" y="218835"/>
                </a:lnTo>
                <a:lnTo>
                  <a:pt x="1157697" y="219629"/>
                </a:lnTo>
                <a:lnTo>
                  <a:pt x="1159283" y="222012"/>
                </a:lnTo>
                <a:lnTo>
                  <a:pt x="1160869" y="223998"/>
                </a:lnTo>
                <a:lnTo>
                  <a:pt x="1162059" y="226778"/>
                </a:lnTo>
                <a:lnTo>
                  <a:pt x="1164041" y="230750"/>
                </a:lnTo>
                <a:lnTo>
                  <a:pt x="1166421" y="239090"/>
                </a:lnTo>
                <a:lnTo>
                  <a:pt x="1168403" y="249813"/>
                </a:lnTo>
                <a:lnTo>
                  <a:pt x="1169989" y="261728"/>
                </a:lnTo>
                <a:lnTo>
                  <a:pt x="1171179" y="275232"/>
                </a:lnTo>
                <a:lnTo>
                  <a:pt x="1171575" y="289529"/>
                </a:lnTo>
                <a:lnTo>
                  <a:pt x="1171179" y="303827"/>
                </a:lnTo>
                <a:lnTo>
                  <a:pt x="1169989" y="316933"/>
                </a:lnTo>
                <a:lnTo>
                  <a:pt x="1168403" y="328848"/>
                </a:lnTo>
                <a:lnTo>
                  <a:pt x="1166421" y="339174"/>
                </a:lnTo>
                <a:lnTo>
                  <a:pt x="1164041" y="347912"/>
                </a:lnTo>
                <a:lnTo>
                  <a:pt x="1162059" y="351486"/>
                </a:lnTo>
                <a:lnTo>
                  <a:pt x="1160869" y="354266"/>
                </a:lnTo>
                <a:lnTo>
                  <a:pt x="1159283" y="357047"/>
                </a:lnTo>
                <a:lnTo>
                  <a:pt x="1157697" y="358635"/>
                </a:lnTo>
                <a:lnTo>
                  <a:pt x="1155715" y="359827"/>
                </a:lnTo>
                <a:lnTo>
                  <a:pt x="1154129" y="360224"/>
                </a:lnTo>
                <a:lnTo>
                  <a:pt x="1152146" y="359827"/>
                </a:lnTo>
                <a:lnTo>
                  <a:pt x="1150560" y="358635"/>
                </a:lnTo>
                <a:lnTo>
                  <a:pt x="1148577" y="356649"/>
                </a:lnTo>
                <a:lnTo>
                  <a:pt x="1146991" y="353869"/>
                </a:lnTo>
                <a:lnTo>
                  <a:pt x="1145405" y="351089"/>
                </a:lnTo>
                <a:lnTo>
                  <a:pt x="1144216" y="346720"/>
                </a:lnTo>
                <a:lnTo>
                  <a:pt x="1141440" y="337586"/>
                </a:lnTo>
                <a:lnTo>
                  <a:pt x="1139854" y="350295"/>
                </a:lnTo>
                <a:lnTo>
                  <a:pt x="1137871" y="361812"/>
                </a:lnTo>
                <a:lnTo>
                  <a:pt x="1135096" y="373727"/>
                </a:lnTo>
                <a:lnTo>
                  <a:pt x="1132320" y="385245"/>
                </a:lnTo>
                <a:lnTo>
                  <a:pt x="1128752" y="395968"/>
                </a:lnTo>
                <a:lnTo>
                  <a:pt x="1125183" y="407089"/>
                </a:lnTo>
                <a:lnTo>
                  <a:pt x="1120821" y="417812"/>
                </a:lnTo>
                <a:lnTo>
                  <a:pt x="1116460" y="427741"/>
                </a:lnTo>
                <a:lnTo>
                  <a:pt x="1111701" y="437273"/>
                </a:lnTo>
                <a:lnTo>
                  <a:pt x="1106547" y="446805"/>
                </a:lnTo>
                <a:lnTo>
                  <a:pt x="1100996" y="455939"/>
                </a:lnTo>
                <a:lnTo>
                  <a:pt x="1095444" y="464280"/>
                </a:lnTo>
                <a:lnTo>
                  <a:pt x="1089497" y="473017"/>
                </a:lnTo>
                <a:lnTo>
                  <a:pt x="1083152" y="480960"/>
                </a:lnTo>
                <a:lnTo>
                  <a:pt x="1076808" y="488506"/>
                </a:lnTo>
                <a:lnTo>
                  <a:pt x="1070464" y="495655"/>
                </a:lnTo>
                <a:lnTo>
                  <a:pt x="1063723" y="502407"/>
                </a:lnTo>
                <a:lnTo>
                  <a:pt x="1056586" y="509159"/>
                </a:lnTo>
                <a:lnTo>
                  <a:pt x="1049845" y="515116"/>
                </a:lnTo>
                <a:lnTo>
                  <a:pt x="1042708" y="520676"/>
                </a:lnTo>
                <a:lnTo>
                  <a:pt x="1035174" y="525442"/>
                </a:lnTo>
                <a:lnTo>
                  <a:pt x="1028037" y="530605"/>
                </a:lnTo>
                <a:lnTo>
                  <a:pt x="1020503" y="534974"/>
                </a:lnTo>
                <a:lnTo>
                  <a:pt x="1012969" y="538549"/>
                </a:lnTo>
                <a:lnTo>
                  <a:pt x="1005832" y="542520"/>
                </a:lnTo>
                <a:lnTo>
                  <a:pt x="998298" y="545300"/>
                </a:lnTo>
                <a:lnTo>
                  <a:pt x="991161" y="548081"/>
                </a:lnTo>
                <a:lnTo>
                  <a:pt x="984024" y="550067"/>
                </a:lnTo>
                <a:lnTo>
                  <a:pt x="976886" y="551655"/>
                </a:lnTo>
                <a:lnTo>
                  <a:pt x="969749" y="553244"/>
                </a:lnTo>
                <a:lnTo>
                  <a:pt x="962612" y="554038"/>
                </a:lnTo>
                <a:lnTo>
                  <a:pt x="955871" y="554038"/>
                </a:lnTo>
                <a:lnTo>
                  <a:pt x="950320" y="553641"/>
                </a:lnTo>
                <a:lnTo>
                  <a:pt x="944372" y="553244"/>
                </a:lnTo>
                <a:lnTo>
                  <a:pt x="938424" y="551655"/>
                </a:lnTo>
                <a:lnTo>
                  <a:pt x="932080" y="549669"/>
                </a:lnTo>
                <a:lnTo>
                  <a:pt x="925736" y="547683"/>
                </a:lnTo>
                <a:lnTo>
                  <a:pt x="919788" y="544903"/>
                </a:lnTo>
                <a:lnTo>
                  <a:pt x="913047" y="541726"/>
                </a:lnTo>
                <a:lnTo>
                  <a:pt x="906307" y="538151"/>
                </a:lnTo>
                <a:lnTo>
                  <a:pt x="898773" y="534180"/>
                </a:lnTo>
                <a:lnTo>
                  <a:pt x="892429" y="529811"/>
                </a:lnTo>
                <a:lnTo>
                  <a:pt x="884895" y="524648"/>
                </a:lnTo>
                <a:lnTo>
                  <a:pt x="877758" y="519882"/>
                </a:lnTo>
                <a:lnTo>
                  <a:pt x="870620" y="513925"/>
                </a:lnTo>
                <a:lnTo>
                  <a:pt x="863880" y="507967"/>
                </a:lnTo>
                <a:lnTo>
                  <a:pt x="856742" y="501613"/>
                </a:lnTo>
                <a:lnTo>
                  <a:pt x="849605" y="494861"/>
                </a:lnTo>
                <a:lnTo>
                  <a:pt x="842864" y="487712"/>
                </a:lnTo>
                <a:lnTo>
                  <a:pt x="836124" y="480166"/>
                </a:lnTo>
                <a:lnTo>
                  <a:pt x="829383" y="472223"/>
                </a:lnTo>
                <a:lnTo>
                  <a:pt x="823039" y="463883"/>
                </a:lnTo>
                <a:lnTo>
                  <a:pt x="816694" y="455542"/>
                </a:lnTo>
                <a:lnTo>
                  <a:pt x="810350" y="446805"/>
                </a:lnTo>
                <a:lnTo>
                  <a:pt x="804799" y="438067"/>
                </a:lnTo>
                <a:lnTo>
                  <a:pt x="798851" y="428535"/>
                </a:lnTo>
                <a:lnTo>
                  <a:pt x="793300" y="419004"/>
                </a:lnTo>
                <a:lnTo>
                  <a:pt x="788145" y="409075"/>
                </a:lnTo>
                <a:lnTo>
                  <a:pt x="782991" y="399146"/>
                </a:lnTo>
                <a:lnTo>
                  <a:pt x="778629" y="388819"/>
                </a:lnTo>
                <a:lnTo>
                  <a:pt x="774267" y="378493"/>
                </a:lnTo>
                <a:lnTo>
                  <a:pt x="770699" y="367770"/>
                </a:lnTo>
                <a:lnTo>
                  <a:pt x="767130" y="357047"/>
                </a:lnTo>
                <a:lnTo>
                  <a:pt x="763958" y="345529"/>
                </a:lnTo>
                <a:lnTo>
                  <a:pt x="761579" y="353075"/>
                </a:lnTo>
                <a:lnTo>
                  <a:pt x="759993" y="355855"/>
                </a:lnTo>
                <a:lnTo>
                  <a:pt x="758803" y="358635"/>
                </a:lnTo>
                <a:lnTo>
                  <a:pt x="757614" y="360621"/>
                </a:lnTo>
                <a:lnTo>
                  <a:pt x="755631" y="362210"/>
                </a:lnTo>
                <a:lnTo>
                  <a:pt x="754045" y="363401"/>
                </a:lnTo>
                <a:lnTo>
                  <a:pt x="752459" y="363798"/>
                </a:lnTo>
                <a:lnTo>
                  <a:pt x="750873" y="363401"/>
                </a:lnTo>
                <a:lnTo>
                  <a:pt x="748890" y="361812"/>
                </a:lnTo>
                <a:lnTo>
                  <a:pt x="747304" y="360224"/>
                </a:lnTo>
                <a:lnTo>
                  <a:pt x="745718" y="357841"/>
                </a:lnTo>
                <a:lnTo>
                  <a:pt x="744528" y="354664"/>
                </a:lnTo>
                <a:lnTo>
                  <a:pt x="742546" y="351486"/>
                </a:lnTo>
                <a:lnTo>
                  <a:pt x="740167" y="342352"/>
                </a:lnTo>
                <a:lnTo>
                  <a:pt x="738184" y="332423"/>
                </a:lnTo>
                <a:lnTo>
                  <a:pt x="736202" y="320111"/>
                </a:lnTo>
                <a:lnTo>
                  <a:pt x="735409" y="307004"/>
                </a:lnTo>
                <a:lnTo>
                  <a:pt x="735012" y="292707"/>
                </a:lnTo>
                <a:lnTo>
                  <a:pt x="735409" y="278409"/>
                </a:lnTo>
                <a:lnTo>
                  <a:pt x="736202" y="264905"/>
                </a:lnTo>
                <a:lnTo>
                  <a:pt x="738184" y="252991"/>
                </a:lnTo>
                <a:lnTo>
                  <a:pt x="740167" y="242665"/>
                </a:lnTo>
                <a:lnTo>
                  <a:pt x="742546" y="233927"/>
                </a:lnTo>
                <a:lnTo>
                  <a:pt x="744528" y="230353"/>
                </a:lnTo>
                <a:lnTo>
                  <a:pt x="745718" y="227175"/>
                </a:lnTo>
                <a:lnTo>
                  <a:pt x="747304" y="224792"/>
                </a:lnTo>
                <a:lnTo>
                  <a:pt x="748890" y="223204"/>
                </a:lnTo>
                <a:lnTo>
                  <a:pt x="750873" y="222409"/>
                </a:lnTo>
                <a:lnTo>
                  <a:pt x="752459" y="222012"/>
                </a:lnTo>
                <a:lnTo>
                  <a:pt x="753648" y="222409"/>
                </a:lnTo>
                <a:lnTo>
                  <a:pt x="754441" y="222807"/>
                </a:lnTo>
                <a:lnTo>
                  <a:pt x="754838" y="213275"/>
                </a:lnTo>
                <a:lnTo>
                  <a:pt x="755631" y="204140"/>
                </a:lnTo>
                <a:lnTo>
                  <a:pt x="756424" y="195800"/>
                </a:lnTo>
                <a:lnTo>
                  <a:pt x="758010" y="187856"/>
                </a:lnTo>
                <a:lnTo>
                  <a:pt x="757217" y="177927"/>
                </a:lnTo>
                <a:lnTo>
                  <a:pt x="756424" y="168793"/>
                </a:lnTo>
                <a:lnTo>
                  <a:pt x="756424" y="160055"/>
                </a:lnTo>
                <a:lnTo>
                  <a:pt x="757217" y="151318"/>
                </a:lnTo>
                <a:lnTo>
                  <a:pt x="758010" y="143772"/>
                </a:lnTo>
                <a:lnTo>
                  <a:pt x="759200" y="136226"/>
                </a:lnTo>
                <a:lnTo>
                  <a:pt x="760389" y="129474"/>
                </a:lnTo>
                <a:lnTo>
                  <a:pt x="762372" y="123119"/>
                </a:lnTo>
                <a:lnTo>
                  <a:pt x="764751" y="117162"/>
                </a:lnTo>
                <a:lnTo>
                  <a:pt x="767130" y="111602"/>
                </a:lnTo>
                <a:lnTo>
                  <a:pt x="769906" y="106836"/>
                </a:lnTo>
                <a:lnTo>
                  <a:pt x="773078" y="102070"/>
                </a:lnTo>
                <a:lnTo>
                  <a:pt x="776646" y="97701"/>
                </a:lnTo>
                <a:lnTo>
                  <a:pt x="780215" y="94127"/>
                </a:lnTo>
                <a:lnTo>
                  <a:pt x="784577" y="90552"/>
                </a:lnTo>
                <a:lnTo>
                  <a:pt x="788542" y="87772"/>
                </a:lnTo>
                <a:lnTo>
                  <a:pt x="769113" y="88169"/>
                </a:lnTo>
                <a:lnTo>
                  <a:pt x="754441" y="88567"/>
                </a:lnTo>
                <a:lnTo>
                  <a:pt x="741753" y="89361"/>
                </a:lnTo>
                <a:lnTo>
                  <a:pt x="746115" y="86978"/>
                </a:lnTo>
                <a:lnTo>
                  <a:pt x="750873" y="84198"/>
                </a:lnTo>
                <a:lnTo>
                  <a:pt x="759993" y="79035"/>
                </a:lnTo>
                <a:lnTo>
                  <a:pt x="768716" y="72283"/>
                </a:lnTo>
                <a:lnTo>
                  <a:pt x="778232" y="65531"/>
                </a:lnTo>
                <a:lnTo>
                  <a:pt x="795283" y="52425"/>
                </a:lnTo>
                <a:lnTo>
                  <a:pt x="803609" y="46468"/>
                </a:lnTo>
                <a:lnTo>
                  <a:pt x="810747" y="42099"/>
                </a:lnTo>
                <a:lnTo>
                  <a:pt x="821453" y="36936"/>
                </a:lnTo>
                <a:lnTo>
                  <a:pt x="830969" y="32567"/>
                </a:lnTo>
                <a:lnTo>
                  <a:pt x="841278" y="27801"/>
                </a:lnTo>
                <a:lnTo>
                  <a:pt x="850795" y="23829"/>
                </a:lnTo>
                <a:lnTo>
                  <a:pt x="860707" y="20255"/>
                </a:lnTo>
                <a:lnTo>
                  <a:pt x="870224" y="16681"/>
                </a:lnTo>
                <a:lnTo>
                  <a:pt x="879740" y="13900"/>
                </a:lnTo>
                <a:lnTo>
                  <a:pt x="888860" y="11518"/>
                </a:lnTo>
                <a:lnTo>
                  <a:pt x="897980" y="8737"/>
                </a:lnTo>
                <a:lnTo>
                  <a:pt x="907100" y="6752"/>
                </a:lnTo>
                <a:lnTo>
                  <a:pt x="915823" y="5163"/>
                </a:lnTo>
                <a:lnTo>
                  <a:pt x="924546" y="3177"/>
                </a:lnTo>
                <a:lnTo>
                  <a:pt x="941993" y="1191"/>
                </a:lnTo>
                <a:lnTo>
                  <a:pt x="95825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5065" y="330835"/>
            <a:ext cx="7650480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>三、学生共建与顾客满意 —</a:t>
            </a:r>
            <a:r>
              <a:rPr sz="2400" b="1" dirty="0">
                <a:solidFill>
                  <a:srgbClr val="24A85E"/>
                </a:solidFill>
                <a:cs typeface="+mn-cs"/>
                <a:sym typeface="+mn-ea"/>
              </a:rPr>
              <a:t>积极沟通，提升满意度</a:t>
            </a:r>
            <a:endParaRPr sz="2400" b="1" dirty="0">
              <a:solidFill>
                <a:srgbClr val="24A85E"/>
              </a:solidFill>
              <a:cs typeface="+mn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25" y="1714500"/>
            <a:ext cx="9836150" cy="3429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1212830" y="5841365"/>
            <a:ext cx="803910" cy="927100"/>
            <a:chOff x="7695" y="7400"/>
            <a:chExt cx="2538" cy="2732"/>
          </a:xfrm>
        </p:grpSpPr>
        <p:sp>
          <p:nvSpPr>
            <p:cNvPr id="4" name="Freeform 4"/>
            <p:cNvSpPr/>
            <p:nvPr>
              <p:custDataLst>
                <p:tags r:id="rId1"/>
              </p:custDataLst>
            </p:nvPr>
          </p:nvSpPr>
          <p:spPr>
            <a:xfrm>
              <a:off x="7695" y="7400"/>
              <a:ext cx="2539" cy="2732"/>
            </a:xfrm>
            <a:custGeom>
              <a:avLst/>
              <a:gdLst>
                <a:gd name="connsiteX0" fmla="*/ 323604 w 4522224"/>
                <a:gd name="connsiteY0" fmla="*/ 6062148 h 6062148"/>
                <a:gd name="connsiteX1" fmla="*/ 376944 w 4522224"/>
                <a:gd name="connsiteY1" fmla="*/ 5924988 h 6062148"/>
                <a:gd name="connsiteX2" fmla="*/ 437904 w 4522224"/>
                <a:gd name="connsiteY2" fmla="*/ 5780208 h 6062148"/>
                <a:gd name="connsiteX3" fmla="*/ 468384 w 4522224"/>
                <a:gd name="connsiteY3" fmla="*/ 5665908 h 6062148"/>
                <a:gd name="connsiteX4" fmla="*/ 506484 w 4522224"/>
                <a:gd name="connsiteY4" fmla="*/ 5612568 h 6062148"/>
                <a:gd name="connsiteX5" fmla="*/ 536964 w 4522224"/>
                <a:gd name="connsiteY5" fmla="*/ 5521128 h 6062148"/>
                <a:gd name="connsiteX6" fmla="*/ 559824 w 4522224"/>
                <a:gd name="connsiteY6" fmla="*/ 5353488 h 6062148"/>
                <a:gd name="connsiteX7" fmla="*/ 597924 w 4522224"/>
                <a:gd name="connsiteY7" fmla="*/ 5223948 h 6062148"/>
                <a:gd name="connsiteX8" fmla="*/ 620784 w 4522224"/>
                <a:gd name="connsiteY8" fmla="*/ 5178228 h 6062148"/>
                <a:gd name="connsiteX9" fmla="*/ 696984 w 4522224"/>
                <a:gd name="connsiteY9" fmla="*/ 5071548 h 6062148"/>
                <a:gd name="connsiteX10" fmla="*/ 712224 w 4522224"/>
                <a:gd name="connsiteY10" fmla="*/ 5063928 h 6062148"/>
                <a:gd name="connsiteX11" fmla="*/ 704604 w 4522224"/>
                <a:gd name="connsiteY11" fmla="*/ 5025828 h 6062148"/>
                <a:gd name="connsiteX12" fmla="*/ 696984 w 4522224"/>
                <a:gd name="connsiteY12" fmla="*/ 5002968 h 6062148"/>
                <a:gd name="connsiteX13" fmla="*/ 963684 w 4522224"/>
                <a:gd name="connsiteY13" fmla="*/ 4682928 h 6062148"/>
                <a:gd name="connsiteX14" fmla="*/ 956064 w 4522224"/>
                <a:gd name="connsiteY14" fmla="*/ 4644828 h 6062148"/>
                <a:gd name="connsiteX15" fmla="*/ 1337064 w 4522224"/>
                <a:gd name="connsiteY15" fmla="*/ 4172388 h 6062148"/>
                <a:gd name="connsiteX16" fmla="*/ 1253244 w 4522224"/>
                <a:gd name="connsiteY16" fmla="*/ 4012368 h 6062148"/>
                <a:gd name="connsiteX17" fmla="*/ 1199904 w 4522224"/>
                <a:gd name="connsiteY17" fmla="*/ 3928548 h 6062148"/>
                <a:gd name="connsiteX18" fmla="*/ 1169424 w 4522224"/>
                <a:gd name="connsiteY18" fmla="*/ 3768528 h 6062148"/>
                <a:gd name="connsiteX19" fmla="*/ 1146564 w 4522224"/>
                <a:gd name="connsiteY19" fmla="*/ 3699948 h 6062148"/>
                <a:gd name="connsiteX20" fmla="*/ 1138944 w 4522224"/>
                <a:gd name="connsiteY20" fmla="*/ 3669468 h 6062148"/>
                <a:gd name="connsiteX21" fmla="*/ 1062744 w 4522224"/>
                <a:gd name="connsiteY21" fmla="*/ 3661848 h 6062148"/>
                <a:gd name="connsiteX22" fmla="*/ 933204 w 4522224"/>
                <a:gd name="connsiteY22" fmla="*/ 3669468 h 6062148"/>
                <a:gd name="connsiteX23" fmla="*/ 826524 w 4522224"/>
                <a:gd name="connsiteY23" fmla="*/ 3692328 h 6062148"/>
                <a:gd name="connsiteX24" fmla="*/ 605544 w 4522224"/>
                <a:gd name="connsiteY24" fmla="*/ 3738048 h 6062148"/>
                <a:gd name="connsiteX25" fmla="*/ 384564 w 4522224"/>
                <a:gd name="connsiteY25" fmla="*/ 3638988 h 6062148"/>
                <a:gd name="connsiteX26" fmla="*/ 376944 w 4522224"/>
                <a:gd name="connsiteY26" fmla="*/ 3326568 h 6062148"/>
                <a:gd name="connsiteX27" fmla="*/ 415044 w 4522224"/>
                <a:gd name="connsiteY27" fmla="*/ 3250368 h 6062148"/>
                <a:gd name="connsiteX28" fmla="*/ 415044 w 4522224"/>
                <a:gd name="connsiteY28" fmla="*/ 3227508 h 6062148"/>
                <a:gd name="connsiteX29" fmla="*/ 384564 w 4522224"/>
                <a:gd name="connsiteY29" fmla="*/ 3166548 h 6062148"/>
                <a:gd name="connsiteX30" fmla="*/ 361704 w 4522224"/>
                <a:gd name="connsiteY30" fmla="*/ 3166548 h 6062148"/>
                <a:gd name="connsiteX31" fmla="*/ 346464 w 4522224"/>
                <a:gd name="connsiteY31" fmla="*/ 3105588 h 6062148"/>
                <a:gd name="connsiteX32" fmla="*/ 392184 w 4522224"/>
                <a:gd name="connsiteY32" fmla="*/ 3021768 h 6062148"/>
                <a:gd name="connsiteX33" fmla="*/ 483624 w 4522224"/>
                <a:gd name="connsiteY33" fmla="*/ 2998908 h 6062148"/>
                <a:gd name="connsiteX34" fmla="*/ 460764 w 4522224"/>
                <a:gd name="connsiteY34" fmla="*/ 2930328 h 6062148"/>
                <a:gd name="connsiteX35" fmla="*/ 430284 w 4522224"/>
                <a:gd name="connsiteY35" fmla="*/ 2930328 h 6062148"/>
                <a:gd name="connsiteX36" fmla="*/ 384564 w 4522224"/>
                <a:gd name="connsiteY36" fmla="*/ 2930328 h 6062148"/>
                <a:gd name="connsiteX37" fmla="*/ 300744 w 4522224"/>
                <a:gd name="connsiteY37" fmla="*/ 2876988 h 6062148"/>
                <a:gd name="connsiteX38" fmla="*/ 315984 w 4522224"/>
                <a:gd name="connsiteY38" fmla="*/ 2846508 h 6062148"/>
                <a:gd name="connsiteX39" fmla="*/ 323604 w 4522224"/>
                <a:gd name="connsiteY39" fmla="*/ 2793168 h 6062148"/>
                <a:gd name="connsiteX40" fmla="*/ 308364 w 4522224"/>
                <a:gd name="connsiteY40" fmla="*/ 2732208 h 6062148"/>
                <a:gd name="connsiteX41" fmla="*/ 262644 w 4522224"/>
                <a:gd name="connsiteY41" fmla="*/ 2671248 h 6062148"/>
                <a:gd name="connsiteX42" fmla="*/ 171204 w 4522224"/>
                <a:gd name="connsiteY42" fmla="*/ 2656008 h 6062148"/>
                <a:gd name="connsiteX43" fmla="*/ 49284 w 4522224"/>
                <a:gd name="connsiteY43" fmla="*/ 2610288 h 6062148"/>
                <a:gd name="connsiteX44" fmla="*/ 18804 w 4522224"/>
                <a:gd name="connsiteY44" fmla="*/ 2556948 h 6062148"/>
                <a:gd name="connsiteX45" fmla="*/ 3564 w 4522224"/>
                <a:gd name="connsiteY45" fmla="*/ 2488368 h 6062148"/>
                <a:gd name="connsiteX46" fmla="*/ 87384 w 4522224"/>
                <a:gd name="connsiteY46" fmla="*/ 2335968 h 6062148"/>
                <a:gd name="connsiteX47" fmla="*/ 216924 w 4522224"/>
                <a:gd name="connsiteY47" fmla="*/ 2175948 h 6062148"/>
                <a:gd name="connsiteX48" fmla="*/ 277884 w 4522224"/>
                <a:gd name="connsiteY48" fmla="*/ 2084508 h 6062148"/>
                <a:gd name="connsiteX49" fmla="*/ 323604 w 4522224"/>
                <a:gd name="connsiteY49" fmla="*/ 1977828 h 6062148"/>
                <a:gd name="connsiteX50" fmla="*/ 354084 w 4522224"/>
                <a:gd name="connsiteY50" fmla="*/ 1871148 h 6062148"/>
                <a:gd name="connsiteX51" fmla="*/ 369324 w 4522224"/>
                <a:gd name="connsiteY51" fmla="*/ 1810188 h 6062148"/>
                <a:gd name="connsiteX52" fmla="*/ 338844 w 4522224"/>
                <a:gd name="connsiteY52" fmla="*/ 1756848 h 6062148"/>
                <a:gd name="connsiteX53" fmla="*/ 323604 w 4522224"/>
                <a:gd name="connsiteY53" fmla="*/ 1680648 h 6062148"/>
                <a:gd name="connsiteX54" fmla="*/ 407424 w 4522224"/>
                <a:gd name="connsiteY54" fmla="*/ 1474908 h 6062148"/>
                <a:gd name="connsiteX55" fmla="*/ 437904 w 4522224"/>
                <a:gd name="connsiteY55" fmla="*/ 1307268 h 6062148"/>
                <a:gd name="connsiteX56" fmla="*/ 460764 w 4522224"/>
                <a:gd name="connsiteY56" fmla="*/ 1192968 h 6062148"/>
                <a:gd name="connsiteX57" fmla="*/ 498864 w 4522224"/>
                <a:gd name="connsiteY57" fmla="*/ 1055808 h 6062148"/>
                <a:gd name="connsiteX58" fmla="*/ 552204 w 4522224"/>
                <a:gd name="connsiteY58" fmla="*/ 888168 h 6062148"/>
                <a:gd name="connsiteX59" fmla="*/ 498864 w 4522224"/>
                <a:gd name="connsiteY59" fmla="*/ 888168 h 6062148"/>
                <a:gd name="connsiteX60" fmla="*/ 407424 w 4522224"/>
                <a:gd name="connsiteY60" fmla="*/ 834828 h 6062148"/>
                <a:gd name="connsiteX61" fmla="*/ 323604 w 4522224"/>
                <a:gd name="connsiteY61" fmla="*/ 789108 h 6062148"/>
                <a:gd name="connsiteX62" fmla="*/ 255024 w 4522224"/>
                <a:gd name="connsiteY62" fmla="*/ 773868 h 6062148"/>
                <a:gd name="connsiteX63" fmla="*/ 209304 w 4522224"/>
                <a:gd name="connsiteY63" fmla="*/ 751008 h 6062148"/>
                <a:gd name="connsiteX64" fmla="*/ 255024 w 4522224"/>
                <a:gd name="connsiteY64" fmla="*/ 674808 h 6062148"/>
                <a:gd name="connsiteX65" fmla="*/ 369324 w 4522224"/>
                <a:gd name="connsiteY65" fmla="*/ 606228 h 6062148"/>
                <a:gd name="connsiteX66" fmla="*/ 552204 w 4522224"/>
                <a:gd name="connsiteY66" fmla="*/ 507168 h 6062148"/>
                <a:gd name="connsiteX67" fmla="*/ 651264 w 4522224"/>
                <a:gd name="connsiteY67" fmla="*/ 423348 h 6062148"/>
                <a:gd name="connsiteX68" fmla="*/ 887484 w 4522224"/>
                <a:gd name="connsiteY68" fmla="*/ 232848 h 6062148"/>
                <a:gd name="connsiteX69" fmla="*/ 1169424 w 4522224"/>
                <a:gd name="connsiteY69" fmla="*/ 80448 h 6062148"/>
                <a:gd name="connsiteX70" fmla="*/ 1588524 w 4522224"/>
                <a:gd name="connsiteY70" fmla="*/ 11868 h 6062148"/>
                <a:gd name="connsiteX71" fmla="*/ 1939044 w 4522224"/>
                <a:gd name="connsiteY71" fmla="*/ 4248 h 6062148"/>
                <a:gd name="connsiteX72" fmla="*/ 2167644 w 4522224"/>
                <a:gd name="connsiteY72" fmla="*/ 4248 h 6062148"/>
                <a:gd name="connsiteX73" fmla="*/ 2388624 w 4522224"/>
                <a:gd name="connsiteY73" fmla="*/ 57588 h 6062148"/>
                <a:gd name="connsiteX74" fmla="*/ 2662944 w 4522224"/>
                <a:gd name="connsiteY74" fmla="*/ 133788 h 6062148"/>
                <a:gd name="connsiteX75" fmla="*/ 2815344 w 4522224"/>
                <a:gd name="connsiteY75" fmla="*/ 202368 h 6062148"/>
                <a:gd name="connsiteX76" fmla="*/ 3097284 w 4522224"/>
                <a:gd name="connsiteY76" fmla="*/ 400488 h 6062148"/>
                <a:gd name="connsiteX77" fmla="*/ 3280164 w 4522224"/>
                <a:gd name="connsiteY77" fmla="*/ 651948 h 6062148"/>
                <a:gd name="connsiteX78" fmla="*/ 3402084 w 4522224"/>
                <a:gd name="connsiteY78" fmla="*/ 918648 h 6062148"/>
                <a:gd name="connsiteX79" fmla="*/ 3470664 w 4522224"/>
                <a:gd name="connsiteY79" fmla="*/ 1238688 h 6062148"/>
                <a:gd name="connsiteX80" fmla="*/ 3501144 w 4522224"/>
                <a:gd name="connsiteY80" fmla="*/ 1543488 h 6062148"/>
                <a:gd name="connsiteX81" fmla="*/ 3501144 w 4522224"/>
                <a:gd name="connsiteY81" fmla="*/ 1962588 h 6062148"/>
                <a:gd name="connsiteX82" fmla="*/ 3333504 w 4522224"/>
                <a:gd name="connsiteY82" fmla="*/ 2305488 h 6062148"/>
                <a:gd name="connsiteX83" fmla="*/ 3249684 w 4522224"/>
                <a:gd name="connsiteY83" fmla="*/ 2473128 h 6062148"/>
                <a:gd name="connsiteX84" fmla="*/ 3127764 w 4522224"/>
                <a:gd name="connsiteY84" fmla="*/ 2663628 h 6062148"/>
                <a:gd name="connsiteX85" fmla="*/ 3066804 w 4522224"/>
                <a:gd name="connsiteY85" fmla="*/ 2838888 h 6062148"/>
                <a:gd name="connsiteX86" fmla="*/ 3059184 w 4522224"/>
                <a:gd name="connsiteY86" fmla="*/ 2915088 h 6062148"/>
                <a:gd name="connsiteX87" fmla="*/ 3013464 w 4522224"/>
                <a:gd name="connsiteY87" fmla="*/ 3014148 h 6062148"/>
                <a:gd name="connsiteX88" fmla="*/ 2975364 w 4522224"/>
                <a:gd name="connsiteY88" fmla="*/ 3082728 h 6062148"/>
                <a:gd name="connsiteX89" fmla="*/ 2952504 w 4522224"/>
                <a:gd name="connsiteY89" fmla="*/ 3120828 h 6062148"/>
                <a:gd name="connsiteX90" fmla="*/ 2952504 w 4522224"/>
                <a:gd name="connsiteY90" fmla="*/ 3555168 h 6062148"/>
                <a:gd name="connsiteX91" fmla="*/ 2952504 w 4522224"/>
                <a:gd name="connsiteY91" fmla="*/ 3562788 h 6062148"/>
                <a:gd name="connsiteX92" fmla="*/ 3005844 w 4522224"/>
                <a:gd name="connsiteY92" fmla="*/ 3539928 h 6062148"/>
                <a:gd name="connsiteX93" fmla="*/ 3059184 w 4522224"/>
                <a:gd name="connsiteY93" fmla="*/ 3562788 h 6062148"/>
                <a:gd name="connsiteX94" fmla="*/ 3104904 w 4522224"/>
                <a:gd name="connsiteY94" fmla="*/ 3570408 h 6062148"/>
                <a:gd name="connsiteX95" fmla="*/ 3135384 w 4522224"/>
                <a:gd name="connsiteY95" fmla="*/ 3631368 h 6062148"/>
                <a:gd name="connsiteX96" fmla="*/ 3112524 w 4522224"/>
                <a:gd name="connsiteY96" fmla="*/ 3738048 h 6062148"/>
                <a:gd name="connsiteX97" fmla="*/ 3120144 w 4522224"/>
                <a:gd name="connsiteY97" fmla="*/ 4103808 h 6062148"/>
                <a:gd name="connsiteX98" fmla="*/ 3112524 w 4522224"/>
                <a:gd name="connsiteY98" fmla="*/ 4119048 h 6062148"/>
                <a:gd name="connsiteX99" fmla="*/ 3158244 w 4522224"/>
                <a:gd name="connsiteY99" fmla="*/ 4157148 h 6062148"/>
                <a:gd name="connsiteX100" fmla="*/ 3196344 w 4522224"/>
                <a:gd name="connsiteY100" fmla="*/ 4164768 h 6062148"/>
                <a:gd name="connsiteX101" fmla="*/ 3226824 w 4522224"/>
                <a:gd name="connsiteY101" fmla="*/ 4172388 h 6062148"/>
                <a:gd name="connsiteX102" fmla="*/ 3280164 w 4522224"/>
                <a:gd name="connsiteY102" fmla="*/ 4294308 h 6062148"/>
                <a:gd name="connsiteX103" fmla="*/ 3295404 w 4522224"/>
                <a:gd name="connsiteY103" fmla="*/ 4347648 h 6062148"/>
                <a:gd name="connsiteX104" fmla="*/ 3325884 w 4522224"/>
                <a:gd name="connsiteY104" fmla="*/ 4408608 h 6062148"/>
                <a:gd name="connsiteX105" fmla="*/ 3546864 w 4522224"/>
                <a:gd name="connsiteY105" fmla="*/ 4644828 h 6062148"/>
                <a:gd name="connsiteX106" fmla="*/ 3882144 w 4522224"/>
                <a:gd name="connsiteY106" fmla="*/ 5025828 h 6062148"/>
                <a:gd name="connsiteX107" fmla="*/ 4095504 w 4522224"/>
                <a:gd name="connsiteY107" fmla="*/ 5300148 h 6062148"/>
                <a:gd name="connsiteX108" fmla="*/ 4362204 w 4522224"/>
                <a:gd name="connsiteY108" fmla="*/ 5726868 h 6062148"/>
                <a:gd name="connsiteX109" fmla="*/ 4522224 w 4522224"/>
                <a:gd name="connsiteY109" fmla="*/ 6046908 h 6062148"/>
                <a:gd name="connsiteX0-1" fmla="*/ 323604 w 4522224"/>
                <a:gd name="connsiteY0-2" fmla="*/ 6062148 h 6062148"/>
                <a:gd name="connsiteX1-3" fmla="*/ 376944 w 4522224"/>
                <a:gd name="connsiteY1-4" fmla="*/ 5924988 h 6062148"/>
                <a:gd name="connsiteX2-5" fmla="*/ 437904 w 4522224"/>
                <a:gd name="connsiteY2-6" fmla="*/ 5780208 h 6062148"/>
                <a:gd name="connsiteX3-7" fmla="*/ 468384 w 4522224"/>
                <a:gd name="connsiteY3-8" fmla="*/ 5665908 h 6062148"/>
                <a:gd name="connsiteX4-9" fmla="*/ 506484 w 4522224"/>
                <a:gd name="connsiteY4-10" fmla="*/ 5612568 h 6062148"/>
                <a:gd name="connsiteX5-11" fmla="*/ 536964 w 4522224"/>
                <a:gd name="connsiteY5-12" fmla="*/ 5521128 h 6062148"/>
                <a:gd name="connsiteX6-13" fmla="*/ 559824 w 4522224"/>
                <a:gd name="connsiteY6-14" fmla="*/ 5353488 h 6062148"/>
                <a:gd name="connsiteX7-15" fmla="*/ 597924 w 4522224"/>
                <a:gd name="connsiteY7-16" fmla="*/ 5223948 h 6062148"/>
                <a:gd name="connsiteX8-17" fmla="*/ 620784 w 4522224"/>
                <a:gd name="connsiteY8-18" fmla="*/ 5178228 h 6062148"/>
                <a:gd name="connsiteX9-19" fmla="*/ 696984 w 4522224"/>
                <a:gd name="connsiteY9-20" fmla="*/ 5071548 h 6062148"/>
                <a:gd name="connsiteX10-21" fmla="*/ 712224 w 4522224"/>
                <a:gd name="connsiteY10-22" fmla="*/ 5063928 h 6062148"/>
                <a:gd name="connsiteX11-23" fmla="*/ 704604 w 4522224"/>
                <a:gd name="connsiteY11-24" fmla="*/ 5025828 h 6062148"/>
                <a:gd name="connsiteX12-25" fmla="*/ 696984 w 4522224"/>
                <a:gd name="connsiteY12-26" fmla="*/ 5002968 h 6062148"/>
                <a:gd name="connsiteX13-27" fmla="*/ 963684 w 4522224"/>
                <a:gd name="connsiteY13-28" fmla="*/ 4682928 h 6062148"/>
                <a:gd name="connsiteX14-29" fmla="*/ 956064 w 4522224"/>
                <a:gd name="connsiteY14-30" fmla="*/ 4644828 h 6062148"/>
                <a:gd name="connsiteX15-31" fmla="*/ 1337064 w 4522224"/>
                <a:gd name="connsiteY15-32" fmla="*/ 4172388 h 6062148"/>
                <a:gd name="connsiteX16-33" fmla="*/ 1253244 w 4522224"/>
                <a:gd name="connsiteY16-34" fmla="*/ 4012368 h 6062148"/>
                <a:gd name="connsiteX17-35" fmla="*/ 1199904 w 4522224"/>
                <a:gd name="connsiteY17-36" fmla="*/ 3928548 h 6062148"/>
                <a:gd name="connsiteX18-37" fmla="*/ 1169424 w 4522224"/>
                <a:gd name="connsiteY18-38" fmla="*/ 3768528 h 6062148"/>
                <a:gd name="connsiteX19-39" fmla="*/ 1146564 w 4522224"/>
                <a:gd name="connsiteY19-40" fmla="*/ 3699948 h 6062148"/>
                <a:gd name="connsiteX20-41" fmla="*/ 1138944 w 4522224"/>
                <a:gd name="connsiteY20-42" fmla="*/ 3669468 h 6062148"/>
                <a:gd name="connsiteX21-43" fmla="*/ 1062744 w 4522224"/>
                <a:gd name="connsiteY21-44" fmla="*/ 3661848 h 6062148"/>
                <a:gd name="connsiteX22-45" fmla="*/ 933204 w 4522224"/>
                <a:gd name="connsiteY22-46" fmla="*/ 3669468 h 6062148"/>
                <a:gd name="connsiteX23-47" fmla="*/ 826524 w 4522224"/>
                <a:gd name="connsiteY23-48" fmla="*/ 3692328 h 6062148"/>
                <a:gd name="connsiteX24-49" fmla="*/ 605544 w 4522224"/>
                <a:gd name="connsiteY24-50" fmla="*/ 3738048 h 6062148"/>
                <a:gd name="connsiteX25-51" fmla="*/ 384564 w 4522224"/>
                <a:gd name="connsiteY25-52" fmla="*/ 3638988 h 6062148"/>
                <a:gd name="connsiteX26-53" fmla="*/ 376944 w 4522224"/>
                <a:gd name="connsiteY26-54" fmla="*/ 3326568 h 6062148"/>
                <a:gd name="connsiteX27-55" fmla="*/ 415044 w 4522224"/>
                <a:gd name="connsiteY27-56" fmla="*/ 3250368 h 6062148"/>
                <a:gd name="connsiteX28-57" fmla="*/ 415044 w 4522224"/>
                <a:gd name="connsiteY28-58" fmla="*/ 3227508 h 6062148"/>
                <a:gd name="connsiteX29-59" fmla="*/ 384564 w 4522224"/>
                <a:gd name="connsiteY29-60" fmla="*/ 3166548 h 6062148"/>
                <a:gd name="connsiteX30-61" fmla="*/ 361704 w 4522224"/>
                <a:gd name="connsiteY30-62" fmla="*/ 3166548 h 6062148"/>
                <a:gd name="connsiteX31-63" fmla="*/ 346464 w 4522224"/>
                <a:gd name="connsiteY31-64" fmla="*/ 3105588 h 6062148"/>
                <a:gd name="connsiteX32-65" fmla="*/ 392184 w 4522224"/>
                <a:gd name="connsiteY32-66" fmla="*/ 3021768 h 6062148"/>
                <a:gd name="connsiteX33-67" fmla="*/ 483624 w 4522224"/>
                <a:gd name="connsiteY33-68" fmla="*/ 2998908 h 6062148"/>
                <a:gd name="connsiteX34-69" fmla="*/ 460764 w 4522224"/>
                <a:gd name="connsiteY34-70" fmla="*/ 2930328 h 6062148"/>
                <a:gd name="connsiteX35-71" fmla="*/ 430284 w 4522224"/>
                <a:gd name="connsiteY35-72" fmla="*/ 2930328 h 6062148"/>
                <a:gd name="connsiteX36-73" fmla="*/ 384564 w 4522224"/>
                <a:gd name="connsiteY36-74" fmla="*/ 2930328 h 6062148"/>
                <a:gd name="connsiteX37-75" fmla="*/ 300744 w 4522224"/>
                <a:gd name="connsiteY37-76" fmla="*/ 2876988 h 6062148"/>
                <a:gd name="connsiteX38-77" fmla="*/ 315984 w 4522224"/>
                <a:gd name="connsiteY38-78" fmla="*/ 2846508 h 6062148"/>
                <a:gd name="connsiteX39-79" fmla="*/ 323604 w 4522224"/>
                <a:gd name="connsiteY39-80" fmla="*/ 2793168 h 6062148"/>
                <a:gd name="connsiteX40-81" fmla="*/ 308364 w 4522224"/>
                <a:gd name="connsiteY40-82" fmla="*/ 2732208 h 6062148"/>
                <a:gd name="connsiteX41-83" fmla="*/ 262644 w 4522224"/>
                <a:gd name="connsiteY41-84" fmla="*/ 2671248 h 6062148"/>
                <a:gd name="connsiteX42-85" fmla="*/ 171204 w 4522224"/>
                <a:gd name="connsiteY42-86" fmla="*/ 2656008 h 6062148"/>
                <a:gd name="connsiteX43-87" fmla="*/ 49284 w 4522224"/>
                <a:gd name="connsiteY43-88" fmla="*/ 2610288 h 6062148"/>
                <a:gd name="connsiteX44-89" fmla="*/ 18804 w 4522224"/>
                <a:gd name="connsiteY44-90" fmla="*/ 2556948 h 6062148"/>
                <a:gd name="connsiteX45-91" fmla="*/ 3564 w 4522224"/>
                <a:gd name="connsiteY45-92" fmla="*/ 2488368 h 6062148"/>
                <a:gd name="connsiteX46-93" fmla="*/ 87384 w 4522224"/>
                <a:gd name="connsiteY46-94" fmla="*/ 2335968 h 6062148"/>
                <a:gd name="connsiteX47-95" fmla="*/ 216924 w 4522224"/>
                <a:gd name="connsiteY47-96" fmla="*/ 2175948 h 6062148"/>
                <a:gd name="connsiteX48-97" fmla="*/ 277884 w 4522224"/>
                <a:gd name="connsiteY48-98" fmla="*/ 2084508 h 6062148"/>
                <a:gd name="connsiteX49-99" fmla="*/ 323604 w 4522224"/>
                <a:gd name="connsiteY49-100" fmla="*/ 1977828 h 6062148"/>
                <a:gd name="connsiteX50-101" fmla="*/ 354084 w 4522224"/>
                <a:gd name="connsiteY50-102" fmla="*/ 1871148 h 6062148"/>
                <a:gd name="connsiteX51-103" fmla="*/ 369324 w 4522224"/>
                <a:gd name="connsiteY51-104" fmla="*/ 1810188 h 6062148"/>
                <a:gd name="connsiteX52-105" fmla="*/ 338844 w 4522224"/>
                <a:gd name="connsiteY52-106" fmla="*/ 1756848 h 6062148"/>
                <a:gd name="connsiteX53-107" fmla="*/ 323604 w 4522224"/>
                <a:gd name="connsiteY53-108" fmla="*/ 1680648 h 6062148"/>
                <a:gd name="connsiteX54-109" fmla="*/ 407424 w 4522224"/>
                <a:gd name="connsiteY54-110" fmla="*/ 1474908 h 6062148"/>
                <a:gd name="connsiteX55-111" fmla="*/ 437904 w 4522224"/>
                <a:gd name="connsiteY55-112" fmla="*/ 1307268 h 6062148"/>
                <a:gd name="connsiteX56-113" fmla="*/ 460764 w 4522224"/>
                <a:gd name="connsiteY56-114" fmla="*/ 1192968 h 6062148"/>
                <a:gd name="connsiteX57-115" fmla="*/ 498864 w 4522224"/>
                <a:gd name="connsiteY57-116" fmla="*/ 1055808 h 6062148"/>
                <a:gd name="connsiteX58-117" fmla="*/ 552204 w 4522224"/>
                <a:gd name="connsiteY58-118" fmla="*/ 888168 h 6062148"/>
                <a:gd name="connsiteX59-119" fmla="*/ 498864 w 4522224"/>
                <a:gd name="connsiteY59-120" fmla="*/ 888168 h 6062148"/>
                <a:gd name="connsiteX60-121" fmla="*/ 407424 w 4522224"/>
                <a:gd name="connsiteY60-122" fmla="*/ 834828 h 6062148"/>
                <a:gd name="connsiteX61-123" fmla="*/ 323604 w 4522224"/>
                <a:gd name="connsiteY61-124" fmla="*/ 789108 h 6062148"/>
                <a:gd name="connsiteX62-125" fmla="*/ 255024 w 4522224"/>
                <a:gd name="connsiteY62-126" fmla="*/ 773868 h 6062148"/>
                <a:gd name="connsiteX63-127" fmla="*/ 209304 w 4522224"/>
                <a:gd name="connsiteY63-128" fmla="*/ 751008 h 6062148"/>
                <a:gd name="connsiteX64-129" fmla="*/ 255024 w 4522224"/>
                <a:gd name="connsiteY64-130" fmla="*/ 674808 h 6062148"/>
                <a:gd name="connsiteX65-131" fmla="*/ 369324 w 4522224"/>
                <a:gd name="connsiteY65-132" fmla="*/ 606228 h 6062148"/>
                <a:gd name="connsiteX66-133" fmla="*/ 552204 w 4522224"/>
                <a:gd name="connsiteY66-134" fmla="*/ 507168 h 6062148"/>
                <a:gd name="connsiteX67-135" fmla="*/ 651264 w 4522224"/>
                <a:gd name="connsiteY67-136" fmla="*/ 423348 h 6062148"/>
                <a:gd name="connsiteX68-137" fmla="*/ 887484 w 4522224"/>
                <a:gd name="connsiteY68-138" fmla="*/ 232848 h 6062148"/>
                <a:gd name="connsiteX69-139" fmla="*/ 1169424 w 4522224"/>
                <a:gd name="connsiteY69-140" fmla="*/ 80448 h 6062148"/>
                <a:gd name="connsiteX70-141" fmla="*/ 1588524 w 4522224"/>
                <a:gd name="connsiteY70-142" fmla="*/ 11868 h 6062148"/>
                <a:gd name="connsiteX71-143" fmla="*/ 1939044 w 4522224"/>
                <a:gd name="connsiteY71-144" fmla="*/ 4248 h 6062148"/>
                <a:gd name="connsiteX72-145" fmla="*/ 2167644 w 4522224"/>
                <a:gd name="connsiteY72-146" fmla="*/ 4248 h 6062148"/>
                <a:gd name="connsiteX73-147" fmla="*/ 2388624 w 4522224"/>
                <a:gd name="connsiteY73-148" fmla="*/ 57588 h 6062148"/>
                <a:gd name="connsiteX74-149" fmla="*/ 2662944 w 4522224"/>
                <a:gd name="connsiteY74-150" fmla="*/ 133788 h 6062148"/>
                <a:gd name="connsiteX75-151" fmla="*/ 2815344 w 4522224"/>
                <a:gd name="connsiteY75-152" fmla="*/ 202368 h 6062148"/>
                <a:gd name="connsiteX76-153" fmla="*/ 3097284 w 4522224"/>
                <a:gd name="connsiteY76-154" fmla="*/ 400488 h 6062148"/>
                <a:gd name="connsiteX77-155" fmla="*/ 3280164 w 4522224"/>
                <a:gd name="connsiteY77-156" fmla="*/ 651948 h 6062148"/>
                <a:gd name="connsiteX78-157" fmla="*/ 3402084 w 4522224"/>
                <a:gd name="connsiteY78-158" fmla="*/ 918648 h 6062148"/>
                <a:gd name="connsiteX79-159" fmla="*/ 3470664 w 4522224"/>
                <a:gd name="connsiteY79-160" fmla="*/ 1238688 h 6062148"/>
                <a:gd name="connsiteX80-161" fmla="*/ 3501144 w 4522224"/>
                <a:gd name="connsiteY80-162" fmla="*/ 1543488 h 6062148"/>
                <a:gd name="connsiteX81-163" fmla="*/ 3501144 w 4522224"/>
                <a:gd name="connsiteY81-164" fmla="*/ 1962588 h 6062148"/>
                <a:gd name="connsiteX82-165" fmla="*/ 3333504 w 4522224"/>
                <a:gd name="connsiteY82-166" fmla="*/ 2305488 h 6062148"/>
                <a:gd name="connsiteX83-167" fmla="*/ 3249684 w 4522224"/>
                <a:gd name="connsiteY83-168" fmla="*/ 2473128 h 6062148"/>
                <a:gd name="connsiteX84-169" fmla="*/ 3127764 w 4522224"/>
                <a:gd name="connsiteY84-170" fmla="*/ 2663628 h 6062148"/>
                <a:gd name="connsiteX85-171" fmla="*/ 3066804 w 4522224"/>
                <a:gd name="connsiteY85-172" fmla="*/ 2838888 h 6062148"/>
                <a:gd name="connsiteX86-173" fmla="*/ 3059184 w 4522224"/>
                <a:gd name="connsiteY86-174" fmla="*/ 2915088 h 6062148"/>
                <a:gd name="connsiteX87-175" fmla="*/ 3013464 w 4522224"/>
                <a:gd name="connsiteY87-176" fmla="*/ 3014148 h 6062148"/>
                <a:gd name="connsiteX88-177" fmla="*/ 2975364 w 4522224"/>
                <a:gd name="connsiteY88-178" fmla="*/ 3082728 h 6062148"/>
                <a:gd name="connsiteX89-179" fmla="*/ 2952504 w 4522224"/>
                <a:gd name="connsiteY89-180" fmla="*/ 3120828 h 6062148"/>
                <a:gd name="connsiteX90-181" fmla="*/ 2952504 w 4522224"/>
                <a:gd name="connsiteY90-182" fmla="*/ 3555168 h 6062148"/>
                <a:gd name="connsiteX91-183" fmla="*/ 2952504 w 4522224"/>
                <a:gd name="connsiteY91-184" fmla="*/ 3562788 h 6062148"/>
                <a:gd name="connsiteX92-185" fmla="*/ 3005844 w 4522224"/>
                <a:gd name="connsiteY92-186" fmla="*/ 3539928 h 6062148"/>
                <a:gd name="connsiteX93-187" fmla="*/ 3059184 w 4522224"/>
                <a:gd name="connsiteY93-188" fmla="*/ 3562788 h 6062148"/>
                <a:gd name="connsiteX94-189" fmla="*/ 3104904 w 4522224"/>
                <a:gd name="connsiteY94-190" fmla="*/ 3570408 h 6062148"/>
                <a:gd name="connsiteX95-191" fmla="*/ 3135384 w 4522224"/>
                <a:gd name="connsiteY95-192" fmla="*/ 3631368 h 6062148"/>
                <a:gd name="connsiteX96-193" fmla="*/ 3112524 w 4522224"/>
                <a:gd name="connsiteY96-194" fmla="*/ 3738048 h 6062148"/>
                <a:gd name="connsiteX97-195" fmla="*/ 3120144 w 4522224"/>
                <a:gd name="connsiteY97-196" fmla="*/ 4103808 h 6062148"/>
                <a:gd name="connsiteX98-197" fmla="*/ 3112524 w 4522224"/>
                <a:gd name="connsiteY98-198" fmla="*/ 4119048 h 6062148"/>
                <a:gd name="connsiteX99-199" fmla="*/ 3158244 w 4522224"/>
                <a:gd name="connsiteY99-200" fmla="*/ 4157148 h 6062148"/>
                <a:gd name="connsiteX100-201" fmla="*/ 3196344 w 4522224"/>
                <a:gd name="connsiteY100-202" fmla="*/ 4164768 h 6062148"/>
                <a:gd name="connsiteX101-203" fmla="*/ 3226824 w 4522224"/>
                <a:gd name="connsiteY101-204" fmla="*/ 4172388 h 6062148"/>
                <a:gd name="connsiteX102-205" fmla="*/ 3280164 w 4522224"/>
                <a:gd name="connsiteY102-206" fmla="*/ 4294308 h 6062148"/>
                <a:gd name="connsiteX103-207" fmla="*/ 3295404 w 4522224"/>
                <a:gd name="connsiteY103-208" fmla="*/ 4347648 h 6062148"/>
                <a:gd name="connsiteX104-209" fmla="*/ 3325884 w 4522224"/>
                <a:gd name="connsiteY104-210" fmla="*/ 4408608 h 6062148"/>
                <a:gd name="connsiteX105-211" fmla="*/ 3546864 w 4522224"/>
                <a:gd name="connsiteY105-212" fmla="*/ 4644828 h 6062148"/>
                <a:gd name="connsiteX106-213" fmla="*/ 3882144 w 4522224"/>
                <a:gd name="connsiteY106-214" fmla="*/ 5025828 h 6062148"/>
                <a:gd name="connsiteX107-215" fmla="*/ 4095504 w 4522224"/>
                <a:gd name="connsiteY107-216" fmla="*/ 5300148 h 6062148"/>
                <a:gd name="connsiteX108-217" fmla="*/ 4362204 w 4522224"/>
                <a:gd name="connsiteY108-218" fmla="*/ 5726868 h 6062148"/>
                <a:gd name="connsiteX109-219" fmla="*/ 4522224 w 4522224"/>
                <a:gd name="connsiteY109-220" fmla="*/ 6046908 h 6062148"/>
                <a:gd name="connsiteX0-221" fmla="*/ 323604 w 4522224"/>
                <a:gd name="connsiteY0-222" fmla="*/ 6062148 h 6062148"/>
                <a:gd name="connsiteX1-223" fmla="*/ 376944 w 4522224"/>
                <a:gd name="connsiteY1-224" fmla="*/ 5924988 h 6062148"/>
                <a:gd name="connsiteX2-225" fmla="*/ 437904 w 4522224"/>
                <a:gd name="connsiteY2-226" fmla="*/ 5780208 h 6062148"/>
                <a:gd name="connsiteX3-227" fmla="*/ 468384 w 4522224"/>
                <a:gd name="connsiteY3-228" fmla="*/ 5665908 h 6062148"/>
                <a:gd name="connsiteX4-229" fmla="*/ 506484 w 4522224"/>
                <a:gd name="connsiteY4-230" fmla="*/ 5612568 h 6062148"/>
                <a:gd name="connsiteX5-231" fmla="*/ 536964 w 4522224"/>
                <a:gd name="connsiteY5-232" fmla="*/ 5521128 h 6062148"/>
                <a:gd name="connsiteX6-233" fmla="*/ 559824 w 4522224"/>
                <a:gd name="connsiteY6-234" fmla="*/ 5353488 h 6062148"/>
                <a:gd name="connsiteX7-235" fmla="*/ 597924 w 4522224"/>
                <a:gd name="connsiteY7-236" fmla="*/ 5223948 h 6062148"/>
                <a:gd name="connsiteX8-237" fmla="*/ 620784 w 4522224"/>
                <a:gd name="connsiteY8-238" fmla="*/ 5178228 h 6062148"/>
                <a:gd name="connsiteX9-239" fmla="*/ 696984 w 4522224"/>
                <a:gd name="connsiteY9-240" fmla="*/ 5071548 h 6062148"/>
                <a:gd name="connsiteX10-241" fmla="*/ 712224 w 4522224"/>
                <a:gd name="connsiteY10-242" fmla="*/ 5063928 h 6062148"/>
                <a:gd name="connsiteX11-243" fmla="*/ 704604 w 4522224"/>
                <a:gd name="connsiteY11-244" fmla="*/ 5025828 h 6062148"/>
                <a:gd name="connsiteX12-245" fmla="*/ 696984 w 4522224"/>
                <a:gd name="connsiteY12-246" fmla="*/ 5002968 h 6062148"/>
                <a:gd name="connsiteX13-247" fmla="*/ 963684 w 4522224"/>
                <a:gd name="connsiteY13-248" fmla="*/ 4682928 h 6062148"/>
                <a:gd name="connsiteX14-249" fmla="*/ 956064 w 4522224"/>
                <a:gd name="connsiteY14-250" fmla="*/ 4644828 h 6062148"/>
                <a:gd name="connsiteX15-251" fmla="*/ 1337064 w 4522224"/>
                <a:gd name="connsiteY15-252" fmla="*/ 4172388 h 6062148"/>
                <a:gd name="connsiteX16-253" fmla="*/ 1253244 w 4522224"/>
                <a:gd name="connsiteY16-254" fmla="*/ 4012368 h 6062148"/>
                <a:gd name="connsiteX17-255" fmla="*/ 1199904 w 4522224"/>
                <a:gd name="connsiteY17-256" fmla="*/ 3928548 h 6062148"/>
                <a:gd name="connsiteX18-257" fmla="*/ 1169424 w 4522224"/>
                <a:gd name="connsiteY18-258" fmla="*/ 3768528 h 6062148"/>
                <a:gd name="connsiteX19-259" fmla="*/ 1146564 w 4522224"/>
                <a:gd name="connsiteY19-260" fmla="*/ 3699948 h 6062148"/>
                <a:gd name="connsiteX20-261" fmla="*/ 1138944 w 4522224"/>
                <a:gd name="connsiteY20-262" fmla="*/ 3669468 h 6062148"/>
                <a:gd name="connsiteX21-263" fmla="*/ 1062744 w 4522224"/>
                <a:gd name="connsiteY21-264" fmla="*/ 3661848 h 6062148"/>
                <a:gd name="connsiteX22-265" fmla="*/ 933204 w 4522224"/>
                <a:gd name="connsiteY22-266" fmla="*/ 3669468 h 6062148"/>
                <a:gd name="connsiteX23-267" fmla="*/ 826524 w 4522224"/>
                <a:gd name="connsiteY23-268" fmla="*/ 3692328 h 6062148"/>
                <a:gd name="connsiteX24-269" fmla="*/ 605544 w 4522224"/>
                <a:gd name="connsiteY24-270" fmla="*/ 3738048 h 6062148"/>
                <a:gd name="connsiteX25-271" fmla="*/ 384564 w 4522224"/>
                <a:gd name="connsiteY25-272" fmla="*/ 3638988 h 6062148"/>
                <a:gd name="connsiteX26-273" fmla="*/ 376944 w 4522224"/>
                <a:gd name="connsiteY26-274" fmla="*/ 3326568 h 6062148"/>
                <a:gd name="connsiteX27-275" fmla="*/ 415044 w 4522224"/>
                <a:gd name="connsiteY27-276" fmla="*/ 3227508 h 6062148"/>
                <a:gd name="connsiteX28-277" fmla="*/ 384564 w 4522224"/>
                <a:gd name="connsiteY28-278" fmla="*/ 3166548 h 6062148"/>
                <a:gd name="connsiteX29-279" fmla="*/ 361704 w 4522224"/>
                <a:gd name="connsiteY29-280" fmla="*/ 3166548 h 6062148"/>
                <a:gd name="connsiteX30-281" fmla="*/ 346464 w 4522224"/>
                <a:gd name="connsiteY30-282" fmla="*/ 3105588 h 6062148"/>
                <a:gd name="connsiteX31-283" fmla="*/ 392184 w 4522224"/>
                <a:gd name="connsiteY31-284" fmla="*/ 3021768 h 6062148"/>
                <a:gd name="connsiteX32-285" fmla="*/ 483624 w 4522224"/>
                <a:gd name="connsiteY32-286" fmla="*/ 2998908 h 6062148"/>
                <a:gd name="connsiteX33-287" fmla="*/ 460764 w 4522224"/>
                <a:gd name="connsiteY33-288" fmla="*/ 2930328 h 6062148"/>
                <a:gd name="connsiteX34-289" fmla="*/ 430284 w 4522224"/>
                <a:gd name="connsiteY34-290" fmla="*/ 2930328 h 6062148"/>
                <a:gd name="connsiteX35-291" fmla="*/ 384564 w 4522224"/>
                <a:gd name="connsiteY35-292" fmla="*/ 2930328 h 6062148"/>
                <a:gd name="connsiteX36-293" fmla="*/ 300744 w 4522224"/>
                <a:gd name="connsiteY36-294" fmla="*/ 2876988 h 6062148"/>
                <a:gd name="connsiteX37-295" fmla="*/ 315984 w 4522224"/>
                <a:gd name="connsiteY37-296" fmla="*/ 2846508 h 6062148"/>
                <a:gd name="connsiteX38-297" fmla="*/ 323604 w 4522224"/>
                <a:gd name="connsiteY38-298" fmla="*/ 2793168 h 6062148"/>
                <a:gd name="connsiteX39-299" fmla="*/ 308364 w 4522224"/>
                <a:gd name="connsiteY39-300" fmla="*/ 2732208 h 6062148"/>
                <a:gd name="connsiteX40-301" fmla="*/ 262644 w 4522224"/>
                <a:gd name="connsiteY40-302" fmla="*/ 2671248 h 6062148"/>
                <a:gd name="connsiteX41-303" fmla="*/ 171204 w 4522224"/>
                <a:gd name="connsiteY41-304" fmla="*/ 2656008 h 6062148"/>
                <a:gd name="connsiteX42-305" fmla="*/ 49284 w 4522224"/>
                <a:gd name="connsiteY42-306" fmla="*/ 2610288 h 6062148"/>
                <a:gd name="connsiteX43-307" fmla="*/ 18804 w 4522224"/>
                <a:gd name="connsiteY43-308" fmla="*/ 2556948 h 6062148"/>
                <a:gd name="connsiteX44-309" fmla="*/ 3564 w 4522224"/>
                <a:gd name="connsiteY44-310" fmla="*/ 2488368 h 6062148"/>
                <a:gd name="connsiteX45-311" fmla="*/ 87384 w 4522224"/>
                <a:gd name="connsiteY45-312" fmla="*/ 2335968 h 6062148"/>
                <a:gd name="connsiteX46-313" fmla="*/ 216924 w 4522224"/>
                <a:gd name="connsiteY46-314" fmla="*/ 2175948 h 6062148"/>
                <a:gd name="connsiteX47-315" fmla="*/ 277884 w 4522224"/>
                <a:gd name="connsiteY47-316" fmla="*/ 2084508 h 6062148"/>
                <a:gd name="connsiteX48-317" fmla="*/ 323604 w 4522224"/>
                <a:gd name="connsiteY48-318" fmla="*/ 1977828 h 6062148"/>
                <a:gd name="connsiteX49-319" fmla="*/ 354084 w 4522224"/>
                <a:gd name="connsiteY49-320" fmla="*/ 1871148 h 6062148"/>
                <a:gd name="connsiteX50-321" fmla="*/ 369324 w 4522224"/>
                <a:gd name="connsiteY50-322" fmla="*/ 1810188 h 6062148"/>
                <a:gd name="connsiteX51-323" fmla="*/ 338844 w 4522224"/>
                <a:gd name="connsiteY51-324" fmla="*/ 1756848 h 6062148"/>
                <a:gd name="connsiteX52-325" fmla="*/ 323604 w 4522224"/>
                <a:gd name="connsiteY52-326" fmla="*/ 1680648 h 6062148"/>
                <a:gd name="connsiteX53-327" fmla="*/ 407424 w 4522224"/>
                <a:gd name="connsiteY53-328" fmla="*/ 1474908 h 6062148"/>
                <a:gd name="connsiteX54-329" fmla="*/ 437904 w 4522224"/>
                <a:gd name="connsiteY54-330" fmla="*/ 1307268 h 6062148"/>
                <a:gd name="connsiteX55-331" fmla="*/ 460764 w 4522224"/>
                <a:gd name="connsiteY55-332" fmla="*/ 1192968 h 6062148"/>
                <a:gd name="connsiteX56-333" fmla="*/ 498864 w 4522224"/>
                <a:gd name="connsiteY56-334" fmla="*/ 1055808 h 6062148"/>
                <a:gd name="connsiteX57-335" fmla="*/ 552204 w 4522224"/>
                <a:gd name="connsiteY57-336" fmla="*/ 888168 h 6062148"/>
                <a:gd name="connsiteX58-337" fmla="*/ 498864 w 4522224"/>
                <a:gd name="connsiteY58-338" fmla="*/ 888168 h 6062148"/>
                <a:gd name="connsiteX59-339" fmla="*/ 407424 w 4522224"/>
                <a:gd name="connsiteY59-340" fmla="*/ 834828 h 6062148"/>
                <a:gd name="connsiteX60-341" fmla="*/ 323604 w 4522224"/>
                <a:gd name="connsiteY60-342" fmla="*/ 789108 h 6062148"/>
                <a:gd name="connsiteX61-343" fmla="*/ 255024 w 4522224"/>
                <a:gd name="connsiteY61-344" fmla="*/ 773868 h 6062148"/>
                <a:gd name="connsiteX62-345" fmla="*/ 209304 w 4522224"/>
                <a:gd name="connsiteY62-346" fmla="*/ 751008 h 6062148"/>
                <a:gd name="connsiteX63-347" fmla="*/ 255024 w 4522224"/>
                <a:gd name="connsiteY63-348" fmla="*/ 674808 h 6062148"/>
                <a:gd name="connsiteX64-349" fmla="*/ 369324 w 4522224"/>
                <a:gd name="connsiteY64-350" fmla="*/ 606228 h 6062148"/>
                <a:gd name="connsiteX65-351" fmla="*/ 552204 w 4522224"/>
                <a:gd name="connsiteY65-352" fmla="*/ 507168 h 6062148"/>
                <a:gd name="connsiteX66-353" fmla="*/ 651264 w 4522224"/>
                <a:gd name="connsiteY66-354" fmla="*/ 423348 h 6062148"/>
                <a:gd name="connsiteX67-355" fmla="*/ 887484 w 4522224"/>
                <a:gd name="connsiteY67-356" fmla="*/ 232848 h 6062148"/>
                <a:gd name="connsiteX68-357" fmla="*/ 1169424 w 4522224"/>
                <a:gd name="connsiteY68-358" fmla="*/ 80448 h 6062148"/>
                <a:gd name="connsiteX69-359" fmla="*/ 1588524 w 4522224"/>
                <a:gd name="connsiteY69-360" fmla="*/ 11868 h 6062148"/>
                <a:gd name="connsiteX70-361" fmla="*/ 1939044 w 4522224"/>
                <a:gd name="connsiteY70-362" fmla="*/ 4248 h 6062148"/>
                <a:gd name="connsiteX71-363" fmla="*/ 2167644 w 4522224"/>
                <a:gd name="connsiteY71-364" fmla="*/ 4248 h 6062148"/>
                <a:gd name="connsiteX72-365" fmla="*/ 2388624 w 4522224"/>
                <a:gd name="connsiteY72-366" fmla="*/ 57588 h 6062148"/>
                <a:gd name="connsiteX73-367" fmla="*/ 2662944 w 4522224"/>
                <a:gd name="connsiteY73-368" fmla="*/ 133788 h 6062148"/>
                <a:gd name="connsiteX74-369" fmla="*/ 2815344 w 4522224"/>
                <a:gd name="connsiteY74-370" fmla="*/ 202368 h 6062148"/>
                <a:gd name="connsiteX75-371" fmla="*/ 3097284 w 4522224"/>
                <a:gd name="connsiteY75-372" fmla="*/ 400488 h 6062148"/>
                <a:gd name="connsiteX76-373" fmla="*/ 3280164 w 4522224"/>
                <a:gd name="connsiteY76-374" fmla="*/ 651948 h 6062148"/>
                <a:gd name="connsiteX77-375" fmla="*/ 3402084 w 4522224"/>
                <a:gd name="connsiteY77-376" fmla="*/ 918648 h 6062148"/>
                <a:gd name="connsiteX78-377" fmla="*/ 3470664 w 4522224"/>
                <a:gd name="connsiteY78-378" fmla="*/ 1238688 h 6062148"/>
                <a:gd name="connsiteX79-379" fmla="*/ 3501144 w 4522224"/>
                <a:gd name="connsiteY79-380" fmla="*/ 1543488 h 6062148"/>
                <a:gd name="connsiteX80-381" fmla="*/ 3501144 w 4522224"/>
                <a:gd name="connsiteY80-382" fmla="*/ 1962588 h 6062148"/>
                <a:gd name="connsiteX81-383" fmla="*/ 3333504 w 4522224"/>
                <a:gd name="connsiteY81-384" fmla="*/ 2305488 h 6062148"/>
                <a:gd name="connsiteX82-385" fmla="*/ 3249684 w 4522224"/>
                <a:gd name="connsiteY82-386" fmla="*/ 2473128 h 6062148"/>
                <a:gd name="connsiteX83-387" fmla="*/ 3127764 w 4522224"/>
                <a:gd name="connsiteY83-388" fmla="*/ 2663628 h 6062148"/>
                <a:gd name="connsiteX84-389" fmla="*/ 3066804 w 4522224"/>
                <a:gd name="connsiteY84-390" fmla="*/ 2838888 h 6062148"/>
                <a:gd name="connsiteX85-391" fmla="*/ 3059184 w 4522224"/>
                <a:gd name="connsiteY85-392" fmla="*/ 2915088 h 6062148"/>
                <a:gd name="connsiteX86-393" fmla="*/ 3013464 w 4522224"/>
                <a:gd name="connsiteY86-394" fmla="*/ 3014148 h 6062148"/>
                <a:gd name="connsiteX87-395" fmla="*/ 2975364 w 4522224"/>
                <a:gd name="connsiteY87-396" fmla="*/ 3082728 h 6062148"/>
                <a:gd name="connsiteX88-397" fmla="*/ 2952504 w 4522224"/>
                <a:gd name="connsiteY88-398" fmla="*/ 3120828 h 6062148"/>
                <a:gd name="connsiteX89-399" fmla="*/ 2952504 w 4522224"/>
                <a:gd name="connsiteY89-400" fmla="*/ 3555168 h 6062148"/>
                <a:gd name="connsiteX90-401" fmla="*/ 2952504 w 4522224"/>
                <a:gd name="connsiteY90-402" fmla="*/ 3562788 h 6062148"/>
                <a:gd name="connsiteX91-403" fmla="*/ 3005844 w 4522224"/>
                <a:gd name="connsiteY91-404" fmla="*/ 3539928 h 6062148"/>
                <a:gd name="connsiteX92-405" fmla="*/ 3059184 w 4522224"/>
                <a:gd name="connsiteY92-406" fmla="*/ 3562788 h 6062148"/>
                <a:gd name="connsiteX93-407" fmla="*/ 3104904 w 4522224"/>
                <a:gd name="connsiteY93-408" fmla="*/ 3570408 h 6062148"/>
                <a:gd name="connsiteX94-409" fmla="*/ 3135384 w 4522224"/>
                <a:gd name="connsiteY94-410" fmla="*/ 3631368 h 6062148"/>
                <a:gd name="connsiteX95-411" fmla="*/ 3112524 w 4522224"/>
                <a:gd name="connsiteY95-412" fmla="*/ 3738048 h 6062148"/>
                <a:gd name="connsiteX96-413" fmla="*/ 3120144 w 4522224"/>
                <a:gd name="connsiteY96-414" fmla="*/ 4103808 h 6062148"/>
                <a:gd name="connsiteX97-415" fmla="*/ 3112524 w 4522224"/>
                <a:gd name="connsiteY97-416" fmla="*/ 4119048 h 6062148"/>
                <a:gd name="connsiteX98-417" fmla="*/ 3158244 w 4522224"/>
                <a:gd name="connsiteY98-418" fmla="*/ 4157148 h 6062148"/>
                <a:gd name="connsiteX99-419" fmla="*/ 3196344 w 4522224"/>
                <a:gd name="connsiteY99-420" fmla="*/ 4164768 h 6062148"/>
                <a:gd name="connsiteX100-421" fmla="*/ 3226824 w 4522224"/>
                <a:gd name="connsiteY100-422" fmla="*/ 4172388 h 6062148"/>
                <a:gd name="connsiteX101-423" fmla="*/ 3280164 w 4522224"/>
                <a:gd name="connsiteY101-424" fmla="*/ 4294308 h 6062148"/>
                <a:gd name="connsiteX102-425" fmla="*/ 3295404 w 4522224"/>
                <a:gd name="connsiteY102-426" fmla="*/ 4347648 h 6062148"/>
                <a:gd name="connsiteX103-427" fmla="*/ 3325884 w 4522224"/>
                <a:gd name="connsiteY103-428" fmla="*/ 4408608 h 6062148"/>
                <a:gd name="connsiteX104-429" fmla="*/ 3546864 w 4522224"/>
                <a:gd name="connsiteY104-430" fmla="*/ 4644828 h 6062148"/>
                <a:gd name="connsiteX105-431" fmla="*/ 3882144 w 4522224"/>
                <a:gd name="connsiteY105-432" fmla="*/ 5025828 h 6062148"/>
                <a:gd name="connsiteX106-433" fmla="*/ 4095504 w 4522224"/>
                <a:gd name="connsiteY106-434" fmla="*/ 5300148 h 6062148"/>
                <a:gd name="connsiteX107-435" fmla="*/ 4362204 w 4522224"/>
                <a:gd name="connsiteY107-436" fmla="*/ 5726868 h 6062148"/>
                <a:gd name="connsiteX108-437" fmla="*/ 4522224 w 4522224"/>
                <a:gd name="connsiteY108-438" fmla="*/ 6046908 h 6062148"/>
                <a:gd name="connsiteX0-439" fmla="*/ 328606 w 4527226"/>
                <a:gd name="connsiteY0-440" fmla="*/ 6062148 h 6062148"/>
                <a:gd name="connsiteX1-441" fmla="*/ 381946 w 4527226"/>
                <a:gd name="connsiteY1-442" fmla="*/ 5924988 h 6062148"/>
                <a:gd name="connsiteX2-443" fmla="*/ 442906 w 4527226"/>
                <a:gd name="connsiteY2-444" fmla="*/ 5780208 h 6062148"/>
                <a:gd name="connsiteX3-445" fmla="*/ 473386 w 4527226"/>
                <a:gd name="connsiteY3-446" fmla="*/ 5665908 h 6062148"/>
                <a:gd name="connsiteX4-447" fmla="*/ 511486 w 4527226"/>
                <a:gd name="connsiteY4-448" fmla="*/ 5612568 h 6062148"/>
                <a:gd name="connsiteX5-449" fmla="*/ 541966 w 4527226"/>
                <a:gd name="connsiteY5-450" fmla="*/ 5521128 h 6062148"/>
                <a:gd name="connsiteX6-451" fmla="*/ 564826 w 4527226"/>
                <a:gd name="connsiteY6-452" fmla="*/ 5353488 h 6062148"/>
                <a:gd name="connsiteX7-453" fmla="*/ 602926 w 4527226"/>
                <a:gd name="connsiteY7-454" fmla="*/ 5223948 h 6062148"/>
                <a:gd name="connsiteX8-455" fmla="*/ 625786 w 4527226"/>
                <a:gd name="connsiteY8-456" fmla="*/ 5178228 h 6062148"/>
                <a:gd name="connsiteX9-457" fmla="*/ 701986 w 4527226"/>
                <a:gd name="connsiteY9-458" fmla="*/ 5071548 h 6062148"/>
                <a:gd name="connsiteX10-459" fmla="*/ 717226 w 4527226"/>
                <a:gd name="connsiteY10-460" fmla="*/ 5063928 h 6062148"/>
                <a:gd name="connsiteX11-461" fmla="*/ 709606 w 4527226"/>
                <a:gd name="connsiteY11-462" fmla="*/ 5025828 h 6062148"/>
                <a:gd name="connsiteX12-463" fmla="*/ 701986 w 4527226"/>
                <a:gd name="connsiteY12-464" fmla="*/ 5002968 h 6062148"/>
                <a:gd name="connsiteX13-465" fmla="*/ 968686 w 4527226"/>
                <a:gd name="connsiteY13-466" fmla="*/ 4682928 h 6062148"/>
                <a:gd name="connsiteX14-467" fmla="*/ 961066 w 4527226"/>
                <a:gd name="connsiteY14-468" fmla="*/ 4644828 h 6062148"/>
                <a:gd name="connsiteX15-469" fmla="*/ 1342066 w 4527226"/>
                <a:gd name="connsiteY15-470" fmla="*/ 4172388 h 6062148"/>
                <a:gd name="connsiteX16-471" fmla="*/ 1258246 w 4527226"/>
                <a:gd name="connsiteY16-472" fmla="*/ 4012368 h 6062148"/>
                <a:gd name="connsiteX17-473" fmla="*/ 1204906 w 4527226"/>
                <a:gd name="connsiteY17-474" fmla="*/ 3928548 h 6062148"/>
                <a:gd name="connsiteX18-475" fmla="*/ 1174426 w 4527226"/>
                <a:gd name="connsiteY18-476" fmla="*/ 3768528 h 6062148"/>
                <a:gd name="connsiteX19-477" fmla="*/ 1151566 w 4527226"/>
                <a:gd name="connsiteY19-478" fmla="*/ 3699948 h 6062148"/>
                <a:gd name="connsiteX20-479" fmla="*/ 1143946 w 4527226"/>
                <a:gd name="connsiteY20-480" fmla="*/ 3669468 h 6062148"/>
                <a:gd name="connsiteX21-481" fmla="*/ 1067746 w 4527226"/>
                <a:gd name="connsiteY21-482" fmla="*/ 3661848 h 6062148"/>
                <a:gd name="connsiteX22-483" fmla="*/ 938206 w 4527226"/>
                <a:gd name="connsiteY22-484" fmla="*/ 3669468 h 6062148"/>
                <a:gd name="connsiteX23-485" fmla="*/ 831526 w 4527226"/>
                <a:gd name="connsiteY23-486" fmla="*/ 3692328 h 6062148"/>
                <a:gd name="connsiteX24-487" fmla="*/ 610546 w 4527226"/>
                <a:gd name="connsiteY24-488" fmla="*/ 3738048 h 6062148"/>
                <a:gd name="connsiteX25-489" fmla="*/ 389566 w 4527226"/>
                <a:gd name="connsiteY25-490" fmla="*/ 3638988 h 6062148"/>
                <a:gd name="connsiteX26-491" fmla="*/ 381946 w 4527226"/>
                <a:gd name="connsiteY26-492" fmla="*/ 3326568 h 6062148"/>
                <a:gd name="connsiteX27-493" fmla="*/ 420046 w 4527226"/>
                <a:gd name="connsiteY27-494" fmla="*/ 3227508 h 6062148"/>
                <a:gd name="connsiteX28-495" fmla="*/ 389566 w 4527226"/>
                <a:gd name="connsiteY28-496" fmla="*/ 3166548 h 6062148"/>
                <a:gd name="connsiteX29-497" fmla="*/ 366706 w 4527226"/>
                <a:gd name="connsiteY29-498" fmla="*/ 3166548 h 6062148"/>
                <a:gd name="connsiteX30-499" fmla="*/ 351466 w 4527226"/>
                <a:gd name="connsiteY30-500" fmla="*/ 3105588 h 6062148"/>
                <a:gd name="connsiteX31-501" fmla="*/ 397186 w 4527226"/>
                <a:gd name="connsiteY31-502" fmla="*/ 3021768 h 6062148"/>
                <a:gd name="connsiteX32-503" fmla="*/ 488626 w 4527226"/>
                <a:gd name="connsiteY32-504" fmla="*/ 2998908 h 6062148"/>
                <a:gd name="connsiteX33-505" fmla="*/ 465766 w 4527226"/>
                <a:gd name="connsiteY33-506" fmla="*/ 2930328 h 6062148"/>
                <a:gd name="connsiteX34-507" fmla="*/ 435286 w 4527226"/>
                <a:gd name="connsiteY34-508" fmla="*/ 2930328 h 6062148"/>
                <a:gd name="connsiteX35-509" fmla="*/ 389566 w 4527226"/>
                <a:gd name="connsiteY35-510" fmla="*/ 2930328 h 6062148"/>
                <a:gd name="connsiteX36-511" fmla="*/ 305746 w 4527226"/>
                <a:gd name="connsiteY36-512" fmla="*/ 2876988 h 6062148"/>
                <a:gd name="connsiteX37-513" fmla="*/ 320986 w 4527226"/>
                <a:gd name="connsiteY37-514" fmla="*/ 2846508 h 6062148"/>
                <a:gd name="connsiteX38-515" fmla="*/ 328606 w 4527226"/>
                <a:gd name="connsiteY38-516" fmla="*/ 2793168 h 6062148"/>
                <a:gd name="connsiteX39-517" fmla="*/ 313366 w 4527226"/>
                <a:gd name="connsiteY39-518" fmla="*/ 2732208 h 6062148"/>
                <a:gd name="connsiteX40-519" fmla="*/ 267646 w 4527226"/>
                <a:gd name="connsiteY40-520" fmla="*/ 2671248 h 6062148"/>
                <a:gd name="connsiteX41-521" fmla="*/ 176206 w 4527226"/>
                <a:gd name="connsiteY41-522" fmla="*/ 2656008 h 6062148"/>
                <a:gd name="connsiteX42-523" fmla="*/ 54286 w 4527226"/>
                <a:gd name="connsiteY42-524" fmla="*/ 2610288 h 6062148"/>
                <a:gd name="connsiteX43-525" fmla="*/ 7931 w 4527226"/>
                <a:gd name="connsiteY43-526" fmla="*/ 2563298 h 6062148"/>
                <a:gd name="connsiteX44-527" fmla="*/ 8566 w 4527226"/>
                <a:gd name="connsiteY44-528" fmla="*/ 2488368 h 6062148"/>
                <a:gd name="connsiteX45-529" fmla="*/ 92386 w 4527226"/>
                <a:gd name="connsiteY45-530" fmla="*/ 2335968 h 6062148"/>
                <a:gd name="connsiteX46-531" fmla="*/ 221926 w 4527226"/>
                <a:gd name="connsiteY46-532" fmla="*/ 2175948 h 6062148"/>
                <a:gd name="connsiteX47-533" fmla="*/ 282886 w 4527226"/>
                <a:gd name="connsiteY47-534" fmla="*/ 2084508 h 6062148"/>
                <a:gd name="connsiteX48-535" fmla="*/ 328606 w 4527226"/>
                <a:gd name="connsiteY48-536" fmla="*/ 1977828 h 6062148"/>
                <a:gd name="connsiteX49-537" fmla="*/ 359086 w 4527226"/>
                <a:gd name="connsiteY49-538" fmla="*/ 1871148 h 6062148"/>
                <a:gd name="connsiteX50-539" fmla="*/ 374326 w 4527226"/>
                <a:gd name="connsiteY50-540" fmla="*/ 1810188 h 6062148"/>
                <a:gd name="connsiteX51-541" fmla="*/ 343846 w 4527226"/>
                <a:gd name="connsiteY51-542" fmla="*/ 1756848 h 6062148"/>
                <a:gd name="connsiteX52-543" fmla="*/ 328606 w 4527226"/>
                <a:gd name="connsiteY52-544" fmla="*/ 1680648 h 6062148"/>
                <a:gd name="connsiteX53-545" fmla="*/ 412426 w 4527226"/>
                <a:gd name="connsiteY53-546" fmla="*/ 1474908 h 6062148"/>
                <a:gd name="connsiteX54-547" fmla="*/ 442906 w 4527226"/>
                <a:gd name="connsiteY54-548" fmla="*/ 1307268 h 6062148"/>
                <a:gd name="connsiteX55-549" fmla="*/ 465766 w 4527226"/>
                <a:gd name="connsiteY55-550" fmla="*/ 1192968 h 6062148"/>
                <a:gd name="connsiteX56-551" fmla="*/ 503866 w 4527226"/>
                <a:gd name="connsiteY56-552" fmla="*/ 1055808 h 6062148"/>
                <a:gd name="connsiteX57-553" fmla="*/ 557206 w 4527226"/>
                <a:gd name="connsiteY57-554" fmla="*/ 888168 h 6062148"/>
                <a:gd name="connsiteX58-555" fmla="*/ 503866 w 4527226"/>
                <a:gd name="connsiteY58-556" fmla="*/ 888168 h 6062148"/>
                <a:gd name="connsiteX59-557" fmla="*/ 412426 w 4527226"/>
                <a:gd name="connsiteY59-558" fmla="*/ 834828 h 6062148"/>
                <a:gd name="connsiteX60-559" fmla="*/ 328606 w 4527226"/>
                <a:gd name="connsiteY60-560" fmla="*/ 789108 h 6062148"/>
                <a:gd name="connsiteX61-561" fmla="*/ 260026 w 4527226"/>
                <a:gd name="connsiteY61-562" fmla="*/ 773868 h 6062148"/>
                <a:gd name="connsiteX62-563" fmla="*/ 214306 w 4527226"/>
                <a:gd name="connsiteY62-564" fmla="*/ 751008 h 6062148"/>
                <a:gd name="connsiteX63-565" fmla="*/ 260026 w 4527226"/>
                <a:gd name="connsiteY63-566" fmla="*/ 674808 h 6062148"/>
                <a:gd name="connsiteX64-567" fmla="*/ 374326 w 4527226"/>
                <a:gd name="connsiteY64-568" fmla="*/ 606228 h 6062148"/>
                <a:gd name="connsiteX65-569" fmla="*/ 557206 w 4527226"/>
                <a:gd name="connsiteY65-570" fmla="*/ 507168 h 6062148"/>
                <a:gd name="connsiteX66-571" fmla="*/ 656266 w 4527226"/>
                <a:gd name="connsiteY66-572" fmla="*/ 423348 h 6062148"/>
                <a:gd name="connsiteX67-573" fmla="*/ 892486 w 4527226"/>
                <a:gd name="connsiteY67-574" fmla="*/ 232848 h 6062148"/>
                <a:gd name="connsiteX68-575" fmla="*/ 1174426 w 4527226"/>
                <a:gd name="connsiteY68-576" fmla="*/ 80448 h 6062148"/>
                <a:gd name="connsiteX69-577" fmla="*/ 1593526 w 4527226"/>
                <a:gd name="connsiteY69-578" fmla="*/ 11868 h 6062148"/>
                <a:gd name="connsiteX70-579" fmla="*/ 1944046 w 4527226"/>
                <a:gd name="connsiteY70-580" fmla="*/ 4248 h 6062148"/>
                <a:gd name="connsiteX71-581" fmla="*/ 2172646 w 4527226"/>
                <a:gd name="connsiteY71-582" fmla="*/ 4248 h 6062148"/>
                <a:gd name="connsiteX72-583" fmla="*/ 2393626 w 4527226"/>
                <a:gd name="connsiteY72-584" fmla="*/ 57588 h 6062148"/>
                <a:gd name="connsiteX73-585" fmla="*/ 2667946 w 4527226"/>
                <a:gd name="connsiteY73-586" fmla="*/ 133788 h 6062148"/>
                <a:gd name="connsiteX74-587" fmla="*/ 2820346 w 4527226"/>
                <a:gd name="connsiteY74-588" fmla="*/ 202368 h 6062148"/>
                <a:gd name="connsiteX75-589" fmla="*/ 3102286 w 4527226"/>
                <a:gd name="connsiteY75-590" fmla="*/ 400488 h 6062148"/>
                <a:gd name="connsiteX76-591" fmla="*/ 3285166 w 4527226"/>
                <a:gd name="connsiteY76-592" fmla="*/ 651948 h 6062148"/>
                <a:gd name="connsiteX77-593" fmla="*/ 3407086 w 4527226"/>
                <a:gd name="connsiteY77-594" fmla="*/ 918648 h 6062148"/>
                <a:gd name="connsiteX78-595" fmla="*/ 3475666 w 4527226"/>
                <a:gd name="connsiteY78-596" fmla="*/ 1238688 h 6062148"/>
                <a:gd name="connsiteX79-597" fmla="*/ 3506146 w 4527226"/>
                <a:gd name="connsiteY79-598" fmla="*/ 1543488 h 6062148"/>
                <a:gd name="connsiteX80-599" fmla="*/ 3506146 w 4527226"/>
                <a:gd name="connsiteY80-600" fmla="*/ 1962588 h 6062148"/>
                <a:gd name="connsiteX81-601" fmla="*/ 3338506 w 4527226"/>
                <a:gd name="connsiteY81-602" fmla="*/ 2305488 h 6062148"/>
                <a:gd name="connsiteX82-603" fmla="*/ 3254686 w 4527226"/>
                <a:gd name="connsiteY82-604" fmla="*/ 2473128 h 6062148"/>
                <a:gd name="connsiteX83-605" fmla="*/ 3132766 w 4527226"/>
                <a:gd name="connsiteY83-606" fmla="*/ 2663628 h 6062148"/>
                <a:gd name="connsiteX84-607" fmla="*/ 3071806 w 4527226"/>
                <a:gd name="connsiteY84-608" fmla="*/ 2838888 h 6062148"/>
                <a:gd name="connsiteX85-609" fmla="*/ 3064186 w 4527226"/>
                <a:gd name="connsiteY85-610" fmla="*/ 2915088 h 6062148"/>
                <a:gd name="connsiteX86-611" fmla="*/ 3018466 w 4527226"/>
                <a:gd name="connsiteY86-612" fmla="*/ 3014148 h 6062148"/>
                <a:gd name="connsiteX87-613" fmla="*/ 2980366 w 4527226"/>
                <a:gd name="connsiteY87-614" fmla="*/ 3082728 h 6062148"/>
                <a:gd name="connsiteX88-615" fmla="*/ 2957506 w 4527226"/>
                <a:gd name="connsiteY88-616" fmla="*/ 3120828 h 6062148"/>
                <a:gd name="connsiteX89-617" fmla="*/ 2957506 w 4527226"/>
                <a:gd name="connsiteY89-618" fmla="*/ 3555168 h 6062148"/>
                <a:gd name="connsiteX90-619" fmla="*/ 2957506 w 4527226"/>
                <a:gd name="connsiteY90-620" fmla="*/ 3562788 h 6062148"/>
                <a:gd name="connsiteX91-621" fmla="*/ 3010846 w 4527226"/>
                <a:gd name="connsiteY91-622" fmla="*/ 3539928 h 6062148"/>
                <a:gd name="connsiteX92-623" fmla="*/ 3064186 w 4527226"/>
                <a:gd name="connsiteY92-624" fmla="*/ 3562788 h 6062148"/>
                <a:gd name="connsiteX93-625" fmla="*/ 3109906 w 4527226"/>
                <a:gd name="connsiteY93-626" fmla="*/ 3570408 h 6062148"/>
                <a:gd name="connsiteX94-627" fmla="*/ 3140386 w 4527226"/>
                <a:gd name="connsiteY94-628" fmla="*/ 3631368 h 6062148"/>
                <a:gd name="connsiteX95-629" fmla="*/ 3117526 w 4527226"/>
                <a:gd name="connsiteY95-630" fmla="*/ 3738048 h 6062148"/>
                <a:gd name="connsiteX96-631" fmla="*/ 3125146 w 4527226"/>
                <a:gd name="connsiteY96-632" fmla="*/ 4103808 h 6062148"/>
                <a:gd name="connsiteX97-633" fmla="*/ 3117526 w 4527226"/>
                <a:gd name="connsiteY97-634" fmla="*/ 4119048 h 6062148"/>
                <a:gd name="connsiteX98-635" fmla="*/ 3163246 w 4527226"/>
                <a:gd name="connsiteY98-636" fmla="*/ 4157148 h 6062148"/>
                <a:gd name="connsiteX99-637" fmla="*/ 3201346 w 4527226"/>
                <a:gd name="connsiteY99-638" fmla="*/ 4164768 h 6062148"/>
                <a:gd name="connsiteX100-639" fmla="*/ 3231826 w 4527226"/>
                <a:gd name="connsiteY100-640" fmla="*/ 4172388 h 6062148"/>
                <a:gd name="connsiteX101-641" fmla="*/ 3285166 w 4527226"/>
                <a:gd name="connsiteY101-642" fmla="*/ 4294308 h 6062148"/>
                <a:gd name="connsiteX102-643" fmla="*/ 3300406 w 4527226"/>
                <a:gd name="connsiteY102-644" fmla="*/ 4347648 h 6062148"/>
                <a:gd name="connsiteX103-645" fmla="*/ 3330886 w 4527226"/>
                <a:gd name="connsiteY103-646" fmla="*/ 4408608 h 6062148"/>
                <a:gd name="connsiteX104-647" fmla="*/ 3551866 w 4527226"/>
                <a:gd name="connsiteY104-648" fmla="*/ 4644828 h 6062148"/>
                <a:gd name="connsiteX105-649" fmla="*/ 3887146 w 4527226"/>
                <a:gd name="connsiteY105-650" fmla="*/ 5025828 h 6062148"/>
                <a:gd name="connsiteX106-651" fmla="*/ 4100506 w 4527226"/>
                <a:gd name="connsiteY106-652" fmla="*/ 5300148 h 6062148"/>
                <a:gd name="connsiteX107-653" fmla="*/ 4367206 w 4527226"/>
                <a:gd name="connsiteY107-654" fmla="*/ 5726868 h 6062148"/>
                <a:gd name="connsiteX108-655" fmla="*/ 4527226 w 4527226"/>
                <a:gd name="connsiteY108-656" fmla="*/ 6046908 h 6062148"/>
                <a:gd name="connsiteX0-657" fmla="*/ 328606 w 4527226"/>
                <a:gd name="connsiteY0-658" fmla="*/ 6062148 h 6062148"/>
                <a:gd name="connsiteX1-659" fmla="*/ 381946 w 4527226"/>
                <a:gd name="connsiteY1-660" fmla="*/ 5924988 h 6062148"/>
                <a:gd name="connsiteX2-661" fmla="*/ 442906 w 4527226"/>
                <a:gd name="connsiteY2-662" fmla="*/ 5780208 h 6062148"/>
                <a:gd name="connsiteX3-663" fmla="*/ 473386 w 4527226"/>
                <a:gd name="connsiteY3-664" fmla="*/ 5665908 h 6062148"/>
                <a:gd name="connsiteX4-665" fmla="*/ 511486 w 4527226"/>
                <a:gd name="connsiteY4-666" fmla="*/ 5612568 h 6062148"/>
                <a:gd name="connsiteX5-667" fmla="*/ 541966 w 4527226"/>
                <a:gd name="connsiteY5-668" fmla="*/ 5521128 h 6062148"/>
                <a:gd name="connsiteX6-669" fmla="*/ 564826 w 4527226"/>
                <a:gd name="connsiteY6-670" fmla="*/ 5353488 h 6062148"/>
                <a:gd name="connsiteX7-671" fmla="*/ 602926 w 4527226"/>
                <a:gd name="connsiteY7-672" fmla="*/ 5223948 h 6062148"/>
                <a:gd name="connsiteX8-673" fmla="*/ 625786 w 4527226"/>
                <a:gd name="connsiteY8-674" fmla="*/ 5178228 h 6062148"/>
                <a:gd name="connsiteX9-675" fmla="*/ 701986 w 4527226"/>
                <a:gd name="connsiteY9-676" fmla="*/ 5071548 h 6062148"/>
                <a:gd name="connsiteX10-677" fmla="*/ 717226 w 4527226"/>
                <a:gd name="connsiteY10-678" fmla="*/ 5063928 h 6062148"/>
                <a:gd name="connsiteX11-679" fmla="*/ 709606 w 4527226"/>
                <a:gd name="connsiteY11-680" fmla="*/ 5025828 h 6062148"/>
                <a:gd name="connsiteX12-681" fmla="*/ 701986 w 4527226"/>
                <a:gd name="connsiteY12-682" fmla="*/ 5002968 h 6062148"/>
                <a:gd name="connsiteX13-683" fmla="*/ 968686 w 4527226"/>
                <a:gd name="connsiteY13-684" fmla="*/ 4682928 h 6062148"/>
                <a:gd name="connsiteX14-685" fmla="*/ 961066 w 4527226"/>
                <a:gd name="connsiteY14-686" fmla="*/ 4644828 h 6062148"/>
                <a:gd name="connsiteX15-687" fmla="*/ 1342066 w 4527226"/>
                <a:gd name="connsiteY15-688" fmla="*/ 4172388 h 6062148"/>
                <a:gd name="connsiteX16-689" fmla="*/ 1258246 w 4527226"/>
                <a:gd name="connsiteY16-690" fmla="*/ 4012368 h 6062148"/>
                <a:gd name="connsiteX17-691" fmla="*/ 1204906 w 4527226"/>
                <a:gd name="connsiteY17-692" fmla="*/ 3928548 h 6062148"/>
                <a:gd name="connsiteX18-693" fmla="*/ 1174426 w 4527226"/>
                <a:gd name="connsiteY18-694" fmla="*/ 3768528 h 6062148"/>
                <a:gd name="connsiteX19-695" fmla="*/ 1151566 w 4527226"/>
                <a:gd name="connsiteY19-696" fmla="*/ 3699948 h 6062148"/>
                <a:gd name="connsiteX20-697" fmla="*/ 1143946 w 4527226"/>
                <a:gd name="connsiteY20-698" fmla="*/ 3669468 h 6062148"/>
                <a:gd name="connsiteX21-699" fmla="*/ 1067746 w 4527226"/>
                <a:gd name="connsiteY21-700" fmla="*/ 3661848 h 6062148"/>
                <a:gd name="connsiteX22-701" fmla="*/ 938206 w 4527226"/>
                <a:gd name="connsiteY22-702" fmla="*/ 3669468 h 6062148"/>
                <a:gd name="connsiteX23-703" fmla="*/ 831526 w 4527226"/>
                <a:gd name="connsiteY23-704" fmla="*/ 3692328 h 6062148"/>
                <a:gd name="connsiteX24-705" fmla="*/ 610546 w 4527226"/>
                <a:gd name="connsiteY24-706" fmla="*/ 3738048 h 6062148"/>
                <a:gd name="connsiteX25-707" fmla="*/ 389566 w 4527226"/>
                <a:gd name="connsiteY25-708" fmla="*/ 3638988 h 6062148"/>
                <a:gd name="connsiteX26-709" fmla="*/ 381946 w 4527226"/>
                <a:gd name="connsiteY26-710" fmla="*/ 3326568 h 6062148"/>
                <a:gd name="connsiteX27-711" fmla="*/ 420046 w 4527226"/>
                <a:gd name="connsiteY27-712" fmla="*/ 3227508 h 6062148"/>
                <a:gd name="connsiteX28-713" fmla="*/ 389566 w 4527226"/>
                <a:gd name="connsiteY28-714" fmla="*/ 3166548 h 6062148"/>
                <a:gd name="connsiteX29-715" fmla="*/ 351466 w 4527226"/>
                <a:gd name="connsiteY29-716" fmla="*/ 3105588 h 6062148"/>
                <a:gd name="connsiteX30-717" fmla="*/ 397186 w 4527226"/>
                <a:gd name="connsiteY30-718" fmla="*/ 3021768 h 6062148"/>
                <a:gd name="connsiteX31-719" fmla="*/ 488626 w 4527226"/>
                <a:gd name="connsiteY31-720" fmla="*/ 2998908 h 6062148"/>
                <a:gd name="connsiteX32-721" fmla="*/ 465766 w 4527226"/>
                <a:gd name="connsiteY32-722" fmla="*/ 2930328 h 6062148"/>
                <a:gd name="connsiteX33-723" fmla="*/ 435286 w 4527226"/>
                <a:gd name="connsiteY33-724" fmla="*/ 2930328 h 6062148"/>
                <a:gd name="connsiteX34-725" fmla="*/ 389566 w 4527226"/>
                <a:gd name="connsiteY34-726" fmla="*/ 2930328 h 6062148"/>
                <a:gd name="connsiteX35-727" fmla="*/ 305746 w 4527226"/>
                <a:gd name="connsiteY35-728" fmla="*/ 2876988 h 6062148"/>
                <a:gd name="connsiteX36-729" fmla="*/ 320986 w 4527226"/>
                <a:gd name="connsiteY36-730" fmla="*/ 2846508 h 6062148"/>
                <a:gd name="connsiteX37-731" fmla="*/ 328606 w 4527226"/>
                <a:gd name="connsiteY37-732" fmla="*/ 2793168 h 6062148"/>
                <a:gd name="connsiteX38-733" fmla="*/ 313366 w 4527226"/>
                <a:gd name="connsiteY38-734" fmla="*/ 2732208 h 6062148"/>
                <a:gd name="connsiteX39-735" fmla="*/ 267646 w 4527226"/>
                <a:gd name="connsiteY39-736" fmla="*/ 2671248 h 6062148"/>
                <a:gd name="connsiteX40-737" fmla="*/ 176206 w 4527226"/>
                <a:gd name="connsiteY40-738" fmla="*/ 2656008 h 6062148"/>
                <a:gd name="connsiteX41-739" fmla="*/ 54286 w 4527226"/>
                <a:gd name="connsiteY41-740" fmla="*/ 2610288 h 6062148"/>
                <a:gd name="connsiteX42-741" fmla="*/ 7931 w 4527226"/>
                <a:gd name="connsiteY42-742" fmla="*/ 2563298 h 6062148"/>
                <a:gd name="connsiteX43-743" fmla="*/ 8566 w 4527226"/>
                <a:gd name="connsiteY43-744" fmla="*/ 2488368 h 6062148"/>
                <a:gd name="connsiteX44-745" fmla="*/ 92386 w 4527226"/>
                <a:gd name="connsiteY44-746" fmla="*/ 2335968 h 6062148"/>
                <a:gd name="connsiteX45-747" fmla="*/ 221926 w 4527226"/>
                <a:gd name="connsiteY45-748" fmla="*/ 2175948 h 6062148"/>
                <a:gd name="connsiteX46-749" fmla="*/ 282886 w 4527226"/>
                <a:gd name="connsiteY46-750" fmla="*/ 2084508 h 6062148"/>
                <a:gd name="connsiteX47-751" fmla="*/ 328606 w 4527226"/>
                <a:gd name="connsiteY47-752" fmla="*/ 1977828 h 6062148"/>
                <a:gd name="connsiteX48-753" fmla="*/ 359086 w 4527226"/>
                <a:gd name="connsiteY48-754" fmla="*/ 1871148 h 6062148"/>
                <a:gd name="connsiteX49-755" fmla="*/ 374326 w 4527226"/>
                <a:gd name="connsiteY49-756" fmla="*/ 1810188 h 6062148"/>
                <a:gd name="connsiteX50-757" fmla="*/ 343846 w 4527226"/>
                <a:gd name="connsiteY50-758" fmla="*/ 1756848 h 6062148"/>
                <a:gd name="connsiteX51-759" fmla="*/ 328606 w 4527226"/>
                <a:gd name="connsiteY51-760" fmla="*/ 1680648 h 6062148"/>
                <a:gd name="connsiteX52-761" fmla="*/ 412426 w 4527226"/>
                <a:gd name="connsiteY52-762" fmla="*/ 1474908 h 6062148"/>
                <a:gd name="connsiteX53-763" fmla="*/ 442906 w 4527226"/>
                <a:gd name="connsiteY53-764" fmla="*/ 1307268 h 6062148"/>
                <a:gd name="connsiteX54-765" fmla="*/ 465766 w 4527226"/>
                <a:gd name="connsiteY54-766" fmla="*/ 1192968 h 6062148"/>
                <a:gd name="connsiteX55-767" fmla="*/ 503866 w 4527226"/>
                <a:gd name="connsiteY55-768" fmla="*/ 1055808 h 6062148"/>
                <a:gd name="connsiteX56-769" fmla="*/ 557206 w 4527226"/>
                <a:gd name="connsiteY56-770" fmla="*/ 888168 h 6062148"/>
                <a:gd name="connsiteX57-771" fmla="*/ 503866 w 4527226"/>
                <a:gd name="connsiteY57-772" fmla="*/ 888168 h 6062148"/>
                <a:gd name="connsiteX58-773" fmla="*/ 412426 w 4527226"/>
                <a:gd name="connsiteY58-774" fmla="*/ 834828 h 6062148"/>
                <a:gd name="connsiteX59-775" fmla="*/ 328606 w 4527226"/>
                <a:gd name="connsiteY59-776" fmla="*/ 789108 h 6062148"/>
                <a:gd name="connsiteX60-777" fmla="*/ 260026 w 4527226"/>
                <a:gd name="connsiteY60-778" fmla="*/ 773868 h 6062148"/>
                <a:gd name="connsiteX61-779" fmla="*/ 214306 w 4527226"/>
                <a:gd name="connsiteY61-780" fmla="*/ 751008 h 6062148"/>
                <a:gd name="connsiteX62-781" fmla="*/ 260026 w 4527226"/>
                <a:gd name="connsiteY62-782" fmla="*/ 674808 h 6062148"/>
                <a:gd name="connsiteX63-783" fmla="*/ 374326 w 4527226"/>
                <a:gd name="connsiteY63-784" fmla="*/ 606228 h 6062148"/>
                <a:gd name="connsiteX64-785" fmla="*/ 557206 w 4527226"/>
                <a:gd name="connsiteY64-786" fmla="*/ 507168 h 6062148"/>
                <a:gd name="connsiteX65-787" fmla="*/ 656266 w 4527226"/>
                <a:gd name="connsiteY65-788" fmla="*/ 423348 h 6062148"/>
                <a:gd name="connsiteX66-789" fmla="*/ 892486 w 4527226"/>
                <a:gd name="connsiteY66-790" fmla="*/ 232848 h 6062148"/>
                <a:gd name="connsiteX67-791" fmla="*/ 1174426 w 4527226"/>
                <a:gd name="connsiteY67-792" fmla="*/ 80448 h 6062148"/>
                <a:gd name="connsiteX68-793" fmla="*/ 1593526 w 4527226"/>
                <a:gd name="connsiteY68-794" fmla="*/ 11868 h 6062148"/>
                <a:gd name="connsiteX69-795" fmla="*/ 1944046 w 4527226"/>
                <a:gd name="connsiteY69-796" fmla="*/ 4248 h 6062148"/>
                <a:gd name="connsiteX70-797" fmla="*/ 2172646 w 4527226"/>
                <a:gd name="connsiteY70-798" fmla="*/ 4248 h 6062148"/>
                <a:gd name="connsiteX71-799" fmla="*/ 2393626 w 4527226"/>
                <a:gd name="connsiteY71-800" fmla="*/ 57588 h 6062148"/>
                <a:gd name="connsiteX72-801" fmla="*/ 2667946 w 4527226"/>
                <a:gd name="connsiteY72-802" fmla="*/ 133788 h 6062148"/>
                <a:gd name="connsiteX73-803" fmla="*/ 2820346 w 4527226"/>
                <a:gd name="connsiteY73-804" fmla="*/ 202368 h 6062148"/>
                <a:gd name="connsiteX74-805" fmla="*/ 3102286 w 4527226"/>
                <a:gd name="connsiteY74-806" fmla="*/ 400488 h 6062148"/>
                <a:gd name="connsiteX75-807" fmla="*/ 3285166 w 4527226"/>
                <a:gd name="connsiteY75-808" fmla="*/ 651948 h 6062148"/>
                <a:gd name="connsiteX76-809" fmla="*/ 3407086 w 4527226"/>
                <a:gd name="connsiteY76-810" fmla="*/ 918648 h 6062148"/>
                <a:gd name="connsiteX77-811" fmla="*/ 3475666 w 4527226"/>
                <a:gd name="connsiteY77-812" fmla="*/ 1238688 h 6062148"/>
                <a:gd name="connsiteX78-813" fmla="*/ 3506146 w 4527226"/>
                <a:gd name="connsiteY78-814" fmla="*/ 1543488 h 6062148"/>
                <a:gd name="connsiteX79-815" fmla="*/ 3506146 w 4527226"/>
                <a:gd name="connsiteY79-816" fmla="*/ 1962588 h 6062148"/>
                <a:gd name="connsiteX80-817" fmla="*/ 3338506 w 4527226"/>
                <a:gd name="connsiteY80-818" fmla="*/ 2305488 h 6062148"/>
                <a:gd name="connsiteX81-819" fmla="*/ 3254686 w 4527226"/>
                <a:gd name="connsiteY81-820" fmla="*/ 2473128 h 6062148"/>
                <a:gd name="connsiteX82-821" fmla="*/ 3132766 w 4527226"/>
                <a:gd name="connsiteY82-822" fmla="*/ 2663628 h 6062148"/>
                <a:gd name="connsiteX83-823" fmla="*/ 3071806 w 4527226"/>
                <a:gd name="connsiteY83-824" fmla="*/ 2838888 h 6062148"/>
                <a:gd name="connsiteX84-825" fmla="*/ 3064186 w 4527226"/>
                <a:gd name="connsiteY84-826" fmla="*/ 2915088 h 6062148"/>
                <a:gd name="connsiteX85-827" fmla="*/ 3018466 w 4527226"/>
                <a:gd name="connsiteY85-828" fmla="*/ 3014148 h 6062148"/>
                <a:gd name="connsiteX86-829" fmla="*/ 2980366 w 4527226"/>
                <a:gd name="connsiteY86-830" fmla="*/ 3082728 h 6062148"/>
                <a:gd name="connsiteX87-831" fmla="*/ 2957506 w 4527226"/>
                <a:gd name="connsiteY87-832" fmla="*/ 3120828 h 6062148"/>
                <a:gd name="connsiteX88-833" fmla="*/ 2957506 w 4527226"/>
                <a:gd name="connsiteY88-834" fmla="*/ 3555168 h 6062148"/>
                <a:gd name="connsiteX89-835" fmla="*/ 2957506 w 4527226"/>
                <a:gd name="connsiteY89-836" fmla="*/ 3562788 h 6062148"/>
                <a:gd name="connsiteX90-837" fmla="*/ 3010846 w 4527226"/>
                <a:gd name="connsiteY90-838" fmla="*/ 3539928 h 6062148"/>
                <a:gd name="connsiteX91-839" fmla="*/ 3064186 w 4527226"/>
                <a:gd name="connsiteY91-840" fmla="*/ 3562788 h 6062148"/>
                <a:gd name="connsiteX92-841" fmla="*/ 3109906 w 4527226"/>
                <a:gd name="connsiteY92-842" fmla="*/ 3570408 h 6062148"/>
                <a:gd name="connsiteX93-843" fmla="*/ 3140386 w 4527226"/>
                <a:gd name="connsiteY93-844" fmla="*/ 3631368 h 6062148"/>
                <a:gd name="connsiteX94-845" fmla="*/ 3117526 w 4527226"/>
                <a:gd name="connsiteY94-846" fmla="*/ 3738048 h 6062148"/>
                <a:gd name="connsiteX95-847" fmla="*/ 3125146 w 4527226"/>
                <a:gd name="connsiteY95-848" fmla="*/ 4103808 h 6062148"/>
                <a:gd name="connsiteX96-849" fmla="*/ 3117526 w 4527226"/>
                <a:gd name="connsiteY96-850" fmla="*/ 4119048 h 6062148"/>
                <a:gd name="connsiteX97-851" fmla="*/ 3163246 w 4527226"/>
                <a:gd name="connsiteY97-852" fmla="*/ 4157148 h 6062148"/>
                <a:gd name="connsiteX98-853" fmla="*/ 3201346 w 4527226"/>
                <a:gd name="connsiteY98-854" fmla="*/ 4164768 h 6062148"/>
                <a:gd name="connsiteX99-855" fmla="*/ 3231826 w 4527226"/>
                <a:gd name="connsiteY99-856" fmla="*/ 4172388 h 6062148"/>
                <a:gd name="connsiteX100-857" fmla="*/ 3285166 w 4527226"/>
                <a:gd name="connsiteY100-858" fmla="*/ 4294308 h 6062148"/>
                <a:gd name="connsiteX101-859" fmla="*/ 3300406 w 4527226"/>
                <a:gd name="connsiteY101-860" fmla="*/ 4347648 h 6062148"/>
                <a:gd name="connsiteX102-861" fmla="*/ 3330886 w 4527226"/>
                <a:gd name="connsiteY102-862" fmla="*/ 4408608 h 6062148"/>
                <a:gd name="connsiteX103-863" fmla="*/ 3551866 w 4527226"/>
                <a:gd name="connsiteY103-864" fmla="*/ 4644828 h 6062148"/>
                <a:gd name="connsiteX104-865" fmla="*/ 3887146 w 4527226"/>
                <a:gd name="connsiteY104-866" fmla="*/ 5025828 h 6062148"/>
                <a:gd name="connsiteX105-867" fmla="*/ 4100506 w 4527226"/>
                <a:gd name="connsiteY105-868" fmla="*/ 5300148 h 6062148"/>
                <a:gd name="connsiteX106-869" fmla="*/ 4367206 w 4527226"/>
                <a:gd name="connsiteY106-870" fmla="*/ 5726868 h 6062148"/>
                <a:gd name="connsiteX107-871" fmla="*/ 4527226 w 4527226"/>
                <a:gd name="connsiteY107-872" fmla="*/ 6046908 h 6062148"/>
                <a:gd name="connsiteX0-873" fmla="*/ 328606 w 4527226"/>
                <a:gd name="connsiteY0-874" fmla="*/ 6062148 h 6062148"/>
                <a:gd name="connsiteX1-875" fmla="*/ 381946 w 4527226"/>
                <a:gd name="connsiteY1-876" fmla="*/ 5924988 h 6062148"/>
                <a:gd name="connsiteX2-877" fmla="*/ 442906 w 4527226"/>
                <a:gd name="connsiteY2-878" fmla="*/ 5780208 h 6062148"/>
                <a:gd name="connsiteX3-879" fmla="*/ 473386 w 4527226"/>
                <a:gd name="connsiteY3-880" fmla="*/ 5665908 h 6062148"/>
                <a:gd name="connsiteX4-881" fmla="*/ 511486 w 4527226"/>
                <a:gd name="connsiteY4-882" fmla="*/ 5612568 h 6062148"/>
                <a:gd name="connsiteX5-883" fmla="*/ 541966 w 4527226"/>
                <a:gd name="connsiteY5-884" fmla="*/ 5521128 h 6062148"/>
                <a:gd name="connsiteX6-885" fmla="*/ 564826 w 4527226"/>
                <a:gd name="connsiteY6-886" fmla="*/ 5353488 h 6062148"/>
                <a:gd name="connsiteX7-887" fmla="*/ 602926 w 4527226"/>
                <a:gd name="connsiteY7-888" fmla="*/ 5223948 h 6062148"/>
                <a:gd name="connsiteX8-889" fmla="*/ 625786 w 4527226"/>
                <a:gd name="connsiteY8-890" fmla="*/ 5178228 h 6062148"/>
                <a:gd name="connsiteX9-891" fmla="*/ 701986 w 4527226"/>
                <a:gd name="connsiteY9-892" fmla="*/ 5071548 h 6062148"/>
                <a:gd name="connsiteX10-893" fmla="*/ 717226 w 4527226"/>
                <a:gd name="connsiteY10-894" fmla="*/ 5063928 h 6062148"/>
                <a:gd name="connsiteX11-895" fmla="*/ 709606 w 4527226"/>
                <a:gd name="connsiteY11-896" fmla="*/ 5025828 h 6062148"/>
                <a:gd name="connsiteX12-897" fmla="*/ 701986 w 4527226"/>
                <a:gd name="connsiteY12-898" fmla="*/ 5002968 h 6062148"/>
                <a:gd name="connsiteX13-899" fmla="*/ 968686 w 4527226"/>
                <a:gd name="connsiteY13-900" fmla="*/ 4682928 h 6062148"/>
                <a:gd name="connsiteX14-901" fmla="*/ 961066 w 4527226"/>
                <a:gd name="connsiteY14-902" fmla="*/ 4644828 h 6062148"/>
                <a:gd name="connsiteX15-903" fmla="*/ 1342066 w 4527226"/>
                <a:gd name="connsiteY15-904" fmla="*/ 4172388 h 6062148"/>
                <a:gd name="connsiteX16-905" fmla="*/ 1258246 w 4527226"/>
                <a:gd name="connsiteY16-906" fmla="*/ 4012368 h 6062148"/>
                <a:gd name="connsiteX17-907" fmla="*/ 1204906 w 4527226"/>
                <a:gd name="connsiteY17-908" fmla="*/ 3928548 h 6062148"/>
                <a:gd name="connsiteX18-909" fmla="*/ 1174426 w 4527226"/>
                <a:gd name="connsiteY18-910" fmla="*/ 3768528 h 6062148"/>
                <a:gd name="connsiteX19-911" fmla="*/ 1151566 w 4527226"/>
                <a:gd name="connsiteY19-912" fmla="*/ 3699948 h 6062148"/>
                <a:gd name="connsiteX20-913" fmla="*/ 1143946 w 4527226"/>
                <a:gd name="connsiteY20-914" fmla="*/ 3669468 h 6062148"/>
                <a:gd name="connsiteX21-915" fmla="*/ 1067746 w 4527226"/>
                <a:gd name="connsiteY21-916" fmla="*/ 3661848 h 6062148"/>
                <a:gd name="connsiteX22-917" fmla="*/ 938206 w 4527226"/>
                <a:gd name="connsiteY22-918" fmla="*/ 3669468 h 6062148"/>
                <a:gd name="connsiteX23-919" fmla="*/ 831526 w 4527226"/>
                <a:gd name="connsiteY23-920" fmla="*/ 3692328 h 6062148"/>
                <a:gd name="connsiteX24-921" fmla="*/ 610546 w 4527226"/>
                <a:gd name="connsiteY24-922" fmla="*/ 3738048 h 6062148"/>
                <a:gd name="connsiteX25-923" fmla="*/ 389566 w 4527226"/>
                <a:gd name="connsiteY25-924" fmla="*/ 3638988 h 6062148"/>
                <a:gd name="connsiteX26-925" fmla="*/ 381946 w 4527226"/>
                <a:gd name="connsiteY26-926" fmla="*/ 3326568 h 6062148"/>
                <a:gd name="connsiteX27-927" fmla="*/ 420046 w 4527226"/>
                <a:gd name="connsiteY27-928" fmla="*/ 3227508 h 6062148"/>
                <a:gd name="connsiteX28-929" fmla="*/ 389566 w 4527226"/>
                <a:gd name="connsiteY28-930" fmla="*/ 3166548 h 6062148"/>
                <a:gd name="connsiteX29-931" fmla="*/ 351466 w 4527226"/>
                <a:gd name="connsiteY29-932" fmla="*/ 3105588 h 6062148"/>
                <a:gd name="connsiteX30-933" fmla="*/ 397186 w 4527226"/>
                <a:gd name="connsiteY30-934" fmla="*/ 3021768 h 6062148"/>
                <a:gd name="connsiteX31-935" fmla="*/ 488626 w 4527226"/>
                <a:gd name="connsiteY31-936" fmla="*/ 2998908 h 6062148"/>
                <a:gd name="connsiteX32-937" fmla="*/ 465766 w 4527226"/>
                <a:gd name="connsiteY32-938" fmla="*/ 2930328 h 6062148"/>
                <a:gd name="connsiteX33-939" fmla="*/ 435286 w 4527226"/>
                <a:gd name="connsiteY33-940" fmla="*/ 2930328 h 6062148"/>
                <a:gd name="connsiteX34-941" fmla="*/ 389566 w 4527226"/>
                <a:gd name="connsiteY34-942" fmla="*/ 2930328 h 6062148"/>
                <a:gd name="connsiteX35-943" fmla="*/ 314000 w 4527226"/>
                <a:gd name="connsiteY35-944" fmla="*/ 2893495 h 6062148"/>
                <a:gd name="connsiteX36-945" fmla="*/ 320986 w 4527226"/>
                <a:gd name="connsiteY36-946" fmla="*/ 2846508 h 6062148"/>
                <a:gd name="connsiteX37-947" fmla="*/ 328606 w 4527226"/>
                <a:gd name="connsiteY37-948" fmla="*/ 2793168 h 6062148"/>
                <a:gd name="connsiteX38-949" fmla="*/ 313366 w 4527226"/>
                <a:gd name="connsiteY38-950" fmla="*/ 2732208 h 6062148"/>
                <a:gd name="connsiteX39-951" fmla="*/ 267646 w 4527226"/>
                <a:gd name="connsiteY39-952" fmla="*/ 2671248 h 6062148"/>
                <a:gd name="connsiteX40-953" fmla="*/ 176206 w 4527226"/>
                <a:gd name="connsiteY40-954" fmla="*/ 2656008 h 6062148"/>
                <a:gd name="connsiteX41-955" fmla="*/ 54286 w 4527226"/>
                <a:gd name="connsiteY41-956" fmla="*/ 2610288 h 6062148"/>
                <a:gd name="connsiteX42-957" fmla="*/ 7931 w 4527226"/>
                <a:gd name="connsiteY42-958" fmla="*/ 2563298 h 6062148"/>
                <a:gd name="connsiteX43-959" fmla="*/ 8566 w 4527226"/>
                <a:gd name="connsiteY43-960" fmla="*/ 2488368 h 6062148"/>
                <a:gd name="connsiteX44-961" fmla="*/ 92386 w 4527226"/>
                <a:gd name="connsiteY44-962" fmla="*/ 2335968 h 6062148"/>
                <a:gd name="connsiteX45-963" fmla="*/ 221926 w 4527226"/>
                <a:gd name="connsiteY45-964" fmla="*/ 2175948 h 6062148"/>
                <a:gd name="connsiteX46-965" fmla="*/ 282886 w 4527226"/>
                <a:gd name="connsiteY46-966" fmla="*/ 2084508 h 6062148"/>
                <a:gd name="connsiteX47-967" fmla="*/ 328606 w 4527226"/>
                <a:gd name="connsiteY47-968" fmla="*/ 1977828 h 6062148"/>
                <a:gd name="connsiteX48-969" fmla="*/ 359086 w 4527226"/>
                <a:gd name="connsiteY48-970" fmla="*/ 1871148 h 6062148"/>
                <a:gd name="connsiteX49-971" fmla="*/ 374326 w 4527226"/>
                <a:gd name="connsiteY49-972" fmla="*/ 1810188 h 6062148"/>
                <a:gd name="connsiteX50-973" fmla="*/ 343846 w 4527226"/>
                <a:gd name="connsiteY50-974" fmla="*/ 1756848 h 6062148"/>
                <a:gd name="connsiteX51-975" fmla="*/ 328606 w 4527226"/>
                <a:gd name="connsiteY51-976" fmla="*/ 1680648 h 6062148"/>
                <a:gd name="connsiteX52-977" fmla="*/ 412426 w 4527226"/>
                <a:gd name="connsiteY52-978" fmla="*/ 1474908 h 6062148"/>
                <a:gd name="connsiteX53-979" fmla="*/ 442906 w 4527226"/>
                <a:gd name="connsiteY53-980" fmla="*/ 1307268 h 6062148"/>
                <a:gd name="connsiteX54-981" fmla="*/ 465766 w 4527226"/>
                <a:gd name="connsiteY54-982" fmla="*/ 1192968 h 6062148"/>
                <a:gd name="connsiteX55-983" fmla="*/ 503866 w 4527226"/>
                <a:gd name="connsiteY55-984" fmla="*/ 1055808 h 6062148"/>
                <a:gd name="connsiteX56-985" fmla="*/ 557206 w 4527226"/>
                <a:gd name="connsiteY56-986" fmla="*/ 888168 h 6062148"/>
                <a:gd name="connsiteX57-987" fmla="*/ 503866 w 4527226"/>
                <a:gd name="connsiteY57-988" fmla="*/ 888168 h 6062148"/>
                <a:gd name="connsiteX58-989" fmla="*/ 412426 w 4527226"/>
                <a:gd name="connsiteY58-990" fmla="*/ 834828 h 6062148"/>
                <a:gd name="connsiteX59-991" fmla="*/ 328606 w 4527226"/>
                <a:gd name="connsiteY59-992" fmla="*/ 789108 h 6062148"/>
                <a:gd name="connsiteX60-993" fmla="*/ 260026 w 4527226"/>
                <a:gd name="connsiteY60-994" fmla="*/ 773868 h 6062148"/>
                <a:gd name="connsiteX61-995" fmla="*/ 214306 w 4527226"/>
                <a:gd name="connsiteY61-996" fmla="*/ 751008 h 6062148"/>
                <a:gd name="connsiteX62-997" fmla="*/ 260026 w 4527226"/>
                <a:gd name="connsiteY62-998" fmla="*/ 674808 h 6062148"/>
                <a:gd name="connsiteX63-999" fmla="*/ 374326 w 4527226"/>
                <a:gd name="connsiteY63-1000" fmla="*/ 606228 h 6062148"/>
                <a:gd name="connsiteX64-1001" fmla="*/ 557206 w 4527226"/>
                <a:gd name="connsiteY64-1002" fmla="*/ 507168 h 6062148"/>
                <a:gd name="connsiteX65-1003" fmla="*/ 656266 w 4527226"/>
                <a:gd name="connsiteY65-1004" fmla="*/ 423348 h 6062148"/>
                <a:gd name="connsiteX66-1005" fmla="*/ 892486 w 4527226"/>
                <a:gd name="connsiteY66-1006" fmla="*/ 232848 h 6062148"/>
                <a:gd name="connsiteX67-1007" fmla="*/ 1174426 w 4527226"/>
                <a:gd name="connsiteY67-1008" fmla="*/ 80448 h 6062148"/>
                <a:gd name="connsiteX68-1009" fmla="*/ 1593526 w 4527226"/>
                <a:gd name="connsiteY68-1010" fmla="*/ 11868 h 6062148"/>
                <a:gd name="connsiteX69-1011" fmla="*/ 1944046 w 4527226"/>
                <a:gd name="connsiteY69-1012" fmla="*/ 4248 h 6062148"/>
                <a:gd name="connsiteX70-1013" fmla="*/ 2172646 w 4527226"/>
                <a:gd name="connsiteY70-1014" fmla="*/ 4248 h 6062148"/>
                <a:gd name="connsiteX71-1015" fmla="*/ 2393626 w 4527226"/>
                <a:gd name="connsiteY71-1016" fmla="*/ 57588 h 6062148"/>
                <a:gd name="connsiteX72-1017" fmla="*/ 2667946 w 4527226"/>
                <a:gd name="connsiteY72-1018" fmla="*/ 133788 h 6062148"/>
                <a:gd name="connsiteX73-1019" fmla="*/ 2820346 w 4527226"/>
                <a:gd name="connsiteY73-1020" fmla="*/ 202368 h 6062148"/>
                <a:gd name="connsiteX74-1021" fmla="*/ 3102286 w 4527226"/>
                <a:gd name="connsiteY74-1022" fmla="*/ 400488 h 6062148"/>
                <a:gd name="connsiteX75-1023" fmla="*/ 3285166 w 4527226"/>
                <a:gd name="connsiteY75-1024" fmla="*/ 651948 h 6062148"/>
                <a:gd name="connsiteX76-1025" fmla="*/ 3407086 w 4527226"/>
                <a:gd name="connsiteY76-1026" fmla="*/ 918648 h 6062148"/>
                <a:gd name="connsiteX77-1027" fmla="*/ 3475666 w 4527226"/>
                <a:gd name="connsiteY77-1028" fmla="*/ 1238688 h 6062148"/>
                <a:gd name="connsiteX78-1029" fmla="*/ 3506146 w 4527226"/>
                <a:gd name="connsiteY78-1030" fmla="*/ 1543488 h 6062148"/>
                <a:gd name="connsiteX79-1031" fmla="*/ 3506146 w 4527226"/>
                <a:gd name="connsiteY79-1032" fmla="*/ 1962588 h 6062148"/>
                <a:gd name="connsiteX80-1033" fmla="*/ 3338506 w 4527226"/>
                <a:gd name="connsiteY80-1034" fmla="*/ 2305488 h 6062148"/>
                <a:gd name="connsiteX81-1035" fmla="*/ 3254686 w 4527226"/>
                <a:gd name="connsiteY81-1036" fmla="*/ 2473128 h 6062148"/>
                <a:gd name="connsiteX82-1037" fmla="*/ 3132766 w 4527226"/>
                <a:gd name="connsiteY82-1038" fmla="*/ 2663628 h 6062148"/>
                <a:gd name="connsiteX83-1039" fmla="*/ 3071806 w 4527226"/>
                <a:gd name="connsiteY83-1040" fmla="*/ 2838888 h 6062148"/>
                <a:gd name="connsiteX84-1041" fmla="*/ 3064186 w 4527226"/>
                <a:gd name="connsiteY84-1042" fmla="*/ 2915088 h 6062148"/>
                <a:gd name="connsiteX85-1043" fmla="*/ 3018466 w 4527226"/>
                <a:gd name="connsiteY85-1044" fmla="*/ 3014148 h 6062148"/>
                <a:gd name="connsiteX86-1045" fmla="*/ 2980366 w 4527226"/>
                <a:gd name="connsiteY86-1046" fmla="*/ 3082728 h 6062148"/>
                <a:gd name="connsiteX87-1047" fmla="*/ 2957506 w 4527226"/>
                <a:gd name="connsiteY87-1048" fmla="*/ 3120828 h 6062148"/>
                <a:gd name="connsiteX88-1049" fmla="*/ 2957506 w 4527226"/>
                <a:gd name="connsiteY88-1050" fmla="*/ 3555168 h 6062148"/>
                <a:gd name="connsiteX89-1051" fmla="*/ 2957506 w 4527226"/>
                <a:gd name="connsiteY89-1052" fmla="*/ 3562788 h 6062148"/>
                <a:gd name="connsiteX90-1053" fmla="*/ 3010846 w 4527226"/>
                <a:gd name="connsiteY90-1054" fmla="*/ 3539928 h 6062148"/>
                <a:gd name="connsiteX91-1055" fmla="*/ 3064186 w 4527226"/>
                <a:gd name="connsiteY91-1056" fmla="*/ 3562788 h 6062148"/>
                <a:gd name="connsiteX92-1057" fmla="*/ 3109906 w 4527226"/>
                <a:gd name="connsiteY92-1058" fmla="*/ 3570408 h 6062148"/>
                <a:gd name="connsiteX93-1059" fmla="*/ 3140386 w 4527226"/>
                <a:gd name="connsiteY93-1060" fmla="*/ 3631368 h 6062148"/>
                <a:gd name="connsiteX94-1061" fmla="*/ 3117526 w 4527226"/>
                <a:gd name="connsiteY94-1062" fmla="*/ 3738048 h 6062148"/>
                <a:gd name="connsiteX95-1063" fmla="*/ 3125146 w 4527226"/>
                <a:gd name="connsiteY95-1064" fmla="*/ 4103808 h 6062148"/>
                <a:gd name="connsiteX96-1065" fmla="*/ 3117526 w 4527226"/>
                <a:gd name="connsiteY96-1066" fmla="*/ 4119048 h 6062148"/>
                <a:gd name="connsiteX97-1067" fmla="*/ 3163246 w 4527226"/>
                <a:gd name="connsiteY97-1068" fmla="*/ 4157148 h 6062148"/>
                <a:gd name="connsiteX98-1069" fmla="*/ 3201346 w 4527226"/>
                <a:gd name="connsiteY98-1070" fmla="*/ 4164768 h 6062148"/>
                <a:gd name="connsiteX99-1071" fmla="*/ 3231826 w 4527226"/>
                <a:gd name="connsiteY99-1072" fmla="*/ 4172388 h 6062148"/>
                <a:gd name="connsiteX100-1073" fmla="*/ 3285166 w 4527226"/>
                <a:gd name="connsiteY100-1074" fmla="*/ 4294308 h 6062148"/>
                <a:gd name="connsiteX101-1075" fmla="*/ 3300406 w 4527226"/>
                <a:gd name="connsiteY101-1076" fmla="*/ 4347648 h 6062148"/>
                <a:gd name="connsiteX102-1077" fmla="*/ 3330886 w 4527226"/>
                <a:gd name="connsiteY102-1078" fmla="*/ 4408608 h 6062148"/>
                <a:gd name="connsiteX103-1079" fmla="*/ 3551866 w 4527226"/>
                <a:gd name="connsiteY103-1080" fmla="*/ 4644828 h 6062148"/>
                <a:gd name="connsiteX104-1081" fmla="*/ 3887146 w 4527226"/>
                <a:gd name="connsiteY104-1082" fmla="*/ 5025828 h 6062148"/>
                <a:gd name="connsiteX105-1083" fmla="*/ 4100506 w 4527226"/>
                <a:gd name="connsiteY105-1084" fmla="*/ 5300148 h 6062148"/>
                <a:gd name="connsiteX106-1085" fmla="*/ 4367206 w 4527226"/>
                <a:gd name="connsiteY106-1086" fmla="*/ 5726868 h 6062148"/>
                <a:gd name="connsiteX107-1087" fmla="*/ 4527226 w 4527226"/>
                <a:gd name="connsiteY107-1088" fmla="*/ 6046908 h 6062148"/>
                <a:gd name="connsiteX0-1089" fmla="*/ 328606 w 4527226"/>
                <a:gd name="connsiteY0-1090" fmla="*/ 6062148 h 6062148"/>
                <a:gd name="connsiteX1-1091" fmla="*/ 381946 w 4527226"/>
                <a:gd name="connsiteY1-1092" fmla="*/ 5924988 h 6062148"/>
                <a:gd name="connsiteX2-1093" fmla="*/ 442906 w 4527226"/>
                <a:gd name="connsiteY2-1094" fmla="*/ 5780208 h 6062148"/>
                <a:gd name="connsiteX3-1095" fmla="*/ 473386 w 4527226"/>
                <a:gd name="connsiteY3-1096" fmla="*/ 5665908 h 6062148"/>
                <a:gd name="connsiteX4-1097" fmla="*/ 511486 w 4527226"/>
                <a:gd name="connsiteY4-1098" fmla="*/ 5612568 h 6062148"/>
                <a:gd name="connsiteX5-1099" fmla="*/ 541966 w 4527226"/>
                <a:gd name="connsiteY5-1100" fmla="*/ 5521128 h 6062148"/>
                <a:gd name="connsiteX6-1101" fmla="*/ 564826 w 4527226"/>
                <a:gd name="connsiteY6-1102" fmla="*/ 5353488 h 6062148"/>
                <a:gd name="connsiteX7-1103" fmla="*/ 602926 w 4527226"/>
                <a:gd name="connsiteY7-1104" fmla="*/ 5223948 h 6062148"/>
                <a:gd name="connsiteX8-1105" fmla="*/ 625786 w 4527226"/>
                <a:gd name="connsiteY8-1106" fmla="*/ 5178228 h 6062148"/>
                <a:gd name="connsiteX9-1107" fmla="*/ 701986 w 4527226"/>
                <a:gd name="connsiteY9-1108" fmla="*/ 5071548 h 6062148"/>
                <a:gd name="connsiteX10-1109" fmla="*/ 717226 w 4527226"/>
                <a:gd name="connsiteY10-1110" fmla="*/ 5063928 h 6062148"/>
                <a:gd name="connsiteX11-1111" fmla="*/ 709606 w 4527226"/>
                <a:gd name="connsiteY11-1112" fmla="*/ 5025828 h 6062148"/>
                <a:gd name="connsiteX12-1113" fmla="*/ 701986 w 4527226"/>
                <a:gd name="connsiteY12-1114" fmla="*/ 5002968 h 6062148"/>
                <a:gd name="connsiteX13-1115" fmla="*/ 968686 w 4527226"/>
                <a:gd name="connsiteY13-1116" fmla="*/ 4682928 h 6062148"/>
                <a:gd name="connsiteX14-1117" fmla="*/ 961066 w 4527226"/>
                <a:gd name="connsiteY14-1118" fmla="*/ 4644828 h 6062148"/>
                <a:gd name="connsiteX15-1119" fmla="*/ 1342066 w 4527226"/>
                <a:gd name="connsiteY15-1120" fmla="*/ 4172388 h 6062148"/>
                <a:gd name="connsiteX16-1121" fmla="*/ 1258246 w 4527226"/>
                <a:gd name="connsiteY16-1122" fmla="*/ 4012368 h 6062148"/>
                <a:gd name="connsiteX17-1123" fmla="*/ 1204906 w 4527226"/>
                <a:gd name="connsiteY17-1124" fmla="*/ 3928548 h 6062148"/>
                <a:gd name="connsiteX18-1125" fmla="*/ 1174426 w 4527226"/>
                <a:gd name="connsiteY18-1126" fmla="*/ 3768528 h 6062148"/>
                <a:gd name="connsiteX19-1127" fmla="*/ 1151566 w 4527226"/>
                <a:gd name="connsiteY19-1128" fmla="*/ 3699948 h 6062148"/>
                <a:gd name="connsiteX20-1129" fmla="*/ 1143946 w 4527226"/>
                <a:gd name="connsiteY20-1130" fmla="*/ 3669468 h 6062148"/>
                <a:gd name="connsiteX21-1131" fmla="*/ 1067746 w 4527226"/>
                <a:gd name="connsiteY21-1132" fmla="*/ 3661848 h 6062148"/>
                <a:gd name="connsiteX22-1133" fmla="*/ 938206 w 4527226"/>
                <a:gd name="connsiteY22-1134" fmla="*/ 3669468 h 6062148"/>
                <a:gd name="connsiteX23-1135" fmla="*/ 831526 w 4527226"/>
                <a:gd name="connsiteY23-1136" fmla="*/ 3692328 h 6062148"/>
                <a:gd name="connsiteX24-1137" fmla="*/ 610546 w 4527226"/>
                <a:gd name="connsiteY24-1138" fmla="*/ 3738048 h 6062148"/>
                <a:gd name="connsiteX25-1139" fmla="*/ 389566 w 4527226"/>
                <a:gd name="connsiteY25-1140" fmla="*/ 3638988 h 6062148"/>
                <a:gd name="connsiteX26-1141" fmla="*/ 381946 w 4527226"/>
                <a:gd name="connsiteY26-1142" fmla="*/ 3326568 h 6062148"/>
                <a:gd name="connsiteX27-1143" fmla="*/ 420046 w 4527226"/>
                <a:gd name="connsiteY27-1144" fmla="*/ 3227508 h 6062148"/>
                <a:gd name="connsiteX28-1145" fmla="*/ 389566 w 4527226"/>
                <a:gd name="connsiteY28-1146" fmla="*/ 3166548 h 6062148"/>
                <a:gd name="connsiteX29-1147" fmla="*/ 351466 w 4527226"/>
                <a:gd name="connsiteY29-1148" fmla="*/ 3105588 h 6062148"/>
                <a:gd name="connsiteX30-1149" fmla="*/ 397186 w 4527226"/>
                <a:gd name="connsiteY30-1150" fmla="*/ 3021768 h 6062148"/>
                <a:gd name="connsiteX31-1151" fmla="*/ 488626 w 4527226"/>
                <a:gd name="connsiteY31-1152" fmla="*/ 2998908 h 6062148"/>
                <a:gd name="connsiteX32-1153" fmla="*/ 471956 w 4527226"/>
                <a:gd name="connsiteY32-1154" fmla="*/ 2942709 h 6062148"/>
                <a:gd name="connsiteX33-1155" fmla="*/ 435286 w 4527226"/>
                <a:gd name="connsiteY33-1156" fmla="*/ 2930328 h 6062148"/>
                <a:gd name="connsiteX34-1157" fmla="*/ 389566 w 4527226"/>
                <a:gd name="connsiteY34-1158" fmla="*/ 2930328 h 6062148"/>
                <a:gd name="connsiteX35-1159" fmla="*/ 314000 w 4527226"/>
                <a:gd name="connsiteY35-1160" fmla="*/ 2893495 h 6062148"/>
                <a:gd name="connsiteX36-1161" fmla="*/ 320986 w 4527226"/>
                <a:gd name="connsiteY36-1162" fmla="*/ 2846508 h 6062148"/>
                <a:gd name="connsiteX37-1163" fmla="*/ 328606 w 4527226"/>
                <a:gd name="connsiteY37-1164" fmla="*/ 2793168 h 6062148"/>
                <a:gd name="connsiteX38-1165" fmla="*/ 313366 w 4527226"/>
                <a:gd name="connsiteY38-1166" fmla="*/ 2732208 h 6062148"/>
                <a:gd name="connsiteX39-1167" fmla="*/ 267646 w 4527226"/>
                <a:gd name="connsiteY39-1168" fmla="*/ 2671248 h 6062148"/>
                <a:gd name="connsiteX40-1169" fmla="*/ 176206 w 4527226"/>
                <a:gd name="connsiteY40-1170" fmla="*/ 2656008 h 6062148"/>
                <a:gd name="connsiteX41-1171" fmla="*/ 54286 w 4527226"/>
                <a:gd name="connsiteY41-1172" fmla="*/ 2610288 h 6062148"/>
                <a:gd name="connsiteX42-1173" fmla="*/ 7931 w 4527226"/>
                <a:gd name="connsiteY42-1174" fmla="*/ 2563298 h 6062148"/>
                <a:gd name="connsiteX43-1175" fmla="*/ 8566 w 4527226"/>
                <a:gd name="connsiteY43-1176" fmla="*/ 2488368 h 6062148"/>
                <a:gd name="connsiteX44-1177" fmla="*/ 92386 w 4527226"/>
                <a:gd name="connsiteY44-1178" fmla="*/ 2335968 h 6062148"/>
                <a:gd name="connsiteX45-1179" fmla="*/ 221926 w 4527226"/>
                <a:gd name="connsiteY45-1180" fmla="*/ 2175948 h 6062148"/>
                <a:gd name="connsiteX46-1181" fmla="*/ 282886 w 4527226"/>
                <a:gd name="connsiteY46-1182" fmla="*/ 2084508 h 6062148"/>
                <a:gd name="connsiteX47-1183" fmla="*/ 328606 w 4527226"/>
                <a:gd name="connsiteY47-1184" fmla="*/ 1977828 h 6062148"/>
                <a:gd name="connsiteX48-1185" fmla="*/ 359086 w 4527226"/>
                <a:gd name="connsiteY48-1186" fmla="*/ 1871148 h 6062148"/>
                <a:gd name="connsiteX49-1187" fmla="*/ 374326 w 4527226"/>
                <a:gd name="connsiteY49-1188" fmla="*/ 1810188 h 6062148"/>
                <a:gd name="connsiteX50-1189" fmla="*/ 343846 w 4527226"/>
                <a:gd name="connsiteY50-1190" fmla="*/ 1756848 h 6062148"/>
                <a:gd name="connsiteX51-1191" fmla="*/ 328606 w 4527226"/>
                <a:gd name="connsiteY51-1192" fmla="*/ 1680648 h 6062148"/>
                <a:gd name="connsiteX52-1193" fmla="*/ 412426 w 4527226"/>
                <a:gd name="connsiteY52-1194" fmla="*/ 1474908 h 6062148"/>
                <a:gd name="connsiteX53-1195" fmla="*/ 442906 w 4527226"/>
                <a:gd name="connsiteY53-1196" fmla="*/ 1307268 h 6062148"/>
                <a:gd name="connsiteX54-1197" fmla="*/ 465766 w 4527226"/>
                <a:gd name="connsiteY54-1198" fmla="*/ 1192968 h 6062148"/>
                <a:gd name="connsiteX55-1199" fmla="*/ 503866 w 4527226"/>
                <a:gd name="connsiteY55-1200" fmla="*/ 1055808 h 6062148"/>
                <a:gd name="connsiteX56-1201" fmla="*/ 557206 w 4527226"/>
                <a:gd name="connsiteY56-1202" fmla="*/ 888168 h 6062148"/>
                <a:gd name="connsiteX57-1203" fmla="*/ 503866 w 4527226"/>
                <a:gd name="connsiteY57-1204" fmla="*/ 888168 h 6062148"/>
                <a:gd name="connsiteX58-1205" fmla="*/ 412426 w 4527226"/>
                <a:gd name="connsiteY58-1206" fmla="*/ 834828 h 6062148"/>
                <a:gd name="connsiteX59-1207" fmla="*/ 328606 w 4527226"/>
                <a:gd name="connsiteY59-1208" fmla="*/ 789108 h 6062148"/>
                <a:gd name="connsiteX60-1209" fmla="*/ 260026 w 4527226"/>
                <a:gd name="connsiteY60-1210" fmla="*/ 773868 h 6062148"/>
                <a:gd name="connsiteX61-1211" fmla="*/ 214306 w 4527226"/>
                <a:gd name="connsiteY61-1212" fmla="*/ 751008 h 6062148"/>
                <a:gd name="connsiteX62-1213" fmla="*/ 260026 w 4527226"/>
                <a:gd name="connsiteY62-1214" fmla="*/ 674808 h 6062148"/>
                <a:gd name="connsiteX63-1215" fmla="*/ 374326 w 4527226"/>
                <a:gd name="connsiteY63-1216" fmla="*/ 606228 h 6062148"/>
                <a:gd name="connsiteX64-1217" fmla="*/ 557206 w 4527226"/>
                <a:gd name="connsiteY64-1218" fmla="*/ 507168 h 6062148"/>
                <a:gd name="connsiteX65-1219" fmla="*/ 656266 w 4527226"/>
                <a:gd name="connsiteY65-1220" fmla="*/ 423348 h 6062148"/>
                <a:gd name="connsiteX66-1221" fmla="*/ 892486 w 4527226"/>
                <a:gd name="connsiteY66-1222" fmla="*/ 232848 h 6062148"/>
                <a:gd name="connsiteX67-1223" fmla="*/ 1174426 w 4527226"/>
                <a:gd name="connsiteY67-1224" fmla="*/ 80448 h 6062148"/>
                <a:gd name="connsiteX68-1225" fmla="*/ 1593526 w 4527226"/>
                <a:gd name="connsiteY68-1226" fmla="*/ 11868 h 6062148"/>
                <a:gd name="connsiteX69-1227" fmla="*/ 1944046 w 4527226"/>
                <a:gd name="connsiteY69-1228" fmla="*/ 4248 h 6062148"/>
                <a:gd name="connsiteX70-1229" fmla="*/ 2172646 w 4527226"/>
                <a:gd name="connsiteY70-1230" fmla="*/ 4248 h 6062148"/>
                <a:gd name="connsiteX71-1231" fmla="*/ 2393626 w 4527226"/>
                <a:gd name="connsiteY71-1232" fmla="*/ 57588 h 6062148"/>
                <a:gd name="connsiteX72-1233" fmla="*/ 2667946 w 4527226"/>
                <a:gd name="connsiteY72-1234" fmla="*/ 133788 h 6062148"/>
                <a:gd name="connsiteX73-1235" fmla="*/ 2820346 w 4527226"/>
                <a:gd name="connsiteY73-1236" fmla="*/ 202368 h 6062148"/>
                <a:gd name="connsiteX74-1237" fmla="*/ 3102286 w 4527226"/>
                <a:gd name="connsiteY74-1238" fmla="*/ 400488 h 6062148"/>
                <a:gd name="connsiteX75-1239" fmla="*/ 3285166 w 4527226"/>
                <a:gd name="connsiteY75-1240" fmla="*/ 651948 h 6062148"/>
                <a:gd name="connsiteX76-1241" fmla="*/ 3407086 w 4527226"/>
                <a:gd name="connsiteY76-1242" fmla="*/ 918648 h 6062148"/>
                <a:gd name="connsiteX77-1243" fmla="*/ 3475666 w 4527226"/>
                <a:gd name="connsiteY77-1244" fmla="*/ 1238688 h 6062148"/>
                <a:gd name="connsiteX78-1245" fmla="*/ 3506146 w 4527226"/>
                <a:gd name="connsiteY78-1246" fmla="*/ 1543488 h 6062148"/>
                <a:gd name="connsiteX79-1247" fmla="*/ 3506146 w 4527226"/>
                <a:gd name="connsiteY79-1248" fmla="*/ 1962588 h 6062148"/>
                <a:gd name="connsiteX80-1249" fmla="*/ 3338506 w 4527226"/>
                <a:gd name="connsiteY80-1250" fmla="*/ 2305488 h 6062148"/>
                <a:gd name="connsiteX81-1251" fmla="*/ 3254686 w 4527226"/>
                <a:gd name="connsiteY81-1252" fmla="*/ 2473128 h 6062148"/>
                <a:gd name="connsiteX82-1253" fmla="*/ 3132766 w 4527226"/>
                <a:gd name="connsiteY82-1254" fmla="*/ 2663628 h 6062148"/>
                <a:gd name="connsiteX83-1255" fmla="*/ 3071806 w 4527226"/>
                <a:gd name="connsiteY83-1256" fmla="*/ 2838888 h 6062148"/>
                <a:gd name="connsiteX84-1257" fmla="*/ 3064186 w 4527226"/>
                <a:gd name="connsiteY84-1258" fmla="*/ 2915088 h 6062148"/>
                <a:gd name="connsiteX85-1259" fmla="*/ 3018466 w 4527226"/>
                <a:gd name="connsiteY85-1260" fmla="*/ 3014148 h 6062148"/>
                <a:gd name="connsiteX86-1261" fmla="*/ 2980366 w 4527226"/>
                <a:gd name="connsiteY86-1262" fmla="*/ 3082728 h 6062148"/>
                <a:gd name="connsiteX87-1263" fmla="*/ 2957506 w 4527226"/>
                <a:gd name="connsiteY87-1264" fmla="*/ 3120828 h 6062148"/>
                <a:gd name="connsiteX88-1265" fmla="*/ 2957506 w 4527226"/>
                <a:gd name="connsiteY88-1266" fmla="*/ 3555168 h 6062148"/>
                <a:gd name="connsiteX89-1267" fmla="*/ 2957506 w 4527226"/>
                <a:gd name="connsiteY89-1268" fmla="*/ 3562788 h 6062148"/>
                <a:gd name="connsiteX90-1269" fmla="*/ 3010846 w 4527226"/>
                <a:gd name="connsiteY90-1270" fmla="*/ 3539928 h 6062148"/>
                <a:gd name="connsiteX91-1271" fmla="*/ 3064186 w 4527226"/>
                <a:gd name="connsiteY91-1272" fmla="*/ 3562788 h 6062148"/>
                <a:gd name="connsiteX92-1273" fmla="*/ 3109906 w 4527226"/>
                <a:gd name="connsiteY92-1274" fmla="*/ 3570408 h 6062148"/>
                <a:gd name="connsiteX93-1275" fmla="*/ 3140386 w 4527226"/>
                <a:gd name="connsiteY93-1276" fmla="*/ 3631368 h 6062148"/>
                <a:gd name="connsiteX94-1277" fmla="*/ 3117526 w 4527226"/>
                <a:gd name="connsiteY94-1278" fmla="*/ 3738048 h 6062148"/>
                <a:gd name="connsiteX95-1279" fmla="*/ 3125146 w 4527226"/>
                <a:gd name="connsiteY95-1280" fmla="*/ 4103808 h 6062148"/>
                <a:gd name="connsiteX96-1281" fmla="*/ 3117526 w 4527226"/>
                <a:gd name="connsiteY96-1282" fmla="*/ 4119048 h 6062148"/>
                <a:gd name="connsiteX97-1283" fmla="*/ 3163246 w 4527226"/>
                <a:gd name="connsiteY97-1284" fmla="*/ 4157148 h 6062148"/>
                <a:gd name="connsiteX98-1285" fmla="*/ 3201346 w 4527226"/>
                <a:gd name="connsiteY98-1286" fmla="*/ 4164768 h 6062148"/>
                <a:gd name="connsiteX99-1287" fmla="*/ 3231826 w 4527226"/>
                <a:gd name="connsiteY99-1288" fmla="*/ 4172388 h 6062148"/>
                <a:gd name="connsiteX100-1289" fmla="*/ 3285166 w 4527226"/>
                <a:gd name="connsiteY100-1290" fmla="*/ 4294308 h 6062148"/>
                <a:gd name="connsiteX101-1291" fmla="*/ 3300406 w 4527226"/>
                <a:gd name="connsiteY101-1292" fmla="*/ 4347648 h 6062148"/>
                <a:gd name="connsiteX102-1293" fmla="*/ 3330886 w 4527226"/>
                <a:gd name="connsiteY102-1294" fmla="*/ 4408608 h 6062148"/>
                <a:gd name="connsiteX103-1295" fmla="*/ 3551866 w 4527226"/>
                <a:gd name="connsiteY103-1296" fmla="*/ 4644828 h 6062148"/>
                <a:gd name="connsiteX104-1297" fmla="*/ 3887146 w 4527226"/>
                <a:gd name="connsiteY104-1298" fmla="*/ 5025828 h 6062148"/>
                <a:gd name="connsiteX105-1299" fmla="*/ 4100506 w 4527226"/>
                <a:gd name="connsiteY105-1300" fmla="*/ 5300148 h 6062148"/>
                <a:gd name="connsiteX106-1301" fmla="*/ 4367206 w 4527226"/>
                <a:gd name="connsiteY106-1302" fmla="*/ 5726868 h 6062148"/>
                <a:gd name="connsiteX107-1303" fmla="*/ 4527226 w 4527226"/>
                <a:gd name="connsiteY107-1304" fmla="*/ 6046908 h 6062148"/>
                <a:gd name="connsiteX0-1305" fmla="*/ 328606 w 4527226"/>
                <a:gd name="connsiteY0-1306" fmla="*/ 6062148 h 6062148"/>
                <a:gd name="connsiteX1-1307" fmla="*/ 381946 w 4527226"/>
                <a:gd name="connsiteY1-1308" fmla="*/ 5924988 h 6062148"/>
                <a:gd name="connsiteX2-1309" fmla="*/ 442906 w 4527226"/>
                <a:gd name="connsiteY2-1310" fmla="*/ 5780208 h 6062148"/>
                <a:gd name="connsiteX3-1311" fmla="*/ 473386 w 4527226"/>
                <a:gd name="connsiteY3-1312" fmla="*/ 5665908 h 6062148"/>
                <a:gd name="connsiteX4-1313" fmla="*/ 511486 w 4527226"/>
                <a:gd name="connsiteY4-1314" fmla="*/ 5612568 h 6062148"/>
                <a:gd name="connsiteX5-1315" fmla="*/ 541966 w 4527226"/>
                <a:gd name="connsiteY5-1316" fmla="*/ 5521128 h 6062148"/>
                <a:gd name="connsiteX6-1317" fmla="*/ 564826 w 4527226"/>
                <a:gd name="connsiteY6-1318" fmla="*/ 5353488 h 6062148"/>
                <a:gd name="connsiteX7-1319" fmla="*/ 602926 w 4527226"/>
                <a:gd name="connsiteY7-1320" fmla="*/ 5223948 h 6062148"/>
                <a:gd name="connsiteX8-1321" fmla="*/ 625786 w 4527226"/>
                <a:gd name="connsiteY8-1322" fmla="*/ 5178228 h 6062148"/>
                <a:gd name="connsiteX9-1323" fmla="*/ 701986 w 4527226"/>
                <a:gd name="connsiteY9-1324" fmla="*/ 5071548 h 6062148"/>
                <a:gd name="connsiteX10-1325" fmla="*/ 717226 w 4527226"/>
                <a:gd name="connsiteY10-1326" fmla="*/ 5063928 h 6062148"/>
                <a:gd name="connsiteX11-1327" fmla="*/ 709606 w 4527226"/>
                <a:gd name="connsiteY11-1328" fmla="*/ 5025828 h 6062148"/>
                <a:gd name="connsiteX12-1329" fmla="*/ 701986 w 4527226"/>
                <a:gd name="connsiteY12-1330" fmla="*/ 5002968 h 6062148"/>
                <a:gd name="connsiteX13-1331" fmla="*/ 968686 w 4527226"/>
                <a:gd name="connsiteY13-1332" fmla="*/ 4682928 h 6062148"/>
                <a:gd name="connsiteX14-1333" fmla="*/ 961066 w 4527226"/>
                <a:gd name="connsiteY14-1334" fmla="*/ 4644828 h 6062148"/>
                <a:gd name="connsiteX15-1335" fmla="*/ 1342066 w 4527226"/>
                <a:gd name="connsiteY15-1336" fmla="*/ 4172388 h 6062148"/>
                <a:gd name="connsiteX16-1337" fmla="*/ 1258246 w 4527226"/>
                <a:gd name="connsiteY16-1338" fmla="*/ 4012368 h 6062148"/>
                <a:gd name="connsiteX17-1339" fmla="*/ 1204906 w 4527226"/>
                <a:gd name="connsiteY17-1340" fmla="*/ 3928548 h 6062148"/>
                <a:gd name="connsiteX18-1341" fmla="*/ 1174426 w 4527226"/>
                <a:gd name="connsiteY18-1342" fmla="*/ 3768528 h 6062148"/>
                <a:gd name="connsiteX19-1343" fmla="*/ 1151566 w 4527226"/>
                <a:gd name="connsiteY19-1344" fmla="*/ 3699948 h 6062148"/>
                <a:gd name="connsiteX20-1345" fmla="*/ 1143946 w 4527226"/>
                <a:gd name="connsiteY20-1346" fmla="*/ 3669468 h 6062148"/>
                <a:gd name="connsiteX21-1347" fmla="*/ 1067746 w 4527226"/>
                <a:gd name="connsiteY21-1348" fmla="*/ 3661848 h 6062148"/>
                <a:gd name="connsiteX22-1349" fmla="*/ 938206 w 4527226"/>
                <a:gd name="connsiteY22-1350" fmla="*/ 3669468 h 6062148"/>
                <a:gd name="connsiteX23-1351" fmla="*/ 831526 w 4527226"/>
                <a:gd name="connsiteY23-1352" fmla="*/ 3692328 h 6062148"/>
                <a:gd name="connsiteX24-1353" fmla="*/ 610546 w 4527226"/>
                <a:gd name="connsiteY24-1354" fmla="*/ 3738048 h 6062148"/>
                <a:gd name="connsiteX25-1355" fmla="*/ 389566 w 4527226"/>
                <a:gd name="connsiteY25-1356" fmla="*/ 3638988 h 6062148"/>
                <a:gd name="connsiteX26-1357" fmla="*/ 381946 w 4527226"/>
                <a:gd name="connsiteY26-1358" fmla="*/ 3326568 h 6062148"/>
                <a:gd name="connsiteX27-1359" fmla="*/ 420046 w 4527226"/>
                <a:gd name="connsiteY27-1360" fmla="*/ 3227508 h 6062148"/>
                <a:gd name="connsiteX28-1361" fmla="*/ 389566 w 4527226"/>
                <a:gd name="connsiteY28-1362" fmla="*/ 3166548 h 6062148"/>
                <a:gd name="connsiteX29-1363" fmla="*/ 351466 w 4527226"/>
                <a:gd name="connsiteY29-1364" fmla="*/ 3105588 h 6062148"/>
                <a:gd name="connsiteX30-1365" fmla="*/ 397186 w 4527226"/>
                <a:gd name="connsiteY30-1366" fmla="*/ 3021768 h 6062148"/>
                <a:gd name="connsiteX31-1367" fmla="*/ 488626 w 4527226"/>
                <a:gd name="connsiteY31-1368" fmla="*/ 2998908 h 6062148"/>
                <a:gd name="connsiteX32-1369" fmla="*/ 471956 w 4527226"/>
                <a:gd name="connsiteY32-1370" fmla="*/ 2942709 h 6062148"/>
                <a:gd name="connsiteX33-1371" fmla="*/ 435286 w 4527226"/>
                <a:gd name="connsiteY33-1372" fmla="*/ 2930328 h 6062148"/>
                <a:gd name="connsiteX34-1373" fmla="*/ 389566 w 4527226"/>
                <a:gd name="connsiteY34-1374" fmla="*/ 2930328 h 6062148"/>
                <a:gd name="connsiteX35-1375" fmla="*/ 314000 w 4527226"/>
                <a:gd name="connsiteY35-1376" fmla="*/ 2893495 h 6062148"/>
                <a:gd name="connsiteX36-1377" fmla="*/ 320986 w 4527226"/>
                <a:gd name="connsiteY36-1378" fmla="*/ 2846508 h 6062148"/>
                <a:gd name="connsiteX37-1379" fmla="*/ 328606 w 4527226"/>
                <a:gd name="connsiteY37-1380" fmla="*/ 2793168 h 6062148"/>
                <a:gd name="connsiteX38-1381" fmla="*/ 313366 w 4527226"/>
                <a:gd name="connsiteY38-1382" fmla="*/ 2732208 h 6062148"/>
                <a:gd name="connsiteX39-1383" fmla="*/ 267646 w 4527226"/>
                <a:gd name="connsiteY39-1384" fmla="*/ 2671248 h 6062148"/>
                <a:gd name="connsiteX40-1385" fmla="*/ 176206 w 4527226"/>
                <a:gd name="connsiteY40-1386" fmla="*/ 2656008 h 6062148"/>
                <a:gd name="connsiteX41-1387" fmla="*/ 54286 w 4527226"/>
                <a:gd name="connsiteY41-1388" fmla="*/ 2610288 h 6062148"/>
                <a:gd name="connsiteX42-1389" fmla="*/ 7931 w 4527226"/>
                <a:gd name="connsiteY42-1390" fmla="*/ 2563298 h 6062148"/>
                <a:gd name="connsiteX43-1391" fmla="*/ 8566 w 4527226"/>
                <a:gd name="connsiteY43-1392" fmla="*/ 2488368 h 6062148"/>
                <a:gd name="connsiteX44-1393" fmla="*/ 92386 w 4527226"/>
                <a:gd name="connsiteY44-1394" fmla="*/ 2335968 h 6062148"/>
                <a:gd name="connsiteX45-1395" fmla="*/ 221926 w 4527226"/>
                <a:gd name="connsiteY45-1396" fmla="*/ 2175948 h 6062148"/>
                <a:gd name="connsiteX46-1397" fmla="*/ 282886 w 4527226"/>
                <a:gd name="connsiteY46-1398" fmla="*/ 2084508 h 6062148"/>
                <a:gd name="connsiteX47-1399" fmla="*/ 328606 w 4527226"/>
                <a:gd name="connsiteY47-1400" fmla="*/ 1977828 h 6062148"/>
                <a:gd name="connsiteX48-1401" fmla="*/ 359086 w 4527226"/>
                <a:gd name="connsiteY48-1402" fmla="*/ 1871148 h 6062148"/>
                <a:gd name="connsiteX49-1403" fmla="*/ 374326 w 4527226"/>
                <a:gd name="connsiteY49-1404" fmla="*/ 1810188 h 6062148"/>
                <a:gd name="connsiteX50-1405" fmla="*/ 343846 w 4527226"/>
                <a:gd name="connsiteY50-1406" fmla="*/ 1756848 h 6062148"/>
                <a:gd name="connsiteX51-1407" fmla="*/ 328606 w 4527226"/>
                <a:gd name="connsiteY51-1408" fmla="*/ 1680648 h 6062148"/>
                <a:gd name="connsiteX52-1409" fmla="*/ 412426 w 4527226"/>
                <a:gd name="connsiteY52-1410" fmla="*/ 1474908 h 6062148"/>
                <a:gd name="connsiteX53-1411" fmla="*/ 442906 w 4527226"/>
                <a:gd name="connsiteY53-1412" fmla="*/ 1307268 h 6062148"/>
                <a:gd name="connsiteX54-1413" fmla="*/ 465766 w 4527226"/>
                <a:gd name="connsiteY54-1414" fmla="*/ 1192968 h 6062148"/>
                <a:gd name="connsiteX55-1415" fmla="*/ 503866 w 4527226"/>
                <a:gd name="connsiteY55-1416" fmla="*/ 1055808 h 6062148"/>
                <a:gd name="connsiteX56-1417" fmla="*/ 557206 w 4527226"/>
                <a:gd name="connsiteY56-1418" fmla="*/ 888168 h 6062148"/>
                <a:gd name="connsiteX57-1419" fmla="*/ 503866 w 4527226"/>
                <a:gd name="connsiteY57-1420" fmla="*/ 888168 h 6062148"/>
                <a:gd name="connsiteX58-1421" fmla="*/ 412426 w 4527226"/>
                <a:gd name="connsiteY58-1422" fmla="*/ 834828 h 6062148"/>
                <a:gd name="connsiteX59-1423" fmla="*/ 328606 w 4527226"/>
                <a:gd name="connsiteY59-1424" fmla="*/ 789108 h 6062148"/>
                <a:gd name="connsiteX60-1425" fmla="*/ 260026 w 4527226"/>
                <a:gd name="connsiteY60-1426" fmla="*/ 773868 h 6062148"/>
                <a:gd name="connsiteX61-1427" fmla="*/ 214306 w 4527226"/>
                <a:gd name="connsiteY61-1428" fmla="*/ 751008 h 6062148"/>
                <a:gd name="connsiteX62-1429" fmla="*/ 260026 w 4527226"/>
                <a:gd name="connsiteY62-1430" fmla="*/ 674808 h 6062148"/>
                <a:gd name="connsiteX63-1431" fmla="*/ 374326 w 4527226"/>
                <a:gd name="connsiteY63-1432" fmla="*/ 606228 h 6062148"/>
                <a:gd name="connsiteX64-1433" fmla="*/ 557206 w 4527226"/>
                <a:gd name="connsiteY64-1434" fmla="*/ 507168 h 6062148"/>
                <a:gd name="connsiteX65-1435" fmla="*/ 656266 w 4527226"/>
                <a:gd name="connsiteY65-1436" fmla="*/ 423348 h 6062148"/>
                <a:gd name="connsiteX66-1437" fmla="*/ 892486 w 4527226"/>
                <a:gd name="connsiteY66-1438" fmla="*/ 232848 h 6062148"/>
                <a:gd name="connsiteX67-1439" fmla="*/ 1174426 w 4527226"/>
                <a:gd name="connsiteY67-1440" fmla="*/ 80448 h 6062148"/>
                <a:gd name="connsiteX68-1441" fmla="*/ 1593526 w 4527226"/>
                <a:gd name="connsiteY68-1442" fmla="*/ 11868 h 6062148"/>
                <a:gd name="connsiteX69-1443" fmla="*/ 1944046 w 4527226"/>
                <a:gd name="connsiteY69-1444" fmla="*/ 4248 h 6062148"/>
                <a:gd name="connsiteX70-1445" fmla="*/ 2172646 w 4527226"/>
                <a:gd name="connsiteY70-1446" fmla="*/ 4248 h 6062148"/>
                <a:gd name="connsiteX71-1447" fmla="*/ 2393626 w 4527226"/>
                <a:gd name="connsiteY71-1448" fmla="*/ 57588 h 6062148"/>
                <a:gd name="connsiteX72-1449" fmla="*/ 2667946 w 4527226"/>
                <a:gd name="connsiteY72-1450" fmla="*/ 133788 h 6062148"/>
                <a:gd name="connsiteX73-1451" fmla="*/ 2820346 w 4527226"/>
                <a:gd name="connsiteY73-1452" fmla="*/ 202368 h 6062148"/>
                <a:gd name="connsiteX74-1453" fmla="*/ 3102286 w 4527226"/>
                <a:gd name="connsiteY74-1454" fmla="*/ 400488 h 6062148"/>
                <a:gd name="connsiteX75-1455" fmla="*/ 3285166 w 4527226"/>
                <a:gd name="connsiteY75-1456" fmla="*/ 651948 h 6062148"/>
                <a:gd name="connsiteX76-1457" fmla="*/ 3407086 w 4527226"/>
                <a:gd name="connsiteY76-1458" fmla="*/ 918648 h 6062148"/>
                <a:gd name="connsiteX77-1459" fmla="*/ 3475666 w 4527226"/>
                <a:gd name="connsiteY77-1460" fmla="*/ 1238688 h 6062148"/>
                <a:gd name="connsiteX78-1461" fmla="*/ 3506146 w 4527226"/>
                <a:gd name="connsiteY78-1462" fmla="*/ 1543488 h 6062148"/>
                <a:gd name="connsiteX79-1463" fmla="*/ 3506146 w 4527226"/>
                <a:gd name="connsiteY79-1464" fmla="*/ 1962588 h 6062148"/>
                <a:gd name="connsiteX80-1465" fmla="*/ 3338506 w 4527226"/>
                <a:gd name="connsiteY80-1466" fmla="*/ 2305488 h 6062148"/>
                <a:gd name="connsiteX81-1467" fmla="*/ 3254686 w 4527226"/>
                <a:gd name="connsiteY81-1468" fmla="*/ 2473128 h 6062148"/>
                <a:gd name="connsiteX82-1469" fmla="*/ 3132766 w 4527226"/>
                <a:gd name="connsiteY82-1470" fmla="*/ 2663628 h 6062148"/>
                <a:gd name="connsiteX83-1471" fmla="*/ 3071806 w 4527226"/>
                <a:gd name="connsiteY83-1472" fmla="*/ 2838888 h 6062148"/>
                <a:gd name="connsiteX84-1473" fmla="*/ 3064186 w 4527226"/>
                <a:gd name="connsiteY84-1474" fmla="*/ 2915088 h 6062148"/>
                <a:gd name="connsiteX85-1475" fmla="*/ 3018466 w 4527226"/>
                <a:gd name="connsiteY85-1476" fmla="*/ 3014148 h 6062148"/>
                <a:gd name="connsiteX86-1477" fmla="*/ 2980366 w 4527226"/>
                <a:gd name="connsiteY86-1478" fmla="*/ 3082728 h 6062148"/>
                <a:gd name="connsiteX87-1479" fmla="*/ 2957506 w 4527226"/>
                <a:gd name="connsiteY87-1480" fmla="*/ 3120828 h 6062148"/>
                <a:gd name="connsiteX88-1481" fmla="*/ 2957506 w 4527226"/>
                <a:gd name="connsiteY88-1482" fmla="*/ 3555168 h 6062148"/>
                <a:gd name="connsiteX89-1483" fmla="*/ 3010846 w 4527226"/>
                <a:gd name="connsiteY89-1484" fmla="*/ 3539928 h 6062148"/>
                <a:gd name="connsiteX90-1485" fmla="*/ 3064186 w 4527226"/>
                <a:gd name="connsiteY90-1486" fmla="*/ 3562788 h 6062148"/>
                <a:gd name="connsiteX91-1487" fmla="*/ 3109906 w 4527226"/>
                <a:gd name="connsiteY91-1488" fmla="*/ 3570408 h 6062148"/>
                <a:gd name="connsiteX92-1489" fmla="*/ 3140386 w 4527226"/>
                <a:gd name="connsiteY92-1490" fmla="*/ 3631368 h 6062148"/>
                <a:gd name="connsiteX93-1491" fmla="*/ 3117526 w 4527226"/>
                <a:gd name="connsiteY93-1492" fmla="*/ 3738048 h 6062148"/>
                <a:gd name="connsiteX94-1493" fmla="*/ 3125146 w 4527226"/>
                <a:gd name="connsiteY94-1494" fmla="*/ 4103808 h 6062148"/>
                <a:gd name="connsiteX95-1495" fmla="*/ 3117526 w 4527226"/>
                <a:gd name="connsiteY95-1496" fmla="*/ 4119048 h 6062148"/>
                <a:gd name="connsiteX96-1497" fmla="*/ 3163246 w 4527226"/>
                <a:gd name="connsiteY96-1498" fmla="*/ 4157148 h 6062148"/>
                <a:gd name="connsiteX97-1499" fmla="*/ 3201346 w 4527226"/>
                <a:gd name="connsiteY97-1500" fmla="*/ 4164768 h 6062148"/>
                <a:gd name="connsiteX98-1501" fmla="*/ 3231826 w 4527226"/>
                <a:gd name="connsiteY98-1502" fmla="*/ 4172388 h 6062148"/>
                <a:gd name="connsiteX99-1503" fmla="*/ 3285166 w 4527226"/>
                <a:gd name="connsiteY99-1504" fmla="*/ 4294308 h 6062148"/>
                <a:gd name="connsiteX100-1505" fmla="*/ 3300406 w 4527226"/>
                <a:gd name="connsiteY100-1506" fmla="*/ 4347648 h 6062148"/>
                <a:gd name="connsiteX101-1507" fmla="*/ 3330886 w 4527226"/>
                <a:gd name="connsiteY101-1508" fmla="*/ 4408608 h 6062148"/>
                <a:gd name="connsiteX102-1509" fmla="*/ 3551866 w 4527226"/>
                <a:gd name="connsiteY102-1510" fmla="*/ 4644828 h 6062148"/>
                <a:gd name="connsiteX103-1511" fmla="*/ 3887146 w 4527226"/>
                <a:gd name="connsiteY103-1512" fmla="*/ 5025828 h 6062148"/>
                <a:gd name="connsiteX104-1513" fmla="*/ 4100506 w 4527226"/>
                <a:gd name="connsiteY104-1514" fmla="*/ 5300148 h 6062148"/>
                <a:gd name="connsiteX105-1515" fmla="*/ 4367206 w 4527226"/>
                <a:gd name="connsiteY105-1516" fmla="*/ 5726868 h 6062148"/>
                <a:gd name="connsiteX106-1517" fmla="*/ 4527226 w 4527226"/>
                <a:gd name="connsiteY106-1518" fmla="*/ 6046908 h 6062148"/>
                <a:gd name="connsiteX0-1519" fmla="*/ 328606 w 4527226"/>
                <a:gd name="connsiteY0-1520" fmla="*/ 6062148 h 6062148"/>
                <a:gd name="connsiteX1-1521" fmla="*/ 381946 w 4527226"/>
                <a:gd name="connsiteY1-1522" fmla="*/ 5924988 h 6062148"/>
                <a:gd name="connsiteX2-1523" fmla="*/ 442906 w 4527226"/>
                <a:gd name="connsiteY2-1524" fmla="*/ 5780208 h 6062148"/>
                <a:gd name="connsiteX3-1525" fmla="*/ 473386 w 4527226"/>
                <a:gd name="connsiteY3-1526" fmla="*/ 5665908 h 6062148"/>
                <a:gd name="connsiteX4-1527" fmla="*/ 511486 w 4527226"/>
                <a:gd name="connsiteY4-1528" fmla="*/ 5612568 h 6062148"/>
                <a:gd name="connsiteX5-1529" fmla="*/ 541966 w 4527226"/>
                <a:gd name="connsiteY5-1530" fmla="*/ 5521128 h 6062148"/>
                <a:gd name="connsiteX6-1531" fmla="*/ 564826 w 4527226"/>
                <a:gd name="connsiteY6-1532" fmla="*/ 5353488 h 6062148"/>
                <a:gd name="connsiteX7-1533" fmla="*/ 602926 w 4527226"/>
                <a:gd name="connsiteY7-1534" fmla="*/ 5223948 h 6062148"/>
                <a:gd name="connsiteX8-1535" fmla="*/ 625786 w 4527226"/>
                <a:gd name="connsiteY8-1536" fmla="*/ 5178228 h 6062148"/>
                <a:gd name="connsiteX9-1537" fmla="*/ 701986 w 4527226"/>
                <a:gd name="connsiteY9-1538" fmla="*/ 5071548 h 6062148"/>
                <a:gd name="connsiteX10-1539" fmla="*/ 717226 w 4527226"/>
                <a:gd name="connsiteY10-1540" fmla="*/ 5063928 h 6062148"/>
                <a:gd name="connsiteX11-1541" fmla="*/ 709606 w 4527226"/>
                <a:gd name="connsiteY11-1542" fmla="*/ 5025828 h 6062148"/>
                <a:gd name="connsiteX12-1543" fmla="*/ 701986 w 4527226"/>
                <a:gd name="connsiteY12-1544" fmla="*/ 5002968 h 6062148"/>
                <a:gd name="connsiteX13-1545" fmla="*/ 968686 w 4527226"/>
                <a:gd name="connsiteY13-1546" fmla="*/ 4682928 h 6062148"/>
                <a:gd name="connsiteX14-1547" fmla="*/ 961066 w 4527226"/>
                <a:gd name="connsiteY14-1548" fmla="*/ 4644828 h 6062148"/>
                <a:gd name="connsiteX15-1549" fmla="*/ 1342066 w 4527226"/>
                <a:gd name="connsiteY15-1550" fmla="*/ 4172388 h 6062148"/>
                <a:gd name="connsiteX16-1551" fmla="*/ 1258246 w 4527226"/>
                <a:gd name="connsiteY16-1552" fmla="*/ 4012368 h 6062148"/>
                <a:gd name="connsiteX17-1553" fmla="*/ 1204906 w 4527226"/>
                <a:gd name="connsiteY17-1554" fmla="*/ 3928548 h 6062148"/>
                <a:gd name="connsiteX18-1555" fmla="*/ 1174426 w 4527226"/>
                <a:gd name="connsiteY18-1556" fmla="*/ 3768528 h 6062148"/>
                <a:gd name="connsiteX19-1557" fmla="*/ 1151566 w 4527226"/>
                <a:gd name="connsiteY19-1558" fmla="*/ 3699948 h 6062148"/>
                <a:gd name="connsiteX20-1559" fmla="*/ 1143946 w 4527226"/>
                <a:gd name="connsiteY20-1560" fmla="*/ 3669468 h 6062148"/>
                <a:gd name="connsiteX21-1561" fmla="*/ 1067746 w 4527226"/>
                <a:gd name="connsiteY21-1562" fmla="*/ 3661848 h 6062148"/>
                <a:gd name="connsiteX22-1563" fmla="*/ 938206 w 4527226"/>
                <a:gd name="connsiteY22-1564" fmla="*/ 3669468 h 6062148"/>
                <a:gd name="connsiteX23-1565" fmla="*/ 831526 w 4527226"/>
                <a:gd name="connsiteY23-1566" fmla="*/ 3692328 h 6062148"/>
                <a:gd name="connsiteX24-1567" fmla="*/ 610546 w 4527226"/>
                <a:gd name="connsiteY24-1568" fmla="*/ 3738048 h 6062148"/>
                <a:gd name="connsiteX25-1569" fmla="*/ 389566 w 4527226"/>
                <a:gd name="connsiteY25-1570" fmla="*/ 3638988 h 6062148"/>
                <a:gd name="connsiteX26-1571" fmla="*/ 381946 w 4527226"/>
                <a:gd name="connsiteY26-1572" fmla="*/ 3326568 h 6062148"/>
                <a:gd name="connsiteX27-1573" fmla="*/ 420046 w 4527226"/>
                <a:gd name="connsiteY27-1574" fmla="*/ 3227508 h 6062148"/>
                <a:gd name="connsiteX28-1575" fmla="*/ 389566 w 4527226"/>
                <a:gd name="connsiteY28-1576" fmla="*/ 3166548 h 6062148"/>
                <a:gd name="connsiteX29-1577" fmla="*/ 351466 w 4527226"/>
                <a:gd name="connsiteY29-1578" fmla="*/ 3105588 h 6062148"/>
                <a:gd name="connsiteX30-1579" fmla="*/ 397186 w 4527226"/>
                <a:gd name="connsiteY30-1580" fmla="*/ 3021768 h 6062148"/>
                <a:gd name="connsiteX31-1581" fmla="*/ 488626 w 4527226"/>
                <a:gd name="connsiteY31-1582" fmla="*/ 2998908 h 6062148"/>
                <a:gd name="connsiteX32-1583" fmla="*/ 471956 w 4527226"/>
                <a:gd name="connsiteY32-1584" fmla="*/ 2942709 h 6062148"/>
                <a:gd name="connsiteX33-1585" fmla="*/ 435286 w 4527226"/>
                <a:gd name="connsiteY33-1586" fmla="*/ 2930328 h 6062148"/>
                <a:gd name="connsiteX34-1587" fmla="*/ 389566 w 4527226"/>
                <a:gd name="connsiteY34-1588" fmla="*/ 2930328 h 6062148"/>
                <a:gd name="connsiteX35-1589" fmla="*/ 314000 w 4527226"/>
                <a:gd name="connsiteY35-1590" fmla="*/ 2893495 h 6062148"/>
                <a:gd name="connsiteX36-1591" fmla="*/ 320986 w 4527226"/>
                <a:gd name="connsiteY36-1592" fmla="*/ 2846508 h 6062148"/>
                <a:gd name="connsiteX37-1593" fmla="*/ 328606 w 4527226"/>
                <a:gd name="connsiteY37-1594" fmla="*/ 2793168 h 6062148"/>
                <a:gd name="connsiteX38-1595" fmla="*/ 313366 w 4527226"/>
                <a:gd name="connsiteY38-1596" fmla="*/ 2732208 h 6062148"/>
                <a:gd name="connsiteX39-1597" fmla="*/ 267646 w 4527226"/>
                <a:gd name="connsiteY39-1598" fmla="*/ 2671248 h 6062148"/>
                <a:gd name="connsiteX40-1599" fmla="*/ 176206 w 4527226"/>
                <a:gd name="connsiteY40-1600" fmla="*/ 2656008 h 6062148"/>
                <a:gd name="connsiteX41-1601" fmla="*/ 54286 w 4527226"/>
                <a:gd name="connsiteY41-1602" fmla="*/ 2610288 h 6062148"/>
                <a:gd name="connsiteX42-1603" fmla="*/ 7931 w 4527226"/>
                <a:gd name="connsiteY42-1604" fmla="*/ 2563298 h 6062148"/>
                <a:gd name="connsiteX43-1605" fmla="*/ 8566 w 4527226"/>
                <a:gd name="connsiteY43-1606" fmla="*/ 2488368 h 6062148"/>
                <a:gd name="connsiteX44-1607" fmla="*/ 92386 w 4527226"/>
                <a:gd name="connsiteY44-1608" fmla="*/ 2335968 h 6062148"/>
                <a:gd name="connsiteX45-1609" fmla="*/ 221926 w 4527226"/>
                <a:gd name="connsiteY45-1610" fmla="*/ 2175948 h 6062148"/>
                <a:gd name="connsiteX46-1611" fmla="*/ 282886 w 4527226"/>
                <a:gd name="connsiteY46-1612" fmla="*/ 2084508 h 6062148"/>
                <a:gd name="connsiteX47-1613" fmla="*/ 328606 w 4527226"/>
                <a:gd name="connsiteY47-1614" fmla="*/ 1977828 h 6062148"/>
                <a:gd name="connsiteX48-1615" fmla="*/ 359086 w 4527226"/>
                <a:gd name="connsiteY48-1616" fmla="*/ 1871148 h 6062148"/>
                <a:gd name="connsiteX49-1617" fmla="*/ 374326 w 4527226"/>
                <a:gd name="connsiteY49-1618" fmla="*/ 1810188 h 6062148"/>
                <a:gd name="connsiteX50-1619" fmla="*/ 343846 w 4527226"/>
                <a:gd name="connsiteY50-1620" fmla="*/ 1756848 h 6062148"/>
                <a:gd name="connsiteX51-1621" fmla="*/ 328606 w 4527226"/>
                <a:gd name="connsiteY51-1622" fmla="*/ 1680648 h 6062148"/>
                <a:gd name="connsiteX52-1623" fmla="*/ 412426 w 4527226"/>
                <a:gd name="connsiteY52-1624" fmla="*/ 1474908 h 6062148"/>
                <a:gd name="connsiteX53-1625" fmla="*/ 442906 w 4527226"/>
                <a:gd name="connsiteY53-1626" fmla="*/ 1307268 h 6062148"/>
                <a:gd name="connsiteX54-1627" fmla="*/ 465766 w 4527226"/>
                <a:gd name="connsiteY54-1628" fmla="*/ 1192968 h 6062148"/>
                <a:gd name="connsiteX55-1629" fmla="*/ 503866 w 4527226"/>
                <a:gd name="connsiteY55-1630" fmla="*/ 1055808 h 6062148"/>
                <a:gd name="connsiteX56-1631" fmla="*/ 557206 w 4527226"/>
                <a:gd name="connsiteY56-1632" fmla="*/ 888168 h 6062148"/>
                <a:gd name="connsiteX57-1633" fmla="*/ 503866 w 4527226"/>
                <a:gd name="connsiteY57-1634" fmla="*/ 888168 h 6062148"/>
                <a:gd name="connsiteX58-1635" fmla="*/ 412426 w 4527226"/>
                <a:gd name="connsiteY58-1636" fmla="*/ 834828 h 6062148"/>
                <a:gd name="connsiteX59-1637" fmla="*/ 328606 w 4527226"/>
                <a:gd name="connsiteY59-1638" fmla="*/ 789108 h 6062148"/>
                <a:gd name="connsiteX60-1639" fmla="*/ 260026 w 4527226"/>
                <a:gd name="connsiteY60-1640" fmla="*/ 773868 h 6062148"/>
                <a:gd name="connsiteX61-1641" fmla="*/ 214306 w 4527226"/>
                <a:gd name="connsiteY61-1642" fmla="*/ 751008 h 6062148"/>
                <a:gd name="connsiteX62-1643" fmla="*/ 260026 w 4527226"/>
                <a:gd name="connsiteY62-1644" fmla="*/ 674808 h 6062148"/>
                <a:gd name="connsiteX63-1645" fmla="*/ 374326 w 4527226"/>
                <a:gd name="connsiteY63-1646" fmla="*/ 606228 h 6062148"/>
                <a:gd name="connsiteX64-1647" fmla="*/ 557206 w 4527226"/>
                <a:gd name="connsiteY64-1648" fmla="*/ 507168 h 6062148"/>
                <a:gd name="connsiteX65-1649" fmla="*/ 656266 w 4527226"/>
                <a:gd name="connsiteY65-1650" fmla="*/ 423348 h 6062148"/>
                <a:gd name="connsiteX66-1651" fmla="*/ 892486 w 4527226"/>
                <a:gd name="connsiteY66-1652" fmla="*/ 232848 h 6062148"/>
                <a:gd name="connsiteX67-1653" fmla="*/ 1174426 w 4527226"/>
                <a:gd name="connsiteY67-1654" fmla="*/ 80448 h 6062148"/>
                <a:gd name="connsiteX68-1655" fmla="*/ 1593526 w 4527226"/>
                <a:gd name="connsiteY68-1656" fmla="*/ 11868 h 6062148"/>
                <a:gd name="connsiteX69-1657" fmla="*/ 1944046 w 4527226"/>
                <a:gd name="connsiteY69-1658" fmla="*/ 4248 h 6062148"/>
                <a:gd name="connsiteX70-1659" fmla="*/ 2172646 w 4527226"/>
                <a:gd name="connsiteY70-1660" fmla="*/ 4248 h 6062148"/>
                <a:gd name="connsiteX71-1661" fmla="*/ 2393626 w 4527226"/>
                <a:gd name="connsiteY71-1662" fmla="*/ 57588 h 6062148"/>
                <a:gd name="connsiteX72-1663" fmla="*/ 2667946 w 4527226"/>
                <a:gd name="connsiteY72-1664" fmla="*/ 133788 h 6062148"/>
                <a:gd name="connsiteX73-1665" fmla="*/ 2820346 w 4527226"/>
                <a:gd name="connsiteY73-1666" fmla="*/ 202368 h 6062148"/>
                <a:gd name="connsiteX74-1667" fmla="*/ 3102286 w 4527226"/>
                <a:gd name="connsiteY74-1668" fmla="*/ 400488 h 6062148"/>
                <a:gd name="connsiteX75-1669" fmla="*/ 3285166 w 4527226"/>
                <a:gd name="connsiteY75-1670" fmla="*/ 651948 h 6062148"/>
                <a:gd name="connsiteX76-1671" fmla="*/ 3407086 w 4527226"/>
                <a:gd name="connsiteY76-1672" fmla="*/ 918648 h 6062148"/>
                <a:gd name="connsiteX77-1673" fmla="*/ 3475666 w 4527226"/>
                <a:gd name="connsiteY77-1674" fmla="*/ 1238688 h 6062148"/>
                <a:gd name="connsiteX78-1675" fmla="*/ 3506146 w 4527226"/>
                <a:gd name="connsiteY78-1676" fmla="*/ 1543488 h 6062148"/>
                <a:gd name="connsiteX79-1677" fmla="*/ 3506146 w 4527226"/>
                <a:gd name="connsiteY79-1678" fmla="*/ 1962588 h 6062148"/>
                <a:gd name="connsiteX80-1679" fmla="*/ 3338506 w 4527226"/>
                <a:gd name="connsiteY80-1680" fmla="*/ 2305488 h 6062148"/>
                <a:gd name="connsiteX81-1681" fmla="*/ 3254686 w 4527226"/>
                <a:gd name="connsiteY81-1682" fmla="*/ 2473128 h 6062148"/>
                <a:gd name="connsiteX82-1683" fmla="*/ 3132766 w 4527226"/>
                <a:gd name="connsiteY82-1684" fmla="*/ 2663628 h 6062148"/>
                <a:gd name="connsiteX83-1685" fmla="*/ 3071806 w 4527226"/>
                <a:gd name="connsiteY83-1686" fmla="*/ 2838888 h 6062148"/>
                <a:gd name="connsiteX84-1687" fmla="*/ 3064186 w 4527226"/>
                <a:gd name="connsiteY84-1688" fmla="*/ 2915088 h 6062148"/>
                <a:gd name="connsiteX85-1689" fmla="*/ 3018466 w 4527226"/>
                <a:gd name="connsiteY85-1690" fmla="*/ 3014148 h 6062148"/>
                <a:gd name="connsiteX86-1691" fmla="*/ 2980366 w 4527226"/>
                <a:gd name="connsiteY86-1692" fmla="*/ 3082728 h 6062148"/>
                <a:gd name="connsiteX87-1693" fmla="*/ 2957506 w 4527226"/>
                <a:gd name="connsiteY87-1694" fmla="*/ 3120828 h 6062148"/>
                <a:gd name="connsiteX88-1695" fmla="*/ 2957506 w 4527226"/>
                <a:gd name="connsiteY88-1696" fmla="*/ 3555168 h 6062148"/>
                <a:gd name="connsiteX89-1697" fmla="*/ 3010846 w 4527226"/>
                <a:gd name="connsiteY89-1698" fmla="*/ 3539928 h 6062148"/>
                <a:gd name="connsiteX90-1699" fmla="*/ 3109906 w 4527226"/>
                <a:gd name="connsiteY90-1700" fmla="*/ 3570408 h 6062148"/>
                <a:gd name="connsiteX91-1701" fmla="*/ 3140386 w 4527226"/>
                <a:gd name="connsiteY91-1702" fmla="*/ 3631368 h 6062148"/>
                <a:gd name="connsiteX92-1703" fmla="*/ 3117526 w 4527226"/>
                <a:gd name="connsiteY92-1704" fmla="*/ 3738048 h 6062148"/>
                <a:gd name="connsiteX93-1705" fmla="*/ 3125146 w 4527226"/>
                <a:gd name="connsiteY93-1706" fmla="*/ 4103808 h 6062148"/>
                <a:gd name="connsiteX94-1707" fmla="*/ 3117526 w 4527226"/>
                <a:gd name="connsiteY94-1708" fmla="*/ 4119048 h 6062148"/>
                <a:gd name="connsiteX95-1709" fmla="*/ 3163246 w 4527226"/>
                <a:gd name="connsiteY95-1710" fmla="*/ 4157148 h 6062148"/>
                <a:gd name="connsiteX96-1711" fmla="*/ 3201346 w 4527226"/>
                <a:gd name="connsiteY96-1712" fmla="*/ 4164768 h 6062148"/>
                <a:gd name="connsiteX97-1713" fmla="*/ 3231826 w 4527226"/>
                <a:gd name="connsiteY97-1714" fmla="*/ 4172388 h 6062148"/>
                <a:gd name="connsiteX98-1715" fmla="*/ 3285166 w 4527226"/>
                <a:gd name="connsiteY98-1716" fmla="*/ 4294308 h 6062148"/>
                <a:gd name="connsiteX99-1717" fmla="*/ 3300406 w 4527226"/>
                <a:gd name="connsiteY99-1718" fmla="*/ 4347648 h 6062148"/>
                <a:gd name="connsiteX100-1719" fmla="*/ 3330886 w 4527226"/>
                <a:gd name="connsiteY100-1720" fmla="*/ 4408608 h 6062148"/>
                <a:gd name="connsiteX101-1721" fmla="*/ 3551866 w 4527226"/>
                <a:gd name="connsiteY101-1722" fmla="*/ 4644828 h 6062148"/>
                <a:gd name="connsiteX102-1723" fmla="*/ 3887146 w 4527226"/>
                <a:gd name="connsiteY102-1724" fmla="*/ 5025828 h 6062148"/>
                <a:gd name="connsiteX103-1725" fmla="*/ 4100506 w 4527226"/>
                <a:gd name="connsiteY103-1726" fmla="*/ 5300148 h 6062148"/>
                <a:gd name="connsiteX104-1727" fmla="*/ 4367206 w 4527226"/>
                <a:gd name="connsiteY104-1728" fmla="*/ 5726868 h 6062148"/>
                <a:gd name="connsiteX105-1729" fmla="*/ 4527226 w 4527226"/>
                <a:gd name="connsiteY105-1730" fmla="*/ 6046908 h 6062148"/>
                <a:gd name="connsiteX0-1731" fmla="*/ 328606 w 4527226"/>
                <a:gd name="connsiteY0-1732" fmla="*/ 6062148 h 6062148"/>
                <a:gd name="connsiteX1-1733" fmla="*/ 381946 w 4527226"/>
                <a:gd name="connsiteY1-1734" fmla="*/ 5924988 h 6062148"/>
                <a:gd name="connsiteX2-1735" fmla="*/ 442906 w 4527226"/>
                <a:gd name="connsiteY2-1736" fmla="*/ 5780208 h 6062148"/>
                <a:gd name="connsiteX3-1737" fmla="*/ 473386 w 4527226"/>
                <a:gd name="connsiteY3-1738" fmla="*/ 5665908 h 6062148"/>
                <a:gd name="connsiteX4-1739" fmla="*/ 511486 w 4527226"/>
                <a:gd name="connsiteY4-1740" fmla="*/ 5612568 h 6062148"/>
                <a:gd name="connsiteX5-1741" fmla="*/ 541966 w 4527226"/>
                <a:gd name="connsiteY5-1742" fmla="*/ 5521128 h 6062148"/>
                <a:gd name="connsiteX6-1743" fmla="*/ 564826 w 4527226"/>
                <a:gd name="connsiteY6-1744" fmla="*/ 5353488 h 6062148"/>
                <a:gd name="connsiteX7-1745" fmla="*/ 602926 w 4527226"/>
                <a:gd name="connsiteY7-1746" fmla="*/ 5223948 h 6062148"/>
                <a:gd name="connsiteX8-1747" fmla="*/ 625786 w 4527226"/>
                <a:gd name="connsiteY8-1748" fmla="*/ 5178228 h 6062148"/>
                <a:gd name="connsiteX9-1749" fmla="*/ 701986 w 4527226"/>
                <a:gd name="connsiteY9-1750" fmla="*/ 5071548 h 6062148"/>
                <a:gd name="connsiteX10-1751" fmla="*/ 717226 w 4527226"/>
                <a:gd name="connsiteY10-1752" fmla="*/ 5063928 h 6062148"/>
                <a:gd name="connsiteX11-1753" fmla="*/ 709606 w 4527226"/>
                <a:gd name="connsiteY11-1754" fmla="*/ 5025828 h 6062148"/>
                <a:gd name="connsiteX12-1755" fmla="*/ 701986 w 4527226"/>
                <a:gd name="connsiteY12-1756" fmla="*/ 5002968 h 6062148"/>
                <a:gd name="connsiteX13-1757" fmla="*/ 968686 w 4527226"/>
                <a:gd name="connsiteY13-1758" fmla="*/ 4682928 h 6062148"/>
                <a:gd name="connsiteX14-1759" fmla="*/ 961066 w 4527226"/>
                <a:gd name="connsiteY14-1760" fmla="*/ 4644828 h 6062148"/>
                <a:gd name="connsiteX15-1761" fmla="*/ 1342066 w 4527226"/>
                <a:gd name="connsiteY15-1762" fmla="*/ 4172388 h 6062148"/>
                <a:gd name="connsiteX16-1763" fmla="*/ 1258246 w 4527226"/>
                <a:gd name="connsiteY16-1764" fmla="*/ 4012368 h 6062148"/>
                <a:gd name="connsiteX17-1765" fmla="*/ 1204906 w 4527226"/>
                <a:gd name="connsiteY17-1766" fmla="*/ 3928548 h 6062148"/>
                <a:gd name="connsiteX18-1767" fmla="*/ 1174426 w 4527226"/>
                <a:gd name="connsiteY18-1768" fmla="*/ 3768528 h 6062148"/>
                <a:gd name="connsiteX19-1769" fmla="*/ 1151566 w 4527226"/>
                <a:gd name="connsiteY19-1770" fmla="*/ 3699948 h 6062148"/>
                <a:gd name="connsiteX20-1771" fmla="*/ 1143946 w 4527226"/>
                <a:gd name="connsiteY20-1772" fmla="*/ 3669468 h 6062148"/>
                <a:gd name="connsiteX21-1773" fmla="*/ 1067746 w 4527226"/>
                <a:gd name="connsiteY21-1774" fmla="*/ 3661848 h 6062148"/>
                <a:gd name="connsiteX22-1775" fmla="*/ 938206 w 4527226"/>
                <a:gd name="connsiteY22-1776" fmla="*/ 3669468 h 6062148"/>
                <a:gd name="connsiteX23-1777" fmla="*/ 831526 w 4527226"/>
                <a:gd name="connsiteY23-1778" fmla="*/ 3692328 h 6062148"/>
                <a:gd name="connsiteX24-1779" fmla="*/ 610546 w 4527226"/>
                <a:gd name="connsiteY24-1780" fmla="*/ 3738048 h 6062148"/>
                <a:gd name="connsiteX25-1781" fmla="*/ 389566 w 4527226"/>
                <a:gd name="connsiteY25-1782" fmla="*/ 3638988 h 6062148"/>
                <a:gd name="connsiteX26-1783" fmla="*/ 381946 w 4527226"/>
                <a:gd name="connsiteY26-1784" fmla="*/ 3326568 h 6062148"/>
                <a:gd name="connsiteX27-1785" fmla="*/ 420046 w 4527226"/>
                <a:gd name="connsiteY27-1786" fmla="*/ 3227508 h 6062148"/>
                <a:gd name="connsiteX28-1787" fmla="*/ 389566 w 4527226"/>
                <a:gd name="connsiteY28-1788" fmla="*/ 3166548 h 6062148"/>
                <a:gd name="connsiteX29-1789" fmla="*/ 351466 w 4527226"/>
                <a:gd name="connsiteY29-1790" fmla="*/ 3105588 h 6062148"/>
                <a:gd name="connsiteX30-1791" fmla="*/ 397186 w 4527226"/>
                <a:gd name="connsiteY30-1792" fmla="*/ 3021768 h 6062148"/>
                <a:gd name="connsiteX31-1793" fmla="*/ 488626 w 4527226"/>
                <a:gd name="connsiteY31-1794" fmla="*/ 2998908 h 6062148"/>
                <a:gd name="connsiteX32-1795" fmla="*/ 471956 w 4527226"/>
                <a:gd name="connsiteY32-1796" fmla="*/ 2942709 h 6062148"/>
                <a:gd name="connsiteX33-1797" fmla="*/ 435286 w 4527226"/>
                <a:gd name="connsiteY33-1798" fmla="*/ 2930328 h 6062148"/>
                <a:gd name="connsiteX34-1799" fmla="*/ 389566 w 4527226"/>
                <a:gd name="connsiteY34-1800" fmla="*/ 2930328 h 6062148"/>
                <a:gd name="connsiteX35-1801" fmla="*/ 314000 w 4527226"/>
                <a:gd name="connsiteY35-1802" fmla="*/ 2893495 h 6062148"/>
                <a:gd name="connsiteX36-1803" fmla="*/ 320986 w 4527226"/>
                <a:gd name="connsiteY36-1804" fmla="*/ 2846508 h 6062148"/>
                <a:gd name="connsiteX37-1805" fmla="*/ 328606 w 4527226"/>
                <a:gd name="connsiteY37-1806" fmla="*/ 2793168 h 6062148"/>
                <a:gd name="connsiteX38-1807" fmla="*/ 313366 w 4527226"/>
                <a:gd name="connsiteY38-1808" fmla="*/ 2732208 h 6062148"/>
                <a:gd name="connsiteX39-1809" fmla="*/ 267646 w 4527226"/>
                <a:gd name="connsiteY39-1810" fmla="*/ 2671248 h 6062148"/>
                <a:gd name="connsiteX40-1811" fmla="*/ 176206 w 4527226"/>
                <a:gd name="connsiteY40-1812" fmla="*/ 2656008 h 6062148"/>
                <a:gd name="connsiteX41-1813" fmla="*/ 54286 w 4527226"/>
                <a:gd name="connsiteY41-1814" fmla="*/ 2610288 h 6062148"/>
                <a:gd name="connsiteX42-1815" fmla="*/ 7931 w 4527226"/>
                <a:gd name="connsiteY42-1816" fmla="*/ 2563298 h 6062148"/>
                <a:gd name="connsiteX43-1817" fmla="*/ 8566 w 4527226"/>
                <a:gd name="connsiteY43-1818" fmla="*/ 2488368 h 6062148"/>
                <a:gd name="connsiteX44-1819" fmla="*/ 92386 w 4527226"/>
                <a:gd name="connsiteY44-1820" fmla="*/ 2335968 h 6062148"/>
                <a:gd name="connsiteX45-1821" fmla="*/ 221926 w 4527226"/>
                <a:gd name="connsiteY45-1822" fmla="*/ 2175948 h 6062148"/>
                <a:gd name="connsiteX46-1823" fmla="*/ 282886 w 4527226"/>
                <a:gd name="connsiteY46-1824" fmla="*/ 2084508 h 6062148"/>
                <a:gd name="connsiteX47-1825" fmla="*/ 328606 w 4527226"/>
                <a:gd name="connsiteY47-1826" fmla="*/ 1977828 h 6062148"/>
                <a:gd name="connsiteX48-1827" fmla="*/ 359086 w 4527226"/>
                <a:gd name="connsiteY48-1828" fmla="*/ 1871148 h 6062148"/>
                <a:gd name="connsiteX49-1829" fmla="*/ 374326 w 4527226"/>
                <a:gd name="connsiteY49-1830" fmla="*/ 1810188 h 6062148"/>
                <a:gd name="connsiteX50-1831" fmla="*/ 343846 w 4527226"/>
                <a:gd name="connsiteY50-1832" fmla="*/ 1756848 h 6062148"/>
                <a:gd name="connsiteX51-1833" fmla="*/ 328606 w 4527226"/>
                <a:gd name="connsiteY51-1834" fmla="*/ 1680648 h 6062148"/>
                <a:gd name="connsiteX52-1835" fmla="*/ 412426 w 4527226"/>
                <a:gd name="connsiteY52-1836" fmla="*/ 1474908 h 6062148"/>
                <a:gd name="connsiteX53-1837" fmla="*/ 442906 w 4527226"/>
                <a:gd name="connsiteY53-1838" fmla="*/ 1307268 h 6062148"/>
                <a:gd name="connsiteX54-1839" fmla="*/ 465766 w 4527226"/>
                <a:gd name="connsiteY54-1840" fmla="*/ 1192968 h 6062148"/>
                <a:gd name="connsiteX55-1841" fmla="*/ 503866 w 4527226"/>
                <a:gd name="connsiteY55-1842" fmla="*/ 1055808 h 6062148"/>
                <a:gd name="connsiteX56-1843" fmla="*/ 557206 w 4527226"/>
                <a:gd name="connsiteY56-1844" fmla="*/ 888168 h 6062148"/>
                <a:gd name="connsiteX57-1845" fmla="*/ 503866 w 4527226"/>
                <a:gd name="connsiteY57-1846" fmla="*/ 888168 h 6062148"/>
                <a:gd name="connsiteX58-1847" fmla="*/ 412426 w 4527226"/>
                <a:gd name="connsiteY58-1848" fmla="*/ 834828 h 6062148"/>
                <a:gd name="connsiteX59-1849" fmla="*/ 328606 w 4527226"/>
                <a:gd name="connsiteY59-1850" fmla="*/ 789108 h 6062148"/>
                <a:gd name="connsiteX60-1851" fmla="*/ 260026 w 4527226"/>
                <a:gd name="connsiteY60-1852" fmla="*/ 773868 h 6062148"/>
                <a:gd name="connsiteX61-1853" fmla="*/ 214306 w 4527226"/>
                <a:gd name="connsiteY61-1854" fmla="*/ 751008 h 6062148"/>
                <a:gd name="connsiteX62-1855" fmla="*/ 260026 w 4527226"/>
                <a:gd name="connsiteY62-1856" fmla="*/ 674808 h 6062148"/>
                <a:gd name="connsiteX63-1857" fmla="*/ 374326 w 4527226"/>
                <a:gd name="connsiteY63-1858" fmla="*/ 606228 h 6062148"/>
                <a:gd name="connsiteX64-1859" fmla="*/ 557206 w 4527226"/>
                <a:gd name="connsiteY64-1860" fmla="*/ 507168 h 6062148"/>
                <a:gd name="connsiteX65-1861" fmla="*/ 656266 w 4527226"/>
                <a:gd name="connsiteY65-1862" fmla="*/ 423348 h 6062148"/>
                <a:gd name="connsiteX66-1863" fmla="*/ 892486 w 4527226"/>
                <a:gd name="connsiteY66-1864" fmla="*/ 232848 h 6062148"/>
                <a:gd name="connsiteX67-1865" fmla="*/ 1174426 w 4527226"/>
                <a:gd name="connsiteY67-1866" fmla="*/ 80448 h 6062148"/>
                <a:gd name="connsiteX68-1867" fmla="*/ 1593526 w 4527226"/>
                <a:gd name="connsiteY68-1868" fmla="*/ 11868 h 6062148"/>
                <a:gd name="connsiteX69-1869" fmla="*/ 1944046 w 4527226"/>
                <a:gd name="connsiteY69-1870" fmla="*/ 4248 h 6062148"/>
                <a:gd name="connsiteX70-1871" fmla="*/ 2172646 w 4527226"/>
                <a:gd name="connsiteY70-1872" fmla="*/ 4248 h 6062148"/>
                <a:gd name="connsiteX71-1873" fmla="*/ 2393626 w 4527226"/>
                <a:gd name="connsiteY71-1874" fmla="*/ 57588 h 6062148"/>
                <a:gd name="connsiteX72-1875" fmla="*/ 2667946 w 4527226"/>
                <a:gd name="connsiteY72-1876" fmla="*/ 133788 h 6062148"/>
                <a:gd name="connsiteX73-1877" fmla="*/ 2820346 w 4527226"/>
                <a:gd name="connsiteY73-1878" fmla="*/ 202368 h 6062148"/>
                <a:gd name="connsiteX74-1879" fmla="*/ 3102286 w 4527226"/>
                <a:gd name="connsiteY74-1880" fmla="*/ 400488 h 6062148"/>
                <a:gd name="connsiteX75-1881" fmla="*/ 3285166 w 4527226"/>
                <a:gd name="connsiteY75-1882" fmla="*/ 651948 h 6062148"/>
                <a:gd name="connsiteX76-1883" fmla="*/ 3407086 w 4527226"/>
                <a:gd name="connsiteY76-1884" fmla="*/ 918648 h 6062148"/>
                <a:gd name="connsiteX77-1885" fmla="*/ 3475666 w 4527226"/>
                <a:gd name="connsiteY77-1886" fmla="*/ 1238688 h 6062148"/>
                <a:gd name="connsiteX78-1887" fmla="*/ 3506146 w 4527226"/>
                <a:gd name="connsiteY78-1888" fmla="*/ 1543488 h 6062148"/>
                <a:gd name="connsiteX79-1889" fmla="*/ 3506146 w 4527226"/>
                <a:gd name="connsiteY79-1890" fmla="*/ 1962588 h 6062148"/>
                <a:gd name="connsiteX80-1891" fmla="*/ 3338506 w 4527226"/>
                <a:gd name="connsiteY80-1892" fmla="*/ 2305488 h 6062148"/>
                <a:gd name="connsiteX81-1893" fmla="*/ 3254686 w 4527226"/>
                <a:gd name="connsiteY81-1894" fmla="*/ 2473128 h 6062148"/>
                <a:gd name="connsiteX82-1895" fmla="*/ 3132766 w 4527226"/>
                <a:gd name="connsiteY82-1896" fmla="*/ 2663628 h 6062148"/>
                <a:gd name="connsiteX83-1897" fmla="*/ 3071806 w 4527226"/>
                <a:gd name="connsiteY83-1898" fmla="*/ 2838888 h 6062148"/>
                <a:gd name="connsiteX84-1899" fmla="*/ 3064186 w 4527226"/>
                <a:gd name="connsiteY84-1900" fmla="*/ 2915088 h 6062148"/>
                <a:gd name="connsiteX85-1901" fmla="*/ 3018466 w 4527226"/>
                <a:gd name="connsiteY85-1902" fmla="*/ 3014148 h 6062148"/>
                <a:gd name="connsiteX86-1903" fmla="*/ 2980366 w 4527226"/>
                <a:gd name="connsiteY86-1904" fmla="*/ 3082728 h 6062148"/>
                <a:gd name="connsiteX87-1905" fmla="*/ 2957506 w 4527226"/>
                <a:gd name="connsiteY87-1906" fmla="*/ 3120828 h 6062148"/>
                <a:gd name="connsiteX88-1907" fmla="*/ 2957506 w 4527226"/>
                <a:gd name="connsiteY88-1908" fmla="*/ 3555168 h 6062148"/>
                <a:gd name="connsiteX89-1909" fmla="*/ 3010846 w 4527226"/>
                <a:gd name="connsiteY89-1910" fmla="*/ 3539928 h 6062148"/>
                <a:gd name="connsiteX90-1911" fmla="*/ 3109906 w 4527226"/>
                <a:gd name="connsiteY90-1912" fmla="*/ 3570408 h 6062148"/>
                <a:gd name="connsiteX91-1913" fmla="*/ 3140386 w 4527226"/>
                <a:gd name="connsiteY91-1914" fmla="*/ 3631368 h 6062148"/>
                <a:gd name="connsiteX92-1915" fmla="*/ 3117526 w 4527226"/>
                <a:gd name="connsiteY92-1916" fmla="*/ 3738048 h 6062148"/>
                <a:gd name="connsiteX93-1917" fmla="*/ 3125146 w 4527226"/>
                <a:gd name="connsiteY93-1918" fmla="*/ 4103808 h 6062148"/>
                <a:gd name="connsiteX94-1919" fmla="*/ 3163246 w 4527226"/>
                <a:gd name="connsiteY94-1920" fmla="*/ 4157148 h 6062148"/>
                <a:gd name="connsiteX95-1921" fmla="*/ 3201346 w 4527226"/>
                <a:gd name="connsiteY95-1922" fmla="*/ 4164768 h 6062148"/>
                <a:gd name="connsiteX96-1923" fmla="*/ 3231826 w 4527226"/>
                <a:gd name="connsiteY96-1924" fmla="*/ 4172388 h 6062148"/>
                <a:gd name="connsiteX97-1925" fmla="*/ 3285166 w 4527226"/>
                <a:gd name="connsiteY97-1926" fmla="*/ 4294308 h 6062148"/>
                <a:gd name="connsiteX98-1927" fmla="*/ 3300406 w 4527226"/>
                <a:gd name="connsiteY98-1928" fmla="*/ 4347648 h 6062148"/>
                <a:gd name="connsiteX99-1929" fmla="*/ 3330886 w 4527226"/>
                <a:gd name="connsiteY99-1930" fmla="*/ 4408608 h 6062148"/>
                <a:gd name="connsiteX100-1931" fmla="*/ 3551866 w 4527226"/>
                <a:gd name="connsiteY100-1932" fmla="*/ 4644828 h 6062148"/>
                <a:gd name="connsiteX101-1933" fmla="*/ 3887146 w 4527226"/>
                <a:gd name="connsiteY101-1934" fmla="*/ 5025828 h 6062148"/>
                <a:gd name="connsiteX102-1935" fmla="*/ 4100506 w 4527226"/>
                <a:gd name="connsiteY102-1936" fmla="*/ 5300148 h 6062148"/>
                <a:gd name="connsiteX103-1937" fmla="*/ 4367206 w 4527226"/>
                <a:gd name="connsiteY103-1938" fmla="*/ 5726868 h 6062148"/>
                <a:gd name="connsiteX104-1939" fmla="*/ 4527226 w 4527226"/>
                <a:gd name="connsiteY104-1940" fmla="*/ 6046908 h 6062148"/>
                <a:gd name="connsiteX0-1941" fmla="*/ 381946 w 4527226"/>
                <a:gd name="connsiteY0-1942" fmla="*/ 5924988 h 6046908"/>
                <a:gd name="connsiteX1-1943" fmla="*/ 442906 w 4527226"/>
                <a:gd name="connsiteY1-1944" fmla="*/ 5780208 h 6046908"/>
                <a:gd name="connsiteX2-1945" fmla="*/ 473386 w 4527226"/>
                <a:gd name="connsiteY2-1946" fmla="*/ 5665908 h 6046908"/>
                <a:gd name="connsiteX3-1947" fmla="*/ 511486 w 4527226"/>
                <a:gd name="connsiteY3-1948" fmla="*/ 5612568 h 6046908"/>
                <a:gd name="connsiteX4-1949" fmla="*/ 541966 w 4527226"/>
                <a:gd name="connsiteY4-1950" fmla="*/ 5521128 h 6046908"/>
                <a:gd name="connsiteX5-1951" fmla="*/ 564826 w 4527226"/>
                <a:gd name="connsiteY5-1952" fmla="*/ 5353488 h 6046908"/>
                <a:gd name="connsiteX6-1953" fmla="*/ 602926 w 4527226"/>
                <a:gd name="connsiteY6-1954" fmla="*/ 5223948 h 6046908"/>
                <a:gd name="connsiteX7-1955" fmla="*/ 625786 w 4527226"/>
                <a:gd name="connsiteY7-1956" fmla="*/ 5178228 h 6046908"/>
                <a:gd name="connsiteX8-1957" fmla="*/ 701986 w 4527226"/>
                <a:gd name="connsiteY8-1958" fmla="*/ 5071548 h 6046908"/>
                <a:gd name="connsiteX9-1959" fmla="*/ 717226 w 4527226"/>
                <a:gd name="connsiteY9-1960" fmla="*/ 5063928 h 6046908"/>
                <a:gd name="connsiteX10-1961" fmla="*/ 709606 w 4527226"/>
                <a:gd name="connsiteY10-1962" fmla="*/ 5025828 h 6046908"/>
                <a:gd name="connsiteX11-1963" fmla="*/ 701986 w 4527226"/>
                <a:gd name="connsiteY11-1964" fmla="*/ 5002968 h 6046908"/>
                <a:gd name="connsiteX12-1965" fmla="*/ 968686 w 4527226"/>
                <a:gd name="connsiteY12-1966" fmla="*/ 4682928 h 6046908"/>
                <a:gd name="connsiteX13-1967" fmla="*/ 961066 w 4527226"/>
                <a:gd name="connsiteY13-1968" fmla="*/ 4644828 h 6046908"/>
                <a:gd name="connsiteX14-1969" fmla="*/ 1342066 w 4527226"/>
                <a:gd name="connsiteY14-1970" fmla="*/ 4172388 h 6046908"/>
                <a:gd name="connsiteX15-1971" fmla="*/ 1258246 w 4527226"/>
                <a:gd name="connsiteY15-1972" fmla="*/ 4012368 h 6046908"/>
                <a:gd name="connsiteX16-1973" fmla="*/ 1204906 w 4527226"/>
                <a:gd name="connsiteY16-1974" fmla="*/ 3928548 h 6046908"/>
                <a:gd name="connsiteX17-1975" fmla="*/ 1174426 w 4527226"/>
                <a:gd name="connsiteY17-1976" fmla="*/ 3768528 h 6046908"/>
                <a:gd name="connsiteX18-1977" fmla="*/ 1151566 w 4527226"/>
                <a:gd name="connsiteY18-1978" fmla="*/ 3699948 h 6046908"/>
                <a:gd name="connsiteX19-1979" fmla="*/ 1143946 w 4527226"/>
                <a:gd name="connsiteY19-1980" fmla="*/ 3669468 h 6046908"/>
                <a:gd name="connsiteX20-1981" fmla="*/ 1067746 w 4527226"/>
                <a:gd name="connsiteY20-1982" fmla="*/ 3661848 h 6046908"/>
                <a:gd name="connsiteX21-1983" fmla="*/ 938206 w 4527226"/>
                <a:gd name="connsiteY21-1984" fmla="*/ 3669468 h 6046908"/>
                <a:gd name="connsiteX22-1985" fmla="*/ 831526 w 4527226"/>
                <a:gd name="connsiteY22-1986" fmla="*/ 3692328 h 6046908"/>
                <a:gd name="connsiteX23-1987" fmla="*/ 610546 w 4527226"/>
                <a:gd name="connsiteY23-1988" fmla="*/ 3738048 h 6046908"/>
                <a:gd name="connsiteX24-1989" fmla="*/ 389566 w 4527226"/>
                <a:gd name="connsiteY24-1990" fmla="*/ 3638988 h 6046908"/>
                <a:gd name="connsiteX25-1991" fmla="*/ 381946 w 4527226"/>
                <a:gd name="connsiteY25-1992" fmla="*/ 3326568 h 6046908"/>
                <a:gd name="connsiteX26-1993" fmla="*/ 420046 w 4527226"/>
                <a:gd name="connsiteY26-1994" fmla="*/ 3227508 h 6046908"/>
                <a:gd name="connsiteX27-1995" fmla="*/ 389566 w 4527226"/>
                <a:gd name="connsiteY27-1996" fmla="*/ 3166548 h 6046908"/>
                <a:gd name="connsiteX28-1997" fmla="*/ 351466 w 4527226"/>
                <a:gd name="connsiteY28-1998" fmla="*/ 3105588 h 6046908"/>
                <a:gd name="connsiteX29-1999" fmla="*/ 397186 w 4527226"/>
                <a:gd name="connsiteY29-2000" fmla="*/ 3021768 h 6046908"/>
                <a:gd name="connsiteX30-2001" fmla="*/ 488626 w 4527226"/>
                <a:gd name="connsiteY30-2002" fmla="*/ 2998908 h 6046908"/>
                <a:gd name="connsiteX31-2003" fmla="*/ 471956 w 4527226"/>
                <a:gd name="connsiteY31-2004" fmla="*/ 2942709 h 6046908"/>
                <a:gd name="connsiteX32-2005" fmla="*/ 435286 w 4527226"/>
                <a:gd name="connsiteY32-2006" fmla="*/ 2930328 h 6046908"/>
                <a:gd name="connsiteX33-2007" fmla="*/ 389566 w 4527226"/>
                <a:gd name="connsiteY33-2008" fmla="*/ 2930328 h 6046908"/>
                <a:gd name="connsiteX34-2009" fmla="*/ 314000 w 4527226"/>
                <a:gd name="connsiteY34-2010" fmla="*/ 2893495 h 6046908"/>
                <a:gd name="connsiteX35-2011" fmla="*/ 320986 w 4527226"/>
                <a:gd name="connsiteY35-2012" fmla="*/ 2846508 h 6046908"/>
                <a:gd name="connsiteX36-2013" fmla="*/ 328606 w 4527226"/>
                <a:gd name="connsiteY36-2014" fmla="*/ 2793168 h 6046908"/>
                <a:gd name="connsiteX37-2015" fmla="*/ 313366 w 4527226"/>
                <a:gd name="connsiteY37-2016" fmla="*/ 2732208 h 6046908"/>
                <a:gd name="connsiteX38-2017" fmla="*/ 267646 w 4527226"/>
                <a:gd name="connsiteY38-2018" fmla="*/ 2671248 h 6046908"/>
                <a:gd name="connsiteX39-2019" fmla="*/ 176206 w 4527226"/>
                <a:gd name="connsiteY39-2020" fmla="*/ 2656008 h 6046908"/>
                <a:gd name="connsiteX40-2021" fmla="*/ 54286 w 4527226"/>
                <a:gd name="connsiteY40-2022" fmla="*/ 2610288 h 6046908"/>
                <a:gd name="connsiteX41-2023" fmla="*/ 7931 w 4527226"/>
                <a:gd name="connsiteY41-2024" fmla="*/ 2563298 h 6046908"/>
                <a:gd name="connsiteX42-2025" fmla="*/ 8566 w 4527226"/>
                <a:gd name="connsiteY42-2026" fmla="*/ 2488368 h 6046908"/>
                <a:gd name="connsiteX43-2027" fmla="*/ 92386 w 4527226"/>
                <a:gd name="connsiteY43-2028" fmla="*/ 2335968 h 6046908"/>
                <a:gd name="connsiteX44-2029" fmla="*/ 221926 w 4527226"/>
                <a:gd name="connsiteY44-2030" fmla="*/ 2175948 h 6046908"/>
                <a:gd name="connsiteX45-2031" fmla="*/ 282886 w 4527226"/>
                <a:gd name="connsiteY45-2032" fmla="*/ 2084508 h 6046908"/>
                <a:gd name="connsiteX46-2033" fmla="*/ 328606 w 4527226"/>
                <a:gd name="connsiteY46-2034" fmla="*/ 1977828 h 6046908"/>
                <a:gd name="connsiteX47-2035" fmla="*/ 359086 w 4527226"/>
                <a:gd name="connsiteY47-2036" fmla="*/ 1871148 h 6046908"/>
                <a:gd name="connsiteX48-2037" fmla="*/ 374326 w 4527226"/>
                <a:gd name="connsiteY48-2038" fmla="*/ 1810188 h 6046908"/>
                <a:gd name="connsiteX49-2039" fmla="*/ 343846 w 4527226"/>
                <a:gd name="connsiteY49-2040" fmla="*/ 1756848 h 6046908"/>
                <a:gd name="connsiteX50-2041" fmla="*/ 328606 w 4527226"/>
                <a:gd name="connsiteY50-2042" fmla="*/ 1680648 h 6046908"/>
                <a:gd name="connsiteX51-2043" fmla="*/ 412426 w 4527226"/>
                <a:gd name="connsiteY51-2044" fmla="*/ 1474908 h 6046908"/>
                <a:gd name="connsiteX52-2045" fmla="*/ 442906 w 4527226"/>
                <a:gd name="connsiteY52-2046" fmla="*/ 1307268 h 6046908"/>
                <a:gd name="connsiteX53-2047" fmla="*/ 465766 w 4527226"/>
                <a:gd name="connsiteY53-2048" fmla="*/ 1192968 h 6046908"/>
                <a:gd name="connsiteX54-2049" fmla="*/ 503866 w 4527226"/>
                <a:gd name="connsiteY54-2050" fmla="*/ 1055808 h 6046908"/>
                <a:gd name="connsiteX55-2051" fmla="*/ 557206 w 4527226"/>
                <a:gd name="connsiteY55-2052" fmla="*/ 888168 h 6046908"/>
                <a:gd name="connsiteX56-2053" fmla="*/ 503866 w 4527226"/>
                <a:gd name="connsiteY56-2054" fmla="*/ 888168 h 6046908"/>
                <a:gd name="connsiteX57-2055" fmla="*/ 412426 w 4527226"/>
                <a:gd name="connsiteY57-2056" fmla="*/ 834828 h 6046908"/>
                <a:gd name="connsiteX58-2057" fmla="*/ 328606 w 4527226"/>
                <a:gd name="connsiteY58-2058" fmla="*/ 789108 h 6046908"/>
                <a:gd name="connsiteX59-2059" fmla="*/ 260026 w 4527226"/>
                <a:gd name="connsiteY59-2060" fmla="*/ 773868 h 6046908"/>
                <a:gd name="connsiteX60-2061" fmla="*/ 214306 w 4527226"/>
                <a:gd name="connsiteY60-2062" fmla="*/ 751008 h 6046908"/>
                <a:gd name="connsiteX61-2063" fmla="*/ 260026 w 4527226"/>
                <a:gd name="connsiteY61-2064" fmla="*/ 674808 h 6046908"/>
                <a:gd name="connsiteX62-2065" fmla="*/ 374326 w 4527226"/>
                <a:gd name="connsiteY62-2066" fmla="*/ 606228 h 6046908"/>
                <a:gd name="connsiteX63-2067" fmla="*/ 557206 w 4527226"/>
                <a:gd name="connsiteY63-2068" fmla="*/ 507168 h 6046908"/>
                <a:gd name="connsiteX64-2069" fmla="*/ 656266 w 4527226"/>
                <a:gd name="connsiteY64-2070" fmla="*/ 423348 h 6046908"/>
                <a:gd name="connsiteX65-2071" fmla="*/ 892486 w 4527226"/>
                <a:gd name="connsiteY65-2072" fmla="*/ 232848 h 6046908"/>
                <a:gd name="connsiteX66-2073" fmla="*/ 1174426 w 4527226"/>
                <a:gd name="connsiteY66-2074" fmla="*/ 80448 h 6046908"/>
                <a:gd name="connsiteX67-2075" fmla="*/ 1593526 w 4527226"/>
                <a:gd name="connsiteY67-2076" fmla="*/ 11868 h 6046908"/>
                <a:gd name="connsiteX68-2077" fmla="*/ 1944046 w 4527226"/>
                <a:gd name="connsiteY68-2078" fmla="*/ 4248 h 6046908"/>
                <a:gd name="connsiteX69-2079" fmla="*/ 2172646 w 4527226"/>
                <a:gd name="connsiteY69-2080" fmla="*/ 4248 h 6046908"/>
                <a:gd name="connsiteX70-2081" fmla="*/ 2393626 w 4527226"/>
                <a:gd name="connsiteY70-2082" fmla="*/ 57588 h 6046908"/>
                <a:gd name="connsiteX71-2083" fmla="*/ 2667946 w 4527226"/>
                <a:gd name="connsiteY71-2084" fmla="*/ 133788 h 6046908"/>
                <a:gd name="connsiteX72-2085" fmla="*/ 2820346 w 4527226"/>
                <a:gd name="connsiteY72-2086" fmla="*/ 202368 h 6046908"/>
                <a:gd name="connsiteX73-2087" fmla="*/ 3102286 w 4527226"/>
                <a:gd name="connsiteY73-2088" fmla="*/ 400488 h 6046908"/>
                <a:gd name="connsiteX74-2089" fmla="*/ 3285166 w 4527226"/>
                <a:gd name="connsiteY74-2090" fmla="*/ 651948 h 6046908"/>
                <a:gd name="connsiteX75-2091" fmla="*/ 3407086 w 4527226"/>
                <a:gd name="connsiteY75-2092" fmla="*/ 918648 h 6046908"/>
                <a:gd name="connsiteX76-2093" fmla="*/ 3475666 w 4527226"/>
                <a:gd name="connsiteY76-2094" fmla="*/ 1238688 h 6046908"/>
                <a:gd name="connsiteX77-2095" fmla="*/ 3506146 w 4527226"/>
                <a:gd name="connsiteY77-2096" fmla="*/ 1543488 h 6046908"/>
                <a:gd name="connsiteX78-2097" fmla="*/ 3506146 w 4527226"/>
                <a:gd name="connsiteY78-2098" fmla="*/ 1962588 h 6046908"/>
                <a:gd name="connsiteX79-2099" fmla="*/ 3338506 w 4527226"/>
                <a:gd name="connsiteY79-2100" fmla="*/ 2305488 h 6046908"/>
                <a:gd name="connsiteX80-2101" fmla="*/ 3254686 w 4527226"/>
                <a:gd name="connsiteY80-2102" fmla="*/ 2473128 h 6046908"/>
                <a:gd name="connsiteX81-2103" fmla="*/ 3132766 w 4527226"/>
                <a:gd name="connsiteY81-2104" fmla="*/ 2663628 h 6046908"/>
                <a:gd name="connsiteX82-2105" fmla="*/ 3071806 w 4527226"/>
                <a:gd name="connsiteY82-2106" fmla="*/ 2838888 h 6046908"/>
                <a:gd name="connsiteX83-2107" fmla="*/ 3064186 w 4527226"/>
                <a:gd name="connsiteY83-2108" fmla="*/ 2915088 h 6046908"/>
                <a:gd name="connsiteX84-2109" fmla="*/ 3018466 w 4527226"/>
                <a:gd name="connsiteY84-2110" fmla="*/ 3014148 h 6046908"/>
                <a:gd name="connsiteX85-2111" fmla="*/ 2980366 w 4527226"/>
                <a:gd name="connsiteY85-2112" fmla="*/ 3082728 h 6046908"/>
                <a:gd name="connsiteX86-2113" fmla="*/ 2957506 w 4527226"/>
                <a:gd name="connsiteY86-2114" fmla="*/ 3120828 h 6046908"/>
                <a:gd name="connsiteX87-2115" fmla="*/ 2957506 w 4527226"/>
                <a:gd name="connsiteY87-2116" fmla="*/ 3555168 h 6046908"/>
                <a:gd name="connsiteX88-2117" fmla="*/ 3010846 w 4527226"/>
                <a:gd name="connsiteY88-2118" fmla="*/ 3539928 h 6046908"/>
                <a:gd name="connsiteX89-2119" fmla="*/ 3109906 w 4527226"/>
                <a:gd name="connsiteY89-2120" fmla="*/ 3570408 h 6046908"/>
                <a:gd name="connsiteX90-2121" fmla="*/ 3140386 w 4527226"/>
                <a:gd name="connsiteY90-2122" fmla="*/ 3631368 h 6046908"/>
                <a:gd name="connsiteX91-2123" fmla="*/ 3117526 w 4527226"/>
                <a:gd name="connsiteY91-2124" fmla="*/ 3738048 h 6046908"/>
                <a:gd name="connsiteX92-2125" fmla="*/ 3125146 w 4527226"/>
                <a:gd name="connsiteY92-2126" fmla="*/ 4103808 h 6046908"/>
                <a:gd name="connsiteX93-2127" fmla="*/ 3163246 w 4527226"/>
                <a:gd name="connsiteY93-2128" fmla="*/ 4157148 h 6046908"/>
                <a:gd name="connsiteX94-2129" fmla="*/ 3201346 w 4527226"/>
                <a:gd name="connsiteY94-2130" fmla="*/ 4164768 h 6046908"/>
                <a:gd name="connsiteX95-2131" fmla="*/ 3231826 w 4527226"/>
                <a:gd name="connsiteY95-2132" fmla="*/ 4172388 h 6046908"/>
                <a:gd name="connsiteX96-2133" fmla="*/ 3285166 w 4527226"/>
                <a:gd name="connsiteY96-2134" fmla="*/ 4294308 h 6046908"/>
                <a:gd name="connsiteX97-2135" fmla="*/ 3300406 w 4527226"/>
                <a:gd name="connsiteY97-2136" fmla="*/ 4347648 h 6046908"/>
                <a:gd name="connsiteX98-2137" fmla="*/ 3330886 w 4527226"/>
                <a:gd name="connsiteY98-2138" fmla="*/ 4408608 h 6046908"/>
                <a:gd name="connsiteX99-2139" fmla="*/ 3551866 w 4527226"/>
                <a:gd name="connsiteY99-2140" fmla="*/ 4644828 h 6046908"/>
                <a:gd name="connsiteX100-2141" fmla="*/ 3887146 w 4527226"/>
                <a:gd name="connsiteY100-2142" fmla="*/ 5025828 h 6046908"/>
                <a:gd name="connsiteX101-2143" fmla="*/ 4100506 w 4527226"/>
                <a:gd name="connsiteY101-2144" fmla="*/ 5300148 h 6046908"/>
                <a:gd name="connsiteX102-2145" fmla="*/ 4367206 w 4527226"/>
                <a:gd name="connsiteY102-2146" fmla="*/ 5726868 h 6046908"/>
                <a:gd name="connsiteX103-2147" fmla="*/ 4527226 w 4527226"/>
                <a:gd name="connsiteY103-2148" fmla="*/ 6046908 h 6046908"/>
                <a:gd name="connsiteX0-2149" fmla="*/ 442906 w 4527226"/>
                <a:gd name="connsiteY0-2150" fmla="*/ 5780208 h 6046908"/>
                <a:gd name="connsiteX1-2151" fmla="*/ 473386 w 4527226"/>
                <a:gd name="connsiteY1-2152" fmla="*/ 5665908 h 6046908"/>
                <a:gd name="connsiteX2-2153" fmla="*/ 511486 w 4527226"/>
                <a:gd name="connsiteY2-2154" fmla="*/ 5612568 h 6046908"/>
                <a:gd name="connsiteX3-2155" fmla="*/ 541966 w 4527226"/>
                <a:gd name="connsiteY3-2156" fmla="*/ 5521128 h 6046908"/>
                <a:gd name="connsiteX4-2157" fmla="*/ 564826 w 4527226"/>
                <a:gd name="connsiteY4-2158" fmla="*/ 5353488 h 6046908"/>
                <a:gd name="connsiteX5-2159" fmla="*/ 602926 w 4527226"/>
                <a:gd name="connsiteY5-2160" fmla="*/ 5223948 h 6046908"/>
                <a:gd name="connsiteX6-2161" fmla="*/ 625786 w 4527226"/>
                <a:gd name="connsiteY6-2162" fmla="*/ 5178228 h 6046908"/>
                <a:gd name="connsiteX7-2163" fmla="*/ 701986 w 4527226"/>
                <a:gd name="connsiteY7-2164" fmla="*/ 5071548 h 6046908"/>
                <a:gd name="connsiteX8-2165" fmla="*/ 717226 w 4527226"/>
                <a:gd name="connsiteY8-2166" fmla="*/ 5063928 h 6046908"/>
                <a:gd name="connsiteX9-2167" fmla="*/ 709606 w 4527226"/>
                <a:gd name="connsiteY9-2168" fmla="*/ 5025828 h 6046908"/>
                <a:gd name="connsiteX10-2169" fmla="*/ 701986 w 4527226"/>
                <a:gd name="connsiteY10-2170" fmla="*/ 5002968 h 6046908"/>
                <a:gd name="connsiteX11-2171" fmla="*/ 968686 w 4527226"/>
                <a:gd name="connsiteY11-2172" fmla="*/ 4682928 h 6046908"/>
                <a:gd name="connsiteX12-2173" fmla="*/ 961066 w 4527226"/>
                <a:gd name="connsiteY12-2174" fmla="*/ 4644828 h 6046908"/>
                <a:gd name="connsiteX13-2175" fmla="*/ 1342066 w 4527226"/>
                <a:gd name="connsiteY13-2176" fmla="*/ 4172388 h 6046908"/>
                <a:gd name="connsiteX14-2177" fmla="*/ 1258246 w 4527226"/>
                <a:gd name="connsiteY14-2178" fmla="*/ 4012368 h 6046908"/>
                <a:gd name="connsiteX15-2179" fmla="*/ 1204906 w 4527226"/>
                <a:gd name="connsiteY15-2180" fmla="*/ 3928548 h 6046908"/>
                <a:gd name="connsiteX16-2181" fmla="*/ 1174426 w 4527226"/>
                <a:gd name="connsiteY16-2182" fmla="*/ 3768528 h 6046908"/>
                <a:gd name="connsiteX17-2183" fmla="*/ 1151566 w 4527226"/>
                <a:gd name="connsiteY17-2184" fmla="*/ 3699948 h 6046908"/>
                <a:gd name="connsiteX18-2185" fmla="*/ 1143946 w 4527226"/>
                <a:gd name="connsiteY18-2186" fmla="*/ 3669468 h 6046908"/>
                <a:gd name="connsiteX19-2187" fmla="*/ 1067746 w 4527226"/>
                <a:gd name="connsiteY19-2188" fmla="*/ 3661848 h 6046908"/>
                <a:gd name="connsiteX20-2189" fmla="*/ 938206 w 4527226"/>
                <a:gd name="connsiteY20-2190" fmla="*/ 3669468 h 6046908"/>
                <a:gd name="connsiteX21-2191" fmla="*/ 831526 w 4527226"/>
                <a:gd name="connsiteY21-2192" fmla="*/ 3692328 h 6046908"/>
                <a:gd name="connsiteX22-2193" fmla="*/ 610546 w 4527226"/>
                <a:gd name="connsiteY22-2194" fmla="*/ 3738048 h 6046908"/>
                <a:gd name="connsiteX23-2195" fmla="*/ 389566 w 4527226"/>
                <a:gd name="connsiteY23-2196" fmla="*/ 3638988 h 6046908"/>
                <a:gd name="connsiteX24-2197" fmla="*/ 381946 w 4527226"/>
                <a:gd name="connsiteY24-2198" fmla="*/ 3326568 h 6046908"/>
                <a:gd name="connsiteX25-2199" fmla="*/ 420046 w 4527226"/>
                <a:gd name="connsiteY25-2200" fmla="*/ 3227508 h 6046908"/>
                <a:gd name="connsiteX26-2201" fmla="*/ 389566 w 4527226"/>
                <a:gd name="connsiteY26-2202" fmla="*/ 3166548 h 6046908"/>
                <a:gd name="connsiteX27-2203" fmla="*/ 351466 w 4527226"/>
                <a:gd name="connsiteY27-2204" fmla="*/ 3105588 h 6046908"/>
                <a:gd name="connsiteX28-2205" fmla="*/ 397186 w 4527226"/>
                <a:gd name="connsiteY28-2206" fmla="*/ 3021768 h 6046908"/>
                <a:gd name="connsiteX29-2207" fmla="*/ 488626 w 4527226"/>
                <a:gd name="connsiteY29-2208" fmla="*/ 2998908 h 6046908"/>
                <a:gd name="connsiteX30-2209" fmla="*/ 471956 w 4527226"/>
                <a:gd name="connsiteY30-2210" fmla="*/ 2942709 h 6046908"/>
                <a:gd name="connsiteX31-2211" fmla="*/ 435286 w 4527226"/>
                <a:gd name="connsiteY31-2212" fmla="*/ 2930328 h 6046908"/>
                <a:gd name="connsiteX32-2213" fmla="*/ 389566 w 4527226"/>
                <a:gd name="connsiteY32-2214" fmla="*/ 2930328 h 6046908"/>
                <a:gd name="connsiteX33-2215" fmla="*/ 314000 w 4527226"/>
                <a:gd name="connsiteY33-2216" fmla="*/ 2893495 h 6046908"/>
                <a:gd name="connsiteX34-2217" fmla="*/ 320986 w 4527226"/>
                <a:gd name="connsiteY34-2218" fmla="*/ 2846508 h 6046908"/>
                <a:gd name="connsiteX35-2219" fmla="*/ 328606 w 4527226"/>
                <a:gd name="connsiteY35-2220" fmla="*/ 2793168 h 6046908"/>
                <a:gd name="connsiteX36-2221" fmla="*/ 313366 w 4527226"/>
                <a:gd name="connsiteY36-2222" fmla="*/ 2732208 h 6046908"/>
                <a:gd name="connsiteX37-2223" fmla="*/ 267646 w 4527226"/>
                <a:gd name="connsiteY37-2224" fmla="*/ 2671248 h 6046908"/>
                <a:gd name="connsiteX38-2225" fmla="*/ 176206 w 4527226"/>
                <a:gd name="connsiteY38-2226" fmla="*/ 2656008 h 6046908"/>
                <a:gd name="connsiteX39-2227" fmla="*/ 54286 w 4527226"/>
                <a:gd name="connsiteY39-2228" fmla="*/ 2610288 h 6046908"/>
                <a:gd name="connsiteX40-2229" fmla="*/ 7931 w 4527226"/>
                <a:gd name="connsiteY40-2230" fmla="*/ 2563298 h 6046908"/>
                <a:gd name="connsiteX41-2231" fmla="*/ 8566 w 4527226"/>
                <a:gd name="connsiteY41-2232" fmla="*/ 2488368 h 6046908"/>
                <a:gd name="connsiteX42-2233" fmla="*/ 92386 w 4527226"/>
                <a:gd name="connsiteY42-2234" fmla="*/ 2335968 h 6046908"/>
                <a:gd name="connsiteX43-2235" fmla="*/ 221926 w 4527226"/>
                <a:gd name="connsiteY43-2236" fmla="*/ 2175948 h 6046908"/>
                <a:gd name="connsiteX44-2237" fmla="*/ 282886 w 4527226"/>
                <a:gd name="connsiteY44-2238" fmla="*/ 2084508 h 6046908"/>
                <a:gd name="connsiteX45-2239" fmla="*/ 328606 w 4527226"/>
                <a:gd name="connsiteY45-2240" fmla="*/ 1977828 h 6046908"/>
                <a:gd name="connsiteX46-2241" fmla="*/ 359086 w 4527226"/>
                <a:gd name="connsiteY46-2242" fmla="*/ 1871148 h 6046908"/>
                <a:gd name="connsiteX47-2243" fmla="*/ 374326 w 4527226"/>
                <a:gd name="connsiteY47-2244" fmla="*/ 1810188 h 6046908"/>
                <a:gd name="connsiteX48-2245" fmla="*/ 343846 w 4527226"/>
                <a:gd name="connsiteY48-2246" fmla="*/ 1756848 h 6046908"/>
                <a:gd name="connsiteX49-2247" fmla="*/ 328606 w 4527226"/>
                <a:gd name="connsiteY49-2248" fmla="*/ 1680648 h 6046908"/>
                <a:gd name="connsiteX50-2249" fmla="*/ 412426 w 4527226"/>
                <a:gd name="connsiteY50-2250" fmla="*/ 1474908 h 6046908"/>
                <a:gd name="connsiteX51-2251" fmla="*/ 442906 w 4527226"/>
                <a:gd name="connsiteY51-2252" fmla="*/ 1307268 h 6046908"/>
                <a:gd name="connsiteX52-2253" fmla="*/ 465766 w 4527226"/>
                <a:gd name="connsiteY52-2254" fmla="*/ 1192968 h 6046908"/>
                <a:gd name="connsiteX53-2255" fmla="*/ 503866 w 4527226"/>
                <a:gd name="connsiteY53-2256" fmla="*/ 1055808 h 6046908"/>
                <a:gd name="connsiteX54-2257" fmla="*/ 557206 w 4527226"/>
                <a:gd name="connsiteY54-2258" fmla="*/ 888168 h 6046908"/>
                <a:gd name="connsiteX55-2259" fmla="*/ 503866 w 4527226"/>
                <a:gd name="connsiteY55-2260" fmla="*/ 888168 h 6046908"/>
                <a:gd name="connsiteX56-2261" fmla="*/ 412426 w 4527226"/>
                <a:gd name="connsiteY56-2262" fmla="*/ 834828 h 6046908"/>
                <a:gd name="connsiteX57-2263" fmla="*/ 328606 w 4527226"/>
                <a:gd name="connsiteY57-2264" fmla="*/ 789108 h 6046908"/>
                <a:gd name="connsiteX58-2265" fmla="*/ 260026 w 4527226"/>
                <a:gd name="connsiteY58-2266" fmla="*/ 773868 h 6046908"/>
                <a:gd name="connsiteX59-2267" fmla="*/ 214306 w 4527226"/>
                <a:gd name="connsiteY59-2268" fmla="*/ 751008 h 6046908"/>
                <a:gd name="connsiteX60-2269" fmla="*/ 260026 w 4527226"/>
                <a:gd name="connsiteY60-2270" fmla="*/ 674808 h 6046908"/>
                <a:gd name="connsiteX61-2271" fmla="*/ 374326 w 4527226"/>
                <a:gd name="connsiteY61-2272" fmla="*/ 606228 h 6046908"/>
                <a:gd name="connsiteX62-2273" fmla="*/ 557206 w 4527226"/>
                <a:gd name="connsiteY62-2274" fmla="*/ 507168 h 6046908"/>
                <a:gd name="connsiteX63-2275" fmla="*/ 656266 w 4527226"/>
                <a:gd name="connsiteY63-2276" fmla="*/ 423348 h 6046908"/>
                <a:gd name="connsiteX64-2277" fmla="*/ 892486 w 4527226"/>
                <a:gd name="connsiteY64-2278" fmla="*/ 232848 h 6046908"/>
                <a:gd name="connsiteX65-2279" fmla="*/ 1174426 w 4527226"/>
                <a:gd name="connsiteY65-2280" fmla="*/ 80448 h 6046908"/>
                <a:gd name="connsiteX66-2281" fmla="*/ 1593526 w 4527226"/>
                <a:gd name="connsiteY66-2282" fmla="*/ 11868 h 6046908"/>
                <a:gd name="connsiteX67-2283" fmla="*/ 1944046 w 4527226"/>
                <a:gd name="connsiteY67-2284" fmla="*/ 4248 h 6046908"/>
                <a:gd name="connsiteX68-2285" fmla="*/ 2172646 w 4527226"/>
                <a:gd name="connsiteY68-2286" fmla="*/ 4248 h 6046908"/>
                <a:gd name="connsiteX69-2287" fmla="*/ 2393626 w 4527226"/>
                <a:gd name="connsiteY69-2288" fmla="*/ 57588 h 6046908"/>
                <a:gd name="connsiteX70-2289" fmla="*/ 2667946 w 4527226"/>
                <a:gd name="connsiteY70-2290" fmla="*/ 133788 h 6046908"/>
                <a:gd name="connsiteX71-2291" fmla="*/ 2820346 w 4527226"/>
                <a:gd name="connsiteY71-2292" fmla="*/ 202368 h 6046908"/>
                <a:gd name="connsiteX72-2293" fmla="*/ 3102286 w 4527226"/>
                <a:gd name="connsiteY72-2294" fmla="*/ 400488 h 6046908"/>
                <a:gd name="connsiteX73-2295" fmla="*/ 3285166 w 4527226"/>
                <a:gd name="connsiteY73-2296" fmla="*/ 651948 h 6046908"/>
                <a:gd name="connsiteX74-2297" fmla="*/ 3407086 w 4527226"/>
                <a:gd name="connsiteY74-2298" fmla="*/ 918648 h 6046908"/>
                <a:gd name="connsiteX75-2299" fmla="*/ 3475666 w 4527226"/>
                <a:gd name="connsiteY75-2300" fmla="*/ 1238688 h 6046908"/>
                <a:gd name="connsiteX76-2301" fmla="*/ 3506146 w 4527226"/>
                <a:gd name="connsiteY76-2302" fmla="*/ 1543488 h 6046908"/>
                <a:gd name="connsiteX77-2303" fmla="*/ 3506146 w 4527226"/>
                <a:gd name="connsiteY77-2304" fmla="*/ 1962588 h 6046908"/>
                <a:gd name="connsiteX78-2305" fmla="*/ 3338506 w 4527226"/>
                <a:gd name="connsiteY78-2306" fmla="*/ 2305488 h 6046908"/>
                <a:gd name="connsiteX79-2307" fmla="*/ 3254686 w 4527226"/>
                <a:gd name="connsiteY79-2308" fmla="*/ 2473128 h 6046908"/>
                <a:gd name="connsiteX80-2309" fmla="*/ 3132766 w 4527226"/>
                <a:gd name="connsiteY80-2310" fmla="*/ 2663628 h 6046908"/>
                <a:gd name="connsiteX81-2311" fmla="*/ 3071806 w 4527226"/>
                <a:gd name="connsiteY81-2312" fmla="*/ 2838888 h 6046908"/>
                <a:gd name="connsiteX82-2313" fmla="*/ 3064186 w 4527226"/>
                <a:gd name="connsiteY82-2314" fmla="*/ 2915088 h 6046908"/>
                <a:gd name="connsiteX83-2315" fmla="*/ 3018466 w 4527226"/>
                <a:gd name="connsiteY83-2316" fmla="*/ 3014148 h 6046908"/>
                <a:gd name="connsiteX84-2317" fmla="*/ 2980366 w 4527226"/>
                <a:gd name="connsiteY84-2318" fmla="*/ 3082728 h 6046908"/>
                <a:gd name="connsiteX85-2319" fmla="*/ 2957506 w 4527226"/>
                <a:gd name="connsiteY85-2320" fmla="*/ 3120828 h 6046908"/>
                <a:gd name="connsiteX86-2321" fmla="*/ 2957506 w 4527226"/>
                <a:gd name="connsiteY86-2322" fmla="*/ 3555168 h 6046908"/>
                <a:gd name="connsiteX87-2323" fmla="*/ 3010846 w 4527226"/>
                <a:gd name="connsiteY87-2324" fmla="*/ 3539928 h 6046908"/>
                <a:gd name="connsiteX88-2325" fmla="*/ 3109906 w 4527226"/>
                <a:gd name="connsiteY88-2326" fmla="*/ 3570408 h 6046908"/>
                <a:gd name="connsiteX89-2327" fmla="*/ 3140386 w 4527226"/>
                <a:gd name="connsiteY89-2328" fmla="*/ 3631368 h 6046908"/>
                <a:gd name="connsiteX90-2329" fmla="*/ 3117526 w 4527226"/>
                <a:gd name="connsiteY90-2330" fmla="*/ 3738048 h 6046908"/>
                <a:gd name="connsiteX91-2331" fmla="*/ 3125146 w 4527226"/>
                <a:gd name="connsiteY91-2332" fmla="*/ 4103808 h 6046908"/>
                <a:gd name="connsiteX92-2333" fmla="*/ 3163246 w 4527226"/>
                <a:gd name="connsiteY92-2334" fmla="*/ 4157148 h 6046908"/>
                <a:gd name="connsiteX93-2335" fmla="*/ 3201346 w 4527226"/>
                <a:gd name="connsiteY93-2336" fmla="*/ 4164768 h 6046908"/>
                <a:gd name="connsiteX94-2337" fmla="*/ 3231826 w 4527226"/>
                <a:gd name="connsiteY94-2338" fmla="*/ 4172388 h 6046908"/>
                <a:gd name="connsiteX95-2339" fmla="*/ 3285166 w 4527226"/>
                <a:gd name="connsiteY95-2340" fmla="*/ 4294308 h 6046908"/>
                <a:gd name="connsiteX96-2341" fmla="*/ 3300406 w 4527226"/>
                <a:gd name="connsiteY96-2342" fmla="*/ 4347648 h 6046908"/>
                <a:gd name="connsiteX97-2343" fmla="*/ 3330886 w 4527226"/>
                <a:gd name="connsiteY97-2344" fmla="*/ 4408608 h 6046908"/>
                <a:gd name="connsiteX98-2345" fmla="*/ 3551866 w 4527226"/>
                <a:gd name="connsiteY98-2346" fmla="*/ 4644828 h 6046908"/>
                <a:gd name="connsiteX99-2347" fmla="*/ 3887146 w 4527226"/>
                <a:gd name="connsiteY99-2348" fmla="*/ 5025828 h 6046908"/>
                <a:gd name="connsiteX100-2349" fmla="*/ 4100506 w 4527226"/>
                <a:gd name="connsiteY100-2350" fmla="*/ 5300148 h 6046908"/>
                <a:gd name="connsiteX101-2351" fmla="*/ 4367206 w 4527226"/>
                <a:gd name="connsiteY101-2352" fmla="*/ 5726868 h 6046908"/>
                <a:gd name="connsiteX102-2353" fmla="*/ 4527226 w 4527226"/>
                <a:gd name="connsiteY102-2354" fmla="*/ 6046908 h 6046908"/>
                <a:gd name="connsiteX0-2355" fmla="*/ 473386 w 4527226"/>
                <a:gd name="connsiteY0-2356" fmla="*/ 5665908 h 6046908"/>
                <a:gd name="connsiteX1-2357" fmla="*/ 511486 w 4527226"/>
                <a:gd name="connsiteY1-2358" fmla="*/ 5612568 h 6046908"/>
                <a:gd name="connsiteX2-2359" fmla="*/ 541966 w 4527226"/>
                <a:gd name="connsiteY2-2360" fmla="*/ 5521128 h 6046908"/>
                <a:gd name="connsiteX3-2361" fmla="*/ 564826 w 4527226"/>
                <a:gd name="connsiteY3-2362" fmla="*/ 5353488 h 6046908"/>
                <a:gd name="connsiteX4-2363" fmla="*/ 602926 w 4527226"/>
                <a:gd name="connsiteY4-2364" fmla="*/ 5223948 h 6046908"/>
                <a:gd name="connsiteX5-2365" fmla="*/ 625786 w 4527226"/>
                <a:gd name="connsiteY5-2366" fmla="*/ 5178228 h 6046908"/>
                <a:gd name="connsiteX6-2367" fmla="*/ 701986 w 4527226"/>
                <a:gd name="connsiteY6-2368" fmla="*/ 5071548 h 6046908"/>
                <a:gd name="connsiteX7-2369" fmla="*/ 717226 w 4527226"/>
                <a:gd name="connsiteY7-2370" fmla="*/ 5063928 h 6046908"/>
                <a:gd name="connsiteX8-2371" fmla="*/ 709606 w 4527226"/>
                <a:gd name="connsiteY8-2372" fmla="*/ 5025828 h 6046908"/>
                <a:gd name="connsiteX9-2373" fmla="*/ 701986 w 4527226"/>
                <a:gd name="connsiteY9-2374" fmla="*/ 5002968 h 6046908"/>
                <a:gd name="connsiteX10-2375" fmla="*/ 968686 w 4527226"/>
                <a:gd name="connsiteY10-2376" fmla="*/ 4682928 h 6046908"/>
                <a:gd name="connsiteX11-2377" fmla="*/ 961066 w 4527226"/>
                <a:gd name="connsiteY11-2378" fmla="*/ 4644828 h 6046908"/>
                <a:gd name="connsiteX12-2379" fmla="*/ 1342066 w 4527226"/>
                <a:gd name="connsiteY12-2380" fmla="*/ 4172388 h 6046908"/>
                <a:gd name="connsiteX13-2381" fmla="*/ 1258246 w 4527226"/>
                <a:gd name="connsiteY13-2382" fmla="*/ 4012368 h 6046908"/>
                <a:gd name="connsiteX14-2383" fmla="*/ 1204906 w 4527226"/>
                <a:gd name="connsiteY14-2384" fmla="*/ 3928548 h 6046908"/>
                <a:gd name="connsiteX15-2385" fmla="*/ 1174426 w 4527226"/>
                <a:gd name="connsiteY15-2386" fmla="*/ 3768528 h 6046908"/>
                <a:gd name="connsiteX16-2387" fmla="*/ 1151566 w 4527226"/>
                <a:gd name="connsiteY16-2388" fmla="*/ 3699948 h 6046908"/>
                <a:gd name="connsiteX17-2389" fmla="*/ 1143946 w 4527226"/>
                <a:gd name="connsiteY17-2390" fmla="*/ 3669468 h 6046908"/>
                <a:gd name="connsiteX18-2391" fmla="*/ 1067746 w 4527226"/>
                <a:gd name="connsiteY18-2392" fmla="*/ 3661848 h 6046908"/>
                <a:gd name="connsiteX19-2393" fmla="*/ 938206 w 4527226"/>
                <a:gd name="connsiteY19-2394" fmla="*/ 3669468 h 6046908"/>
                <a:gd name="connsiteX20-2395" fmla="*/ 831526 w 4527226"/>
                <a:gd name="connsiteY20-2396" fmla="*/ 3692328 h 6046908"/>
                <a:gd name="connsiteX21-2397" fmla="*/ 610546 w 4527226"/>
                <a:gd name="connsiteY21-2398" fmla="*/ 3738048 h 6046908"/>
                <a:gd name="connsiteX22-2399" fmla="*/ 389566 w 4527226"/>
                <a:gd name="connsiteY22-2400" fmla="*/ 3638988 h 6046908"/>
                <a:gd name="connsiteX23-2401" fmla="*/ 381946 w 4527226"/>
                <a:gd name="connsiteY23-2402" fmla="*/ 3326568 h 6046908"/>
                <a:gd name="connsiteX24-2403" fmla="*/ 420046 w 4527226"/>
                <a:gd name="connsiteY24-2404" fmla="*/ 3227508 h 6046908"/>
                <a:gd name="connsiteX25-2405" fmla="*/ 389566 w 4527226"/>
                <a:gd name="connsiteY25-2406" fmla="*/ 3166548 h 6046908"/>
                <a:gd name="connsiteX26-2407" fmla="*/ 351466 w 4527226"/>
                <a:gd name="connsiteY26-2408" fmla="*/ 3105588 h 6046908"/>
                <a:gd name="connsiteX27-2409" fmla="*/ 397186 w 4527226"/>
                <a:gd name="connsiteY27-2410" fmla="*/ 3021768 h 6046908"/>
                <a:gd name="connsiteX28-2411" fmla="*/ 488626 w 4527226"/>
                <a:gd name="connsiteY28-2412" fmla="*/ 2998908 h 6046908"/>
                <a:gd name="connsiteX29-2413" fmla="*/ 471956 w 4527226"/>
                <a:gd name="connsiteY29-2414" fmla="*/ 2942709 h 6046908"/>
                <a:gd name="connsiteX30-2415" fmla="*/ 435286 w 4527226"/>
                <a:gd name="connsiteY30-2416" fmla="*/ 2930328 h 6046908"/>
                <a:gd name="connsiteX31-2417" fmla="*/ 389566 w 4527226"/>
                <a:gd name="connsiteY31-2418" fmla="*/ 2930328 h 6046908"/>
                <a:gd name="connsiteX32-2419" fmla="*/ 314000 w 4527226"/>
                <a:gd name="connsiteY32-2420" fmla="*/ 2893495 h 6046908"/>
                <a:gd name="connsiteX33-2421" fmla="*/ 320986 w 4527226"/>
                <a:gd name="connsiteY33-2422" fmla="*/ 2846508 h 6046908"/>
                <a:gd name="connsiteX34-2423" fmla="*/ 328606 w 4527226"/>
                <a:gd name="connsiteY34-2424" fmla="*/ 2793168 h 6046908"/>
                <a:gd name="connsiteX35-2425" fmla="*/ 313366 w 4527226"/>
                <a:gd name="connsiteY35-2426" fmla="*/ 2732208 h 6046908"/>
                <a:gd name="connsiteX36-2427" fmla="*/ 267646 w 4527226"/>
                <a:gd name="connsiteY36-2428" fmla="*/ 2671248 h 6046908"/>
                <a:gd name="connsiteX37-2429" fmla="*/ 176206 w 4527226"/>
                <a:gd name="connsiteY37-2430" fmla="*/ 2656008 h 6046908"/>
                <a:gd name="connsiteX38-2431" fmla="*/ 54286 w 4527226"/>
                <a:gd name="connsiteY38-2432" fmla="*/ 2610288 h 6046908"/>
                <a:gd name="connsiteX39-2433" fmla="*/ 7931 w 4527226"/>
                <a:gd name="connsiteY39-2434" fmla="*/ 2563298 h 6046908"/>
                <a:gd name="connsiteX40-2435" fmla="*/ 8566 w 4527226"/>
                <a:gd name="connsiteY40-2436" fmla="*/ 2488368 h 6046908"/>
                <a:gd name="connsiteX41-2437" fmla="*/ 92386 w 4527226"/>
                <a:gd name="connsiteY41-2438" fmla="*/ 2335968 h 6046908"/>
                <a:gd name="connsiteX42-2439" fmla="*/ 221926 w 4527226"/>
                <a:gd name="connsiteY42-2440" fmla="*/ 2175948 h 6046908"/>
                <a:gd name="connsiteX43-2441" fmla="*/ 282886 w 4527226"/>
                <a:gd name="connsiteY43-2442" fmla="*/ 2084508 h 6046908"/>
                <a:gd name="connsiteX44-2443" fmla="*/ 328606 w 4527226"/>
                <a:gd name="connsiteY44-2444" fmla="*/ 1977828 h 6046908"/>
                <a:gd name="connsiteX45-2445" fmla="*/ 359086 w 4527226"/>
                <a:gd name="connsiteY45-2446" fmla="*/ 1871148 h 6046908"/>
                <a:gd name="connsiteX46-2447" fmla="*/ 374326 w 4527226"/>
                <a:gd name="connsiteY46-2448" fmla="*/ 1810188 h 6046908"/>
                <a:gd name="connsiteX47-2449" fmla="*/ 343846 w 4527226"/>
                <a:gd name="connsiteY47-2450" fmla="*/ 1756848 h 6046908"/>
                <a:gd name="connsiteX48-2451" fmla="*/ 328606 w 4527226"/>
                <a:gd name="connsiteY48-2452" fmla="*/ 1680648 h 6046908"/>
                <a:gd name="connsiteX49-2453" fmla="*/ 412426 w 4527226"/>
                <a:gd name="connsiteY49-2454" fmla="*/ 1474908 h 6046908"/>
                <a:gd name="connsiteX50-2455" fmla="*/ 442906 w 4527226"/>
                <a:gd name="connsiteY50-2456" fmla="*/ 1307268 h 6046908"/>
                <a:gd name="connsiteX51-2457" fmla="*/ 465766 w 4527226"/>
                <a:gd name="connsiteY51-2458" fmla="*/ 1192968 h 6046908"/>
                <a:gd name="connsiteX52-2459" fmla="*/ 503866 w 4527226"/>
                <a:gd name="connsiteY52-2460" fmla="*/ 1055808 h 6046908"/>
                <a:gd name="connsiteX53-2461" fmla="*/ 557206 w 4527226"/>
                <a:gd name="connsiteY53-2462" fmla="*/ 888168 h 6046908"/>
                <a:gd name="connsiteX54-2463" fmla="*/ 503866 w 4527226"/>
                <a:gd name="connsiteY54-2464" fmla="*/ 888168 h 6046908"/>
                <a:gd name="connsiteX55-2465" fmla="*/ 412426 w 4527226"/>
                <a:gd name="connsiteY55-2466" fmla="*/ 834828 h 6046908"/>
                <a:gd name="connsiteX56-2467" fmla="*/ 328606 w 4527226"/>
                <a:gd name="connsiteY56-2468" fmla="*/ 789108 h 6046908"/>
                <a:gd name="connsiteX57-2469" fmla="*/ 260026 w 4527226"/>
                <a:gd name="connsiteY57-2470" fmla="*/ 773868 h 6046908"/>
                <a:gd name="connsiteX58-2471" fmla="*/ 214306 w 4527226"/>
                <a:gd name="connsiteY58-2472" fmla="*/ 751008 h 6046908"/>
                <a:gd name="connsiteX59-2473" fmla="*/ 260026 w 4527226"/>
                <a:gd name="connsiteY59-2474" fmla="*/ 674808 h 6046908"/>
                <a:gd name="connsiteX60-2475" fmla="*/ 374326 w 4527226"/>
                <a:gd name="connsiteY60-2476" fmla="*/ 606228 h 6046908"/>
                <a:gd name="connsiteX61-2477" fmla="*/ 557206 w 4527226"/>
                <a:gd name="connsiteY61-2478" fmla="*/ 507168 h 6046908"/>
                <a:gd name="connsiteX62-2479" fmla="*/ 656266 w 4527226"/>
                <a:gd name="connsiteY62-2480" fmla="*/ 423348 h 6046908"/>
                <a:gd name="connsiteX63-2481" fmla="*/ 892486 w 4527226"/>
                <a:gd name="connsiteY63-2482" fmla="*/ 232848 h 6046908"/>
                <a:gd name="connsiteX64-2483" fmla="*/ 1174426 w 4527226"/>
                <a:gd name="connsiteY64-2484" fmla="*/ 80448 h 6046908"/>
                <a:gd name="connsiteX65-2485" fmla="*/ 1593526 w 4527226"/>
                <a:gd name="connsiteY65-2486" fmla="*/ 11868 h 6046908"/>
                <a:gd name="connsiteX66-2487" fmla="*/ 1944046 w 4527226"/>
                <a:gd name="connsiteY66-2488" fmla="*/ 4248 h 6046908"/>
                <a:gd name="connsiteX67-2489" fmla="*/ 2172646 w 4527226"/>
                <a:gd name="connsiteY67-2490" fmla="*/ 4248 h 6046908"/>
                <a:gd name="connsiteX68-2491" fmla="*/ 2393626 w 4527226"/>
                <a:gd name="connsiteY68-2492" fmla="*/ 57588 h 6046908"/>
                <a:gd name="connsiteX69-2493" fmla="*/ 2667946 w 4527226"/>
                <a:gd name="connsiteY69-2494" fmla="*/ 133788 h 6046908"/>
                <a:gd name="connsiteX70-2495" fmla="*/ 2820346 w 4527226"/>
                <a:gd name="connsiteY70-2496" fmla="*/ 202368 h 6046908"/>
                <a:gd name="connsiteX71-2497" fmla="*/ 3102286 w 4527226"/>
                <a:gd name="connsiteY71-2498" fmla="*/ 400488 h 6046908"/>
                <a:gd name="connsiteX72-2499" fmla="*/ 3285166 w 4527226"/>
                <a:gd name="connsiteY72-2500" fmla="*/ 651948 h 6046908"/>
                <a:gd name="connsiteX73-2501" fmla="*/ 3407086 w 4527226"/>
                <a:gd name="connsiteY73-2502" fmla="*/ 918648 h 6046908"/>
                <a:gd name="connsiteX74-2503" fmla="*/ 3475666 w 4527226"/>
                <a:gd name="connsiteY74-2504" fmla="*/ 1238688 h 6046908"/>
                <a:gd name="connsiteX75-2505" fmla="*/ 3506146 w 4527226"/>
                <a:gd name="connsiteY75-2506" fmla="*/ 1543488 h 6046908"/>
                <a:gd name="connsiteX76-2507" fmla="*/ 3506146 w 4527226"/>
                <a:gd name="connsiteY76-2508" fmla="*/ 1962588 h 6046908"/>
                <a:gd name="connsiteX77-2509" fmla="*/ 3338506 w 4527226"/>
                <a:gd name="connsiteY77-2510" fmla="*/ 2305488 h 6046908"/>
                <a:gd name="connsiteX78-2511" fmla="*/ 3254686 w 4527226"/>
                <a:gd name="connsiteY78-2512" fmla="*/ 2473128 h 6046908"/>
                <a:gd name="connsiteX79-2513" fmla="*/ 3132766 w 4527226"/>
                <a:gd name="connsiteY79-2514" fmla="*/ 2663628 h 6046908"/>
                <a:gd name="connsiteX80-2515" fmla="*/ 3071806 w 4527226"/>
                <a:gd name="connsiteY80-2516" fmla="*/ 2838888 h 6046908"/>
                <a:gd name="connsiteX81-2517" fmla="*/ 3064186 w 4527226"/>
                <a:gd name="connsiteY81-2518" fmla="*/ 2915088 h 6046908"/>
                <a:gd name="connsiteX82-2519" fmla="*/ 3018466 w 4527226"/>
                <a:gd name="connsiteY82-2520" fmla="*/ 3014148 h 6046908"/>
                <a:gd name="connsiteX83-2521" fmla="*/ 2980366 w 4527226"/>
                <a:gd name="connsiteY83-2522" fmla="*/ 3082728 h 6046908"/>
                <a:gd name="connsiteX84-2523" fmla="*/ 2957506 w 4527226"/>
                <a:gd name="connsiteY84-2524" fmla="*/ 3120828 h 6046908"/>
                <a:gd name="connsiteX85-2525" fmla="*/ 2957506 w 4527226"/>
                <a:gd name="connsiteY85-2526" fmla="*/ 3555168 h 6046908"/>
                <a:gd name="connsiteX86-2527" fmla="*/ 3010846 w 4527226"/>
                <a:gd name="connsiteY86-2528" fmla="*/ 3539928 h 6046908"/>
                <a:gd name="connsiteX87-2529" fmla="*/ 3109906 w 4527226"/>
                <a:gd name="connsiteY87-2530" fmla="*/ 3570408 h 6046908"/>
                <a:gd name="connsiteX88-2531" fmla="*/ 3140386 w 4527226"/>
                <a:gd name="connsiteY88-2532" fmla="*/ 3631368 h 6046908"/>
                <a:gd name="connsiteX89-2533" fmla="*/ 3117526 w 4527226"/>
                <a:gd name="connsiteY89-2534" fmla="*/ 3738048 h 6046908"/>
                <a:gd name="connsiteX90-2535" fmla="*/ 3125146 w 4527226"/>
                <a:gd name="connsiteY90-2536" fmla="*/ 4103808 h 6046908"/>
                <a:gd name="connsiteX91-2537" fmla="*/ 3163246 w 4527226"/>
                <a:gd name="connsiteY91-2538" fmla="*/ 4157148 h 6046908"/>
                <a:gd name="connsiteX92-2539" fmla="*/ 3201346 w 4527226"/>
                <a:gd name="connsiteY92-2540" fmla="*/ 4164768 h 6046908"/>
                <a:gd name="connsiteX93-2541" fmla="*/ 3231826 w 4527226"/>
                <a:gd name="connsiteY93-2542" fmla="*/ 4172388 h 6046908"/>
                <a:gd name="connsiteX94-2543" fmla="*/ 3285166 w 4527226"/>
                <a:gd name="connsiteY94-2544" fmla="*/ 4294308 h 6046908"/>
                <a:gd name="connsiteX95-2545" fmla="*/ 3300406 w 4527226"/>
                <a:gd name="connsiteY95-2546" fmla="*/ 4347648 h 6046908"/>
                <a:gd name="connsiteX96-2547" fmla="*/ 3330886 w 4527226"/>
                <a:gd name="connsiteY96-2548" fmla="*/ 4408608 h 6046908"/>
                <a:gd name="connsiteX97-2549" fmla="*/ 3551866 w 4527226"/>
                <a:gd name="connsiteY97-2550" fmla="*/ 4644828 h 6046908"/>
                <a:gd name="connsiteX98-2551" fmla="*/ 3887146 w 4527226"/>
                <a:gd name="connsiteY98-2552" fmla="*/ 5025828 h 6046908"/>
                <a:gd name="connsiteX99-2553" fmla="*/ 4100506 w 4527226"/>
                <a:gd name="connsiteY99-2554" fmla="*/ 5300148 h 6046908"/>
                <a:gd name="connsiteX100-2555" fmla="*/ 4367206 w 4527226"/>
                <a:gd name="connsiteY100-2556" fmla="*/ 5726868 h 6046908"/>
                <a:gd name="connsiteX101-2557" fmla="*/ 4527226 w 4527226"/>
                <a:gd name="connsiteY101-2558" fmla="*/ 6046908 h 6046908"/>
                <a:gd name="connsiteX0-2559" fmla="*/ 511486 w 4527226"/>
                <a:gd name="connsiteY0-2560" fmla="*/ 5612568 h 6046908"/>
                <a:gd name="connsiteX1-2561" fmla="*/ 541966 w 4527226"/>
                <a:gd name="connsiteY1-2562" fmla="*/ 5521128 h 6046908"/>
                <a:gd name="connsiteX2-2563" fmla="*/ 564826 w 4527226"/>
                <a:gd name="connsiteY2-2564" fmla="*/ 5353488 h 6046908"/>
                <a:gd name="connsiteX3-2565" fmla="*/ 602926 w 4527226"/>
                <a:gd name="connsiteY3-2566" fmla="*/ 5223948 h 6046908"/>
                <a:gd name="connsiteX4-2567" fmla="*/ 625786 w 4527226"/>
                <a:gd name="connsiteY4-2568" fmla="*/ 5178228 h 6046908"/>
                <a:gd name="connsiteX5-2569" fmla="*/ 701986 w 4527226"/>
                <a:gd name="connsiteY5-2570" fmla="*/ 5071548 h 6046908"/>
                <a:gd name="connsiteX6-2571" fmla="*/ 717226 w 4527226"/>
                <a:gd name="connsiteY6-2572" fmla="*/ 5063928 h 6046908"/>
                <a:gd name="connsiteX7-2573" fmla="*/ 709606 w 4527226"/>
                <a:gd name="connsiteY7-2574" fmla="*/ 5025828 h 6046908"/>
                <a:gd name="connsiteX8-2575" fmla="*/ 701986 w 4527226"/>
                <a:gd name="connsiteY8-2576" fmla="*/ 5002968 h 6046908"/>
                <a:gd name="connsiteX9-2577" fmla="*/ 968686 w 4527226"/>
                <a:gd name="connsiteY9-2578" fmla="*/ 4682928 h 6046908"/>
                <a:gd name="connsiteX10-2579" fmla="*/ 961066 w 4527226"/>
                <a:gd name="connsiteY10-2580" fmla="*/ 4644828 h 6046908"/>
                <a:gd name="connsiteX11-2581" fmla="*/ 1342066 w 4527226"/>
                <a:gd name="connsiteY11-2582" fmla="*/ 4172388 h 6046908"/>
                <a:gd name="connsiteX12-2583" fmla="*/ 1258246 w 4527226"/>
                <a:gd name="connsiteY12-2584" fmla="*/ 4012368 h 6046908"/>
                <a:gd name="connsiteX13-2585" fmla="*/ 1204906 w 4527226"/>
                <a:gd name="connsiteY13-2586" fmla="*/ 3928548 h 6046908"/>
                <a:gd name="connsiteX14-2587" fmla="*/ 1174426 w 4527226"/>
                <a:gd name="connsiteY14-2588" fmla="*/ 3768528 h 6046908"/>
                <a:gd name="connsiteX15-2589" fmla="*/ 1151566 w 4527226"/>
                <a:gd name="connsiteY15-2590" fmla="*/ 3699948 h 6046908"/>
                <a:gd name="connsiteX16-2591" fmla="*/ 1143946 w 4527226"/>
                <a:gd name="connsiteY16-2592" fmla="*/ 3669468 h 6046908"/>
                <a:gd name="connsiteX17-2593" fmla="*/ 1067746 w 4527226"/>
                <a:gd name="connsiteY17-2594" fmla="*/ 3661848 h 6046908"/>
                <a:gd name="connsiteX18-2595" fmla="*/ 938206 w 4527226"/>
                <a:gd name="connsiteY18-2596" fmla="*/ 3669468 h 6046908"/>
                <a:gd name="connsiteX19-2597" fmla="*/ 831526 w 4527226"/>
                <a:gd name="connsiteY19-2598" fmla="*/ 3692328 h 6046908"/>
                <a:gd name="connsiteX20-2599" fmla="*/ 610546 w 4527226"/>
                <a:gd name="connsiteY20-2600" fmla="*/ 3738048 h 6046908"/>
                <a:gd name="connsiteX21-2601" fmla="*/ 389566 w 4527226"/>
                <a:gd name="connsiteY21-2602" fmla="*/ 3638988 h 6046908"/>
                <a:gd name="connsiteX22-2603" fmla="*/ 381946 w 4527226"/>
                <a:gd name="connsiteY22-2604" fmla="*/ 3326568 h 6046908"/>
                <a:gd name="connsiteX23-2605" fmla="*/ 420046 w 4527226"/>
                <a:gd name="connsiteY23-2606" fmla="*/ 3227508 h 6046908"/>
                <a:gd name="connsiteX24-2607" fmla="*/ 389566 w 4527226"/>
                <a:gd name="connsiteY24-2608" fmla="*/ 3166548 h 6046908"/>
                <a:gd name="connsiteX25-2609" fmla="*/ 351466 w 4527226"/>
                <a:gd name="connsiteY25-2610" fmla="*/ 3105588 h 6046908"/>
                <a:gd name="connsiteX26-2611" fmla="*/ 397186 w 4527226"/>
                <a:gd name="connsiteY26-2612" fmla="*/ 3021768 h 6046908"/>
                <a:gd name="connsiteX27-2613" fmla="*/ 488626 w 4527226"/>
                <a:gd name="connsiteY27-2614" fmla="*/ 2998908 h 6046908"/>
                <a:gd name="connsiteX28-2615" fmla="*/ 471956 w 4527226"/>
                <a:gd name="connsiteY28-2616" fmla="*/ 2942709 h 6046908"/>
                <a:gd name="connsiteX29-2617" fmla="*/ 435286 w 4527226"/>
                <a:gd name="connsiteY29-2618" fmla="*/ 2930328 h 6046908"/>
                <a:gd name="connsiteX30-2619" fmla="*/ 389566 w 4527226"/>
                <a:gd name="connsiteY30-2620" fmla="*/ 2930328 h 6046908"/>
                <a:gd name="connsiteX31-2621" fmla="*/ 314000 w 4527226"/>
                <a:gd name="connsiteY31-2622" fmla="*/ 2893495 h 6046908"/>
                <a:gd name="connsiteX32-2623" fmla="*/ 320986 w 4527226"/>
                <a:gd name="connsiteY32-2624" fmla="*/ 2846508 h 6046908"/>
                <a:gd name="connsiteX33-2625" fmla="*/ 328606 w 4527226"/>
                <a:gd name="connsiteY33-2626" fmla="*/ 2793168 h 6046908"/>
                <a:gd name="connsiteX34-2627" fmla="*/ 313366 w 4527226"/>
                <a:gd name="connsiteY34-2628" fmla="*/ 2732208 h 6046908"/>
                <a:gd name="connsiteX35-2629" fmla="*/ 267646 w 4527226"/>
                <a:gd name="connsiteY35-2630" fmla="*/ 2671248 h 6046908"/>
                <a:gd name="connsiteX36-2631" fmla="*/ 176206 w 4527226"/>
                <a:gd name="connsiteY36-2632" fmla="*/ 2656008 h 6046908"/>
                <a:gd name="connsiteX37-2633" fmla="*/ 54286 w 4527226"/>
                <a:gd name="connsiteY37-2634" fmla="*/ 2610288 h 6046908"/>
                <a:gd name="connsiteX38-2635" fmla="*/ 7931 w 4527226"/>
                <a:gd name="connsiteY38-2636" fmla="*/ 2563298 h 6046908"/>
                <a:gd name="connsiteX39-2637" fmla="*/ 8566 w 4527226"/>
                <a:gd name="connsiteY39-2638" fmla="*/ 2488368 h 6046908"/>
                <a:gd name="connsiteX40-2639" fmla="*/ 92386 w 4527226"/>
                <a:gd name="connsiteY40-2640" fmla="*/ 2335968 h 6046908"/>
                <a:gd name="connsiteX41-2641" fmla="*/ 221926 w 4527226"/>
                <a:gd name="connsiteY41-2642" fmla="*/ 2175948 h 6046908"/>
                <a:gd name="connsiteX42-2643" fmla="*/ 282886 w 4527226"/>
                <a:gd name="connsiteY42-2644" fmla="*/ 2084508 h 6046908"/>
                <a:gd name="connsiteX43-2645" fmla="*/ 328606 w 4527226"/>
                <a:gd name="connsiteY43-2646" fmla="*/ 1977828 h 6046908"/>
                <a:gd name="connsiteX44-2647" fmla="*/ 359086 w 4527226"/>
                <a:gd name="connsiteY44-2648" fmla="*/ 1871148 h 6046908"/>
                <a:gd name="connsiteX45-2649" fmla="*/ 374326 w 4527226"/>
                <a:gd name="connsiteY45-2650" fmla="*/ 1810188 h 6046908"/>
                <a:gd name="connsiteX46-2651" fmla="*/ 343846 w 4527226"/>
                <a:gd name="connsiteY46-2652" fmla="*/ 1756848 h 6046908"/>
                <a:gd name="connsiteX47-2653" fmla="*/ 328606 w 4527226"/>
                <a:gd name="connsiteY47-2654" fmla="*/ 1680648 h 6046908"/>
                <a:gd name="connsiteX48-2655" fmla="*/ 412426 w 4527226"/>
                <a:gd name="connsiteY48-2656" fmla="*/ 1474908 h 6046908"/>
                <a:gd name="connsiteX49-2657" fmla="*/ 442906 w 4527226"/>
                <a:gd name="connsiteY49-2658" fmla="*/ 1307268 h 6046908"/>
                <a:gd name="connsiteX50-2659" fmla="*/ 465766 w 4527226"/>
                <a:gd name="connsiteY50-2660" fmla="*/ 1192968 h 6046908"/>
                <a:gd name="connsiteX51-2661" fmla="*/ 503866 w 4527226"/>
                <a:gd name="connsiteY51-2662" fmla="*/ 1055808 h 6046908"/>
                <a:gd name="connsiteX52-2663" fmla="*/ 557206 w 4527226"/>
                <a:gd name="connsiteY52-2664" fmla="*/ 888168 h 6046908"/>
                <a:gd name="connsiteX53-2665" fmla="*/ 503866 w 4527226"/>
                <a:gd name="connsiteY53-2666" fmla="*/ 888168 h 6046908"/>
                <a:gd name="connsiteX54-2667" fmla="*/ 412426 w 4527226"/>
                <a:gd name="connsiteY54-2668" fmla="*/ 834828 h 6046908"/>
                <a:gd name="connsiteX55-2669" fmla="*/ 328606 w 4527226"/>
                <a:gd name="connsiteY55-2670" fmla="*/ 789108 h 6046908"/>
                <a:gd name="connsiteX56-2671" fmla="*/ 260026 w 4527226"/>
                <a:gd name="connsiteY56-2672" fmla="*/ 773868 h 6046908"/>
                <a:gd name="connsiteX57-2673" fmla="*/ 214306 w 4527226"/>
                <a:gd name="connsiteY57-2674" fmla="*/ 751008 h 6046908"/>
                <a:gd name="connsiteX58-2675" fmla="*/ 260026 w 4527226"/>
                <a:gd name="connsiteY58-2676" fmla="*/ 674808 h 6046908"/>
                <a:gd name="connsiteX59-2677" fmla="*/ 374326 w 4527226"/>
                <a:gd name="connsiteY59-2678" fmla="*/ 606228 h 6046908"/>
                <a:gd name="connsiteX60-2679" fmla="*/ 557206 w 4527226"/>
                <a:gd name="connsiteY60-2680" fmla="*/ 507168 h 6046908"/>
                <a:gd name="connsiteX61-2681" fmla="*/ 656266 w 4527226"/>
                <a:gd name="connsiteY61-2682" fmla="*/ 423348 h 6046908"/>
                <a:gd name="connsiteX62-2683" fmla="*/ 892486 w 4527226"/>
                <a:gd name="connsiteY62-2684" fmla="*/ 232848 h 6046908"/>
                <a:gd name="connsiteX63-2685" fmla="*/ 1174426 w 4527226"/>
                <a:gd name="connsiteY63-2686" fmla="*/ 80448 h 6046908"/>
                <a:gd name="connsiteX64-2687" fmla="*/ 1593526 w 4527226"/>
                <a:gd name="connsiteY64-2688" fmla="*/ 11868 h 6046908"/>
                <a:gd name="connsiteX65-2689" fmla="*/ 1944046 w 4527226"/>
                <a:gd name="connsiteY65-2690" fmla="*/ 4248 h 6046908"/>
                <a:gd name="connsiteX66-2691" fmla="*/ 2172646 w 4527226"/>
                <a:gd name="connsiteY66-2692" fmla="*/ 4248 h 6046908"/>
                <a:gd name="connsiteX67-2693" fmla="*/ 2393626 w 4527226"/>
                <a:gd name="connsiteY67-2694" fmla="*/ 57588 h 6046908"/>
                <a:gd name="connsiteX68-2695" fmla="*/ 2667946 w 4527226"/>
                <a:gd name="connsiteY68-2696" fmla="*/ 133788 h 6046908"/>
                <a:gd name="connsiteX69-2697" fmla="*/ 2820346 w 4527226"/>
                <a:gd name="connsiteY69-2698" fmla="*/ 202368 h 6046908"/>
                <a:gd name="connsiteX70-2699" fmla="*/ 3102286 w 4527226"/>
                <a:gd name="connsiteY70-2700" fmla="*/ 400488 h 6046908"/>
                <a:gd name="connsiteX71-2701" fmla="*/ 3285166 w 4527226"/>
                <a:gd name="connsiteY71-2702" fmla="*/ 651948 h 6046908"/>
                <a:gd name="connsiteX72-2703" fmla="*/ 3407086 w 4527226"/>
                <a:gd name="connsiteY72-2704" fmla="*/ 918648 h 6046908"/>
                <a:gd name="connsiteX73-2705" fmla="*/ 3475666 w 4527226"/>
                <a:gd name="connsiteY73-2706" fmla="*/ 1238688 h 6046908"/>
                <a:gd name="connsiteX74-2707" fmla="*/ 3506146 w 4527226"/>
                <a:gd name="connsiteY74-2708" fmla="*/ 1543488 h 6046908"/>
                <a:gd name="connsiteX75-2709" fmla="*/ 3506146 w 4527226"/>
                <a:gd name="connsiteY75-2710" fmla="*/ 1962588 h 6046908"/>
                <a:gd name="connsiteX76-2711" fmla="*/ 3338506 w 4527226"/>
                <a:gd name="connsiteY76-2712" fmla="*/ 2305488 h 6046908"/>
                <a:gd name="connsiteX77-2713" fmla="*/ 3254686 w 4527226"/>
                <a:gd name="connsiteY77-2714" fmla="*/ 2473128 h 6046908"/>
                <a:gd name="connsiteX78-2715" fmla="*/ 3132766 w 4527226"/>
                <a:gd name="connsiteY78-2716" fmla="*/ 2663628 h 6046908"/>
                <a:gd name="connsiteX79-2717" fmla="*/ 3071806 w 4527226"/>
                <a:gd name="connsiteY79-2718" fmla="*/ 2838888 h 6046908"/>
                <a:gd name="connsiteX80-2719" fmla="*/ 3064186 w 4527226"/>
                <a:gd name="connsiteY80-2720" fmla="*/ 2915088 h 6046908"/>
                <a:gd name="connsiteX81-2721" fmla="*/ 3018466 w 4527226"/>
                <a:gd name="connsiteY81-2722" fmla="*/ 3014148 h 6046908"/>
                <a:gd name="connsiteX82-2723" fmla="*/ 2980366 w 4527226"/>
                <a:gd name="connsiteY82-2724" fmla="*/ 3082728 h 6046908"/>
                <a:gd name="connsiteX83-2725" fmla="*/ 2957506 w 4527226"/>
                <a:gd name="connsiteY83-2726" fmla="*/ 3120828 h 6046908"/>
                <a:gd name="connsiteX84-2727" fmla="*/ 2957506 w 4527226"/>
                <a:gd name="connsiteY84-2728" fmla="*/ 3555168 h 6046908"/>
                <a:gd name="connsiteX85-2729" fmla="*/ 3010846 w 4527226"/>
                <a:gd name="connsiteY85-2730" fmla="*/ 3539928 h 6046908"/>
                <a:gd name="connsiteX86-2731" fmla="*/ 3109906 w 4527226"/>
                <a:gd name="connsiteY86-2732" fmla="*/ 3570408 h 6046908"/>
                <a:gd name="connsiteX87-2733" fmla="*/ 3140386 w 4527226"/>
                <a:gd name="connsiteY87-2734" fmla="*/ 3631368 h 6046908"/>
                <a:gd name="connsiteX88-2735" fmla="*/ 3117526 w 4527226"/>
                <a:gd name="connsiteY88-2736" fmla="*/ 3738048 h 6046908"/>
                <a:gd name="connsiteX89-2737" fmla="*/ 3125146 w 4527226"/>
                <a:gd name="connsiteY89-2738" fmla="*/ 4103808 h 6046908"/>
                <a:gd name="connsiteX90-2739" fmla="*/ 3163246 w 4527226"/>
                <a:gd name="connsiteY90-2740" fmla="*/ 4157148 h 6046908"/>
                <a:gd name="connsiteX91-2741" fmla="*/ 3201346 w 4527226"/>
                <a:gd name="connsiteY91-2742" fmla="*/ 4164768 h 6046908"/>
                <a:gd name="connsiteX92-2743" fmla="*/ 3231826 w 4527226"/>
                <a:gd name="connsiteY92-2744" fmla="*/ 4172388 h 6046908"/>
                <a:gd name="connsiteX93-2745" fmla="*/ 3285166 w 4527226"/>
                <a:gd name="connsiteY93-2746" fmla="*/ 4294308 h 6046908"/>
                <a:gd name="connsiteX94-2747" fmla="*/ 3300406 w 4527226"/>
                <a:gd name="connsiteY94-2748" fmla="*/ 4347648 h 6046908"/>
                <a:gd name="connsiteX95-2749" fmla="*/ 3330886 w 4527226"/>
                <a:gd name="connsiteY95-2750" fmla="*/ 4408608 h 6046908"/>
                <a:gd name="connsiteX96-2751" fmla="*/ 3551866 w 4527226"/>
                <a:gd name="connsiteY96-2752" fmla="*/ 4644828 h 6046908"/>
                <a:gd name="connsiteX97-2753" fmla="*/ 3887146 w 4527226"/>
                <a:gd name="connsiteY97-2754" fmla="*/ 5025828 h 6046908"/>
                <a:gd name="connsiteX98-2755" fmla="*/ 4100506 w 4527226"/>
                <a:gd name="connsiteY98-2756" fmla="*/ 5300148 h 6046908"/>
                <a:gd name="connsiteX99-2757" fmla="*/ 4367206 w 4527226"/>
                <a:gd name="connsiteY99-2758" fmla="*/ 5726868 h 6046908"/>
                <a:gd name="connsiteX100-2759" fmla="*/ 4527226 w 4527226"/>
                <a:gd name="connsiteY100-2760" fmla="*/ 6046908 h 6046908"/>
                <a:gd name="connsiteX0-2761" fmla="*/ 541966 w 4527226"/>
                <a:gd name="connsiteY0-2762" fmla="*/ 5521128 h 6046908"/>
                <a:gd name="connsiteX1-2763" fmla="*/ 564826 w 4527226"/>
                <a:gd name="connsiteY1-2764" fmla="*/ 5353488 h 6046908"/>
                <a:gd name="connsiteX2-2765" fmla="*/ 602926 w 4527226"/>
                <a:gd name="connsiteY2-2766" fmla="*/ 5223948 h 6046908"/>
                <a:gd name="connsiteX3-2767" fmla="*/ 625786 w 4527226"/>
                <a:gd name="connsiteY3-2768" fmla="*/ 5178228 h 6046908"/>
                <a:gd name="connsiteX4-2769" fmla="*/ 701986 w 4527226"/>
                <a:gd name="connsiteY4-2770" fmla="*/ 5071548 h 6046908"/>
                <a:gd name="connsiteX5-2771" fmla="*/ 717226 w 4527226"/>
                <a:gd name="connsiteY5-2772" fmla="*/ 5063928 h 6046908"/>
                <a:gd name="connsiteX6-2773" fmla="*/ 709606 w 4527226"/>
                <a:gd name="connsiteY6-2774" fmla="*/ 5025828 h 6046908"/>
                <a:gd name="connsiteX7-2775" fmla="*/ 701986 w 4527226"/>
                <a:gd name="connsiteY7-2776" fmla="*/ 5002968 h 6046908"/>
                <a:gd name="connsiteX8-2777" fmla="*/ 968686 w 4527226"/>
                <a:gd name="connsiteY8-2778" fmla="*/ 4682928 h 6046908"/>
                <a:gd name="connsiteX9-2779" fmla="*/ 961066 w 4527226"/>
                <a:gd name="connsiteY9-2780" fmla="*/ 4644828 h 6046908"/>
                <a:gd name="connsiteX10-2781" fmla="*/ 1342066 w 4527226"/>
                <a:gd name="connsiteY10-2782" fmla="*/ 4172388 h 6046908"/>
                <a:gd name="connsiteX11-2783" fmla="*/ 1258246 w 4527226"/>
                <a:gd name="connsiteY11-2784" fmla="*/ 4012368 h 6046908"/>
                <a:gd name="connsiteX12-2785" fmla="*/ 1204906 w 4527226"/>
                <a:gd name="connsiteY12-2786" fmla="*/ 3928548 h 6046908"/>
                <a:gd name="connsiteX13-2787" fmla="*/ 1174426 w 4527226"/>
                <a:gd name="connsiteY13-2788" fmla="*/ 3768528 h 6046908"/>
                <a:gd name="connsiteX14-2789" fmla="*/ 1151566 w 4527226"/>
                <a:gd name="connsiteY14-2790" fmla="*/ 3699948 h 6046908"/>
                <a:gd name="connsiteX15-2791" fmla="*/ 1143946 w 4527226"/>
                <a:gd name="connsiteY15-2792" fmla="*/ 3669468 h 6046908"/>
                <a:gd name="connsiteX16-2793" fmla="*/ 1067746 w 4527226"/>
                <a:gd name="connsiteY16-2794" fmla="*/ 3661848 h 6046908"/>
                <a:gd name="connsiteX17-2795" fmla="*/ 938206 w 4527226"/>
                <a:gd name="connsiteY17-2796" fmla="*/ 3669468 h 6046908"/>
                <a:gd name="connsiteX18-2797" fmla="*/ 831526 w 4527226"/>
                <a:gd name="connsiteY18-2798" fmla="*/ 3692328 h 6046908"/>
                <a:gd name="connsiteX19-2799" fmla="*/ 610546 w 4527226"/>
                <a:gd name="connsiteY19-2800" fmla="*/ 3738048 h 6046908"/>
                <a:gd name="connsiteX20-2801" fmla="*/ 389566 w 4527226"/>
                <a:gd name="connsiteY20-2802" fmla="*/ 3638988 h 6046908"/>
                <a:gd name="connsiteX21-2803" fmla="*/ 381946 w 4527226"/>
                <a:gd name="connsiteY21-2804" fmla="*/ 3326568 h 6046908"/>
                <a:gd name="connsiteX22-2805" fmla="*/ 420046 w 4527226"/>
                <a:gd name="connsiteY22-2806" fmla="*/ 3227508 h 6046908"/>
                <a:gd name="connsiteX23-2807" fmla="*/ 389566 w 4527226"/>
                <a:gd name="connsiteY23-2808" fmla="*/ 3166548 h 6046908"/>
                <a:gd name="connsiteX24-2809" fmla="*/ 351466 w 4527226"/>
                <a:gd name="connsiteY24-2810" fmla="*/ 3105588 h 6046908"/>
                <a:gd name="connsiteX25-2811" fmla="*/ 397186 w 4527226"/>
                <a:gd name="connsiteY25-2812" fmla="*/ 3021768 h 6046908"/>
                <a:gd name="connsiteX26-2813" fmla="*/ 488626 w 4527226"/>
                <a:gd name="connsiteY26-2814" fmla="*/ 2998908 h 6046908"/>
                <a:gd name="connsiteX27-2815" fmla="*/ 471956 w 4527226"/>
                <a:gd name="connsiteY27-2816" fmla="*/ 2942709 h 6046908"/>
                <a:gd name="connsiteX28-2817" fmla="*/ 435286 w 4527226"/>
                <a:gd name="connsiteY28-2818" fmla="*/ 2930328 h 6046908"/>
                <a:gd name="connsiteX29-2819" fmla="*/ 389566 w 4527226"/>
                <a:gd name="connsiteY29-2820" fmla="*/ 2930328 h 6046908"/>
                <a:gd name="connsiteX30-2821" fmla="*/ 314000 w 4527226"/>
                <a:gd name="connsiteY30-2822" fmla="*/ 2893495 h 6046908"/>
                <a:gd name="connsiteX31-2823" fmla="*/ 320986 w 4527226"/>
                <a:gd name="connsiteY31-2824" fmla="*/ 2846508 h 6046908"/>
                <a:gd name="connsiteX32-2825" fmla="*/ 328606 w 4527226"/>
                <a:gd name="connsiteY32-2826" fmla="*/ 2793168 h 6046908"/>
                <a:gd name="connsiteX33-2827" fmla="*/ 313366 w 4527226"/>
                <a:gd name="connsiteY33-2828" fmla="*/ 2732208 h 6046908"/>
                <a:gd name="connsiteX34-2829" fmla="*/ 267646 w 4527226"/>
                <a:gd name="connsiteY34-2830" fmla="*/ 2671248 h 6046908"/>
                <a:gd name="connsiteX35-2831" fmla="*/ 176206 w 4527226"/>
                <a:gd name="connsiteY35-2832" fmla="*/ 2656008 h 6046908"/>
                <a:gd name="connsiteX36-2833" fmla="*/ 54286 w 4527226"/>
                <a:gd name="connsiteY36-2834" fmla="*/ 2610288 h 6046908"/>
                <a:gd name="connsiteX37-2835" fmla="*/ 7931 w 4527226"/>
                <a:gd name="connsiteY37-2836" fmla="*/ 2563298 h 6046908"/>
                <a:gd name="connsiteX38-2837" fmla="*/ 8566 w 4527226"/>
                <a:gd name="connsiteY38-2838" fmla="*/ 2488368 h 6046908"/>
                <a:gd name="connsiteX39-2839" fmla="*/ 92386 w 4527226"/>
                <a:gd name="connsiteY39-2840" fmla="*/ 2335968 h 6046908"/>
                <a:gd name="connsiteX40-2841" fmla="*/ 221926 w 4527226"/>
                <a:gd name="connsiteY40-2842" fmla="*/ 2175948 h 6046908"/>
                <a:gd name="connsiteX41-2843" fmla="*/ 282886 w 4527226"/>
                <a:gd name="connsiteY41-2844" fmla="*/ 2084508 h 6046908"/>
                <a:gd name="connsiteX42-2845" fmla="*/ 328606 w 4527226"/>
                <a:gd name="connsiteY42-2846" fmla="*/ 1977828 h 6046908"/>
                <a:gd name="connsiteX43-2847" fmla="*/ 359086 w 4527226"/>
                <a:gd name="connsiteY43-2848" fmla="*/ 1871148 h 6046908"/>
                <a:gd name="connsiteX44-2849" fmla="*/ 374326 w 4527226"/>
                <a:gd name="connsiteY44-2850" fmla="*/ 1810188 h 6046908"/>
                <a:gd name="connsiteX45-2851" fmla="*/ 343846 w 4527226"/>
                <a:gd name="connsiteY45-2852" fmla="*/ 1756848 h 6046908"/>
                <a:gd name="connsiteX46-2853" fmla="*/ 328606 w 4527226"/>
                <a:gd name="connsiteY46-2854" fmla="*/ 1680648 h 6046908"/>
                <a:gd name="connsiteX47-2855" fmla="*/ 412426 w 4527226"/>
                <a:gd name="connsiteY47-2856" fmla="*/ 1474908 h 6046908"/>
                <a:gd name="connsiteX48-2857" fmla="*/ 442906 w 4527226"/>
                <a:gd name="connsiteY48-2858" fmla="*/ 1307268 h 6046908"/>
                <a:gd name="connsiteX49-2859" fmla="*/ 465766 w 4527226"/>
                <a:gd name="connsiteY49-2860" fmla="*/ 1192968 h 6046908"/>
                <a:gd name="connsiteX50-2861" fmla="*/ 503866 w 4527226"/>
                <a:gd name="connsiteY50-2862" fmla="*/ 1055808 h 6046908"/>
                <a:gd name="connsiteX51-2863" fmla="*/ 557206 w 4527226"/>
                <a:gd name="connsiteY51-2864" fmla="*/ 888168 h 6046908"/>
                <a:gd name="connsiteX52-2865" fmla="*/ 503866 w 4527226"/>
                <a:gd name="connsiteY52-2866" fmla="*/ 888168 h 6046908"/>
                <a:gd name="connsiteX53-2867" fmla="*/ 412426 w 4527226"/>
                <a:gd name="connsiteY53-2868" fmla="*/ 834828 h 6046908"/>
                <a:gd name="connsiteX54-2869" fmla="*/ 328606 w 4527226"/>
                <a:gd name="connsiteY54-2870" fmla="*/ 789108 h 6046908"/>
                <a:gd name="connsiteX55-2871" fmla="*/ 260026 w 4527226"/>
                <a:gd name="connsiteY55-2872" fmla="*/ 773868 h 6046908"/>
                <a:gd name="connsiteX56-2873" fmla="*/ 214306 w 4527226"/>
                <a:gd name="connsiteY56-2874" fmla="*/ 751008 h 6046908"/>
                <a:gd name="connsiteX57-2875" fmla="*/ 260026 w 4527226"/>
                <a:gd name="connsiteY57-2876" fmla="*/ 674808 h 6046908"/>
                <a:gd name="connsiteX58-2877" fmla="*/ 374326 w 4527226"/>
                <a:gd name="connsiteY58-2878" fmla="*/ 606228 h 6046908"/>
                <a:gd name="connsiteX59-2879" fmla="*/ 557206 w 4527226"/>
                <a:gd name="connsiteY59-2880" fmla="*/ 507168 h 6046908"/>
                <a:gd name="connsiteX60-2881" fmla="*/ 656266 w 4527226"/>
                <a:gd name="connsiteY60-2882" fmla="*/ 423348 h 6046908"/>
                <a:gd name="connsiteX61-2883" fmla="*/ 892486 w 4527226"/>
                <a:gd name="connsiteY61-2884" fmla="*/ 232848 h 6046908"/>
                <a:gd name="connsiteX62-2885" fmla="*/ 1174426 w 4527226"/>
                <a:gd name="connsiteY62-2886" fmla="*/ 80448 h 6046908"/>
                <a:gd name="connsiteX63-2887" fmla="*/ 1593526 w 4527226"/>
                <a:gd name="connsiteY63-2888" fmla="*/ 11868 h 6046908"/>
                <a:gd name="connsiteX64-2889" fmla="*/ 1944046 w 4527226"/>
                <a:gd name="connsiteY64-2890" fmla="*/ 4248 h 6046908"/>
                <a:gd name="connsiteX65-2891" fmla="*/ 2172646 w 4527226"/>
                <a:gd name="connsiteY65-2892" fmla="*/ 4248 h 6046908"/>
                <a:gd name="connsiteX66-2893" fmla="*/ 2393626 w 4527226"/>
                <a:gd name="connsiteY66-2894" fmla="*/ 57588 h 6046908"/>
                <a:gd name="connsiteX67-2895" fmla="*/ 2667946 w 4527226"/>
                <a:gd name="connsiteY67-2896" fmla="*/ 133788 h 6046908"/>
                <a:gd name="connsiteX68-2897" fmla="*/ 2820346 w 4527226"/>
                <a:gd name="connsiteY68-2898" fmla="*/ 202368 h 6046908"/>
                <a:gd name="connsiteX69-2899" fmla="*/ 3102286 w 4527226"/>
                <a:gd name="connsiteY69-2900" fmla="*/ 400488 h 6046908"/>
                <a:gd name="connsiteX70-2901" fmla="*/ 3285166 w 4527226"/>
                <a:gd name="connsiteY70-2902" fmla="*/ 651948 h 6046908"/>
                <a:gd name="connsiteX71-2903" fmla="*/ 3407086 w 4527226"/>
                <a:gd name="connsiteY71-2904" fmla="*/ 918648 h 6046908"/>
                <a:gd name="connsiteX72-2905" fmla="*/ 3475666 w 4527226"/>
                <a:gd name="connsiteY72-2906" fmla="*/ 1238688 h 6046908"/>
                <a:gd name="connsiteX73-2907" fmla="*/ 3506146 w 4527226"/>
                <a:gd name="connsiteY73-2908" fmla="*/ 1543488 h 6046908"/>
                <a:gd name="connsiteX74-2909" fmla="*/ 3506146 w 4527226"/>
                <a:gd name="connsiteY74-2910" fmla="*/ 1962588 h 6046908"/>
                <a:gd name="connsiteX75-2911" fmla="*/ 3338506 w 4527226"/>
                <a:gd name="connsiteY75-2912" fmla="*/ 2305488 h 6046908"/>
                <a:gd name="connsiteX76-2913" fmla="*/ 3254686 w 4527226"/>
                <a:gd name="connsiteY76-2914" fmla="*/ 2473128 h 6046908"/>
                <a:gd name="connsiteX77-2915" fmla="*/ 3132766 w 4527226"/>
                <a:gd name="connsiteY77-2916" fmla="*/ 2663628 h 6046908"/>
                <a:gd name="connsiteX78-2917" fmla="*/ 3071806 w 4527226"/>
                <a:gd name="connsiteY78-2918" fmla="*/ 2838888 h 6046908"/>
                <a:gd name="connsiteX79-2919" fmla="*/ 3064186 w 4527226"/>
                <a:gd name="connsiteY79-2920" fmla="*/ 2915088 h 6046908"/>
                <a:gd name="connsiteX80-2921" fmla="*/ 3018466 w 4527226"/>
                <a:gd name="connsiteY80-2922" fmla="*/ 3014148 h 6046908"/>
                <a:gd name="connsiteX81-2923" fmla="*/ 2980366 w 4527226"/>
                <a:gd name="connsiteY81-2924" fmla="*/ 3082728 h 6046908"/>
                <a:gd name="connsiteX82-2925" fmla="*/ 2957506 w 4527226"/>
                <a:gd name="connsiteY82-2926" fmla="*/ 3120828 h 6046908"/>
                <a:gd name="connsiteX83-2927" fmla="*/ 2957506 w 4527226"/>
                <a:gd name="connsiteY83-2928" fmla="*/ 3555168 h 6046908"/>
                <a:gd name="connsiteX84-2929" fmla="*/ 3010846 w 4527226"/>
                <a:gd name="connsiteY84-2930" fmla="*/ 3539928 h 6046908"/>
                <a:gd name="connsiteX85-2931" fmla="*/ 3109906 w 4527226"/>
                <a:gd name="connsiteY85-2932" fmla="*/ 3570408 h 6046908"/>
                <a:gd name="connsiteX86-2933" fmla="*/ 3140386 w 4527226"/>
                <a:gd name="connsiteY86-2934" fmla="*/ 3631368 h 6046908"/>
                <a:gd name="connsiteX87-2935" fmla="*/ 3117526 w 4527226"/>
                <a:gd name="connsiteY87-2936" fmla="*/ 3738048 h 6046908"/>
                <a:gd name="connsiteX88-2937" fmla="*/ 3125146 w 4527226"/>
                <a:gd name="connsiteY88-2938" fmla="*/ 4103808 h 6046908"/>
                <a:gd name="connsiteX89-2939" fmla="*/ 3163246 w 4527226"/>
                <a:gd name="connsiteY89-2940" fmla="*/ 4157148 h 6046908"/>
                <a:gd name="connsiteX90-2941" fmla="*/ 3201346 w 4527226"/>
                <a:gd name="connsiteY90-2942" fmla="*/ 4164768 h 6046908"/>
                <a:gd name="connsiteX91-2943" fmla="*/ 3231826 w 4527226"/>
                <a:gd name="connsiteY91-2944" fmla="*/ 4172388 h 6046908"/>
                <a:gd name="connsiteX92-2945" fmla="*/ 3285166 w 4527226"/>
                <a:gd name="connsiteY92-2946" fmla="*/ 4294308 h 6046908"/>
                <a:gd name="connsiteX93-2947" fmla="*/ 3300406 w 4527226"/>
                <a:gd name="connsiteY93-2948" fmla="*/ 4347648 h 6046908"/>
                <a:gd name="connsiteX94-2949" fmla="*/ 3330886 w 4527226"/>
                <a:gd name="connsiteY94-2950" fmla="*/ 4408608 h 6046908"/>
                <a:gd name="connsiteX95-2951" fmla="*/ 3551866 w 4527226"/>
                <a:gd name="connsiteY95-2952" fmla="*/ 4644828 h 6046908"/>
                <a:gd name="connsiteX96-2953" fmla="*/ 3887146 w 4527226"/>
                <a:gd name="connsiteY96-2954" fmla="*/ 5025828 h 6046908"/>
                <a:gd name="connsiteX97-2955" fmla="*/ 4100506 w 4527226"/>
                <a:gd name="connsiteY97-2956" fmla="*/ 5300148 h 6046908"/>
                <a:gd name="connsiteX98-2957" fmla="*/ 4367206 w 4527226"/>
                <a:gd name="connsiteY98-2958" fmla="*/ 5726868 h 6046908"/>
                <a:gd name="connsiteX99-2959" fmla="*/ 4527226 w 4527226"/>
                <a:gd name="connsiteY99-2960" fmla="*/ 6046908 h 6046908"/>
                <a:gd name="connsiteX0-2961" fmla="*/ 564826 w 4527226"/>
                <a:gd name="connsiteY0-2962" fmla="*/ 5353488 h 6046908"/>
                <a:gd name="connsiteX1-2963" fmla="*/ 602926 w 4527226"/>
                <a:gd name="connsiteY1-2964" fmla="*/ 5223948 h 6046908"/>
                <a:gd name="connsiteX2-2965" fmla="*/ 625786 w 4527226"/>
                <a:gd name="connsiteY2-2966" fmla="*/ 5178228 h 6046908"/>
                <a:gd name="connsiteX3-2967" fmla="*/ 701986 w 4527226"/>
                <a:gd name="connsiteY3-2968" fmla="*/ 5071548 h 6046908"/>
                <a:gd name="connsiteX4-2969" fmla="*/ 717226 w 4527226"/>
                <a:gd name="connsiteY4-2970" fmla="*/ 5063928 h 6046908"/>
                <a:gd name="connsiteX5-2971" fmla="*/ 709606 w 4527226"/>
                <a:gd name="connsiteY5-2972" fmla="*/ 5025828 h 6046908"/>
                <a:gd name="connsiteX6-2973" fmla="*/ 701986 w 4527226"/>
                <a:gd name="connsiteY6-2974" fmla="*/ 5002968 h 6046908"/>
                <a:gd name="connsiteX7-2975" fmla="*/ 968686 w 4527226"/>
                <a:gd name="connsiteY7-2976" fmla="*/ 4682928 h 6046908"/>
                <a:gd name="connsiteX8-2977" fmla="*/ 961066 w 4527226"/>
                <a:gd name="connsiteY8-2978" fmla="*/ 4644828 h 6046908"/>
                <a:gd name="connsiteX9-2979" fmla="*/ 1342066 w 4527226"/>
                <a:gd name="connsiteY9-2980" fmla="*/ 4172388 h 6046908"/>
                <a:gd name="connsiteX10-2981" fmla="*/ 1258246 w 4527226"/>
                <a:gd name="connsiteY10-2982" fmla="*/ 4012368 h 6046908"/>
                <a:gd name="connsiteX11-2983" fmla="*/ 1204906 w 4527226"/>
                <a:gd name="connsiteY11-2984" fmla="*/ 3928548 h 6046908"/>
                <a:gd name="connsiteX12-2985" fmla="*/ 1174426 w 4527226"/>
                <a:gd name="connsiteY12-2986" fmla="*/ 3768528 h 6046908"/>
                <a:gd name="connsiteX13-2987" fmla="*/ 1151566 w 4527226"/>
                <a:gd name="connsiteY13-2988" fmla="*/ 3699948 h 6046908"/>
                <a:gd name="connsiteX14-2989" fmla="*/ 1143946 w 4527226"/>
                <a:gd name="connsiteY14-2990" fmla="*/ 3669468 h 6046908"/>
                <a:gd name="connsiteX15-2991" fmla="*/ 1067746 w 4527226"/>
                <a:gd name="connsiteY15-2992" fmla="*/ 3661848 h 6046908"/>
                <a:gd name="connsiteX16-2993" fmla="*/ 938206 w 4527226"/>
                <a:gd name="connsiteY16-2994" fmla="*/ 3669468 h 6046908"/>
                <a:gd name="connsiteX17-2995" fmla="*/ 831526 w 4527226"/>
                <a:gd name="connsiteY17-2996" fmla="*/ 3692328 h 6046908"/>
                <a:gd name="connsiteX18-2997" fmla="*/ 610546 w 4527226"/>
                <a:gd name="connsiteY18-2998" fmla="*/ 3738048 h 6046908"/>
                <a:gd name="connsiteX19-2999" fmla="*/ 389566 w 4527226"/>
                <a:gd name="connsiteY19-3000" fmla="*/ 3638988 h 6046908"/>
                <a:gd name="connsiteX20-3001" fmla="*/ 381946 w 4527226"/>
                <a:gd name="connsiteY20-3002" fmla="*/ 3326568 h 6046908"/>
                <a:gd name="connsiteX21-3003" fmla="*/ 420046 w 4527226"/>
                <a:gd name="connsiteY21-3004" fmla="*/ 3227508 h 6046908"/>
                <a:gd name="connsiteX22-3005" fmla="*/ 389566 w 4527226"/>
                <a:gd name="connsiteY22-3006" fmla="*/ 3166548 h 6046908"/>
                <a:gd name="connsiteX23-3007" fmla="*/ 351466 w 4527226"/>
                <a:gd name="connsiteY23-3008" fmla="*/ 3105588 h 6046908"/>
                <a:gd name="connsiteX24-3009" fmla="*/ 397186 w 4527226"/>
                <a:gd name="connsiteY24-3010" fmla="*/ 3021768 h 6046908"/>
                <a:gd name="connsiteX25-3011" fmla="*/ 488626 w 4527226"/>
                <a:gd name="connsiteY25-3012" fmla="*/ 2998908 h 6046908"/>
                <a:gd name="connsiteX26-3013" fmla="*/ 471956 w 4527226"/>
                <a:gd name="connsiteY26-3014" fmla="*/ 2942709 h 6046908"/>
                <a:gd name="connsiteX27-3015" fmla="*/ 435286 w 4527226"/>
                <a:gd name="connsiteY27-3016" fmla="*/ 2930328 h 6046908"/>
                <a:gd name="connsiteX28-3017" fmla="*/ 389566 w 4527226"/>
                <a:gd name="connsiteY28-3018" fmla="*/ 2930328 h 6046908"/>
                <a:gd name="connsiteX29-3019" fmla="*/ 314000 w 4527226"/>
                <a:gd name="connsiteY29-3020" fmla="*/ 2893495 h 6046908"/>
                <a:gd name="connsiteX30-3021" fmla="*/ 320986 w 4527226"/>
                <a:gd name="connsiteY30-3022" fmla="*/ 2846508 h 6046908"/>
                <a:gd name="connsiteX31-3023" fmla="*/ 328606 w 4527226"/>
                <a:gd name="connsiteY31-3024" fmla="*/ 2793168 h 6046908"/>
                <a:gd name="connsiteX32-3025" fmla="*/ 313366 w 4527226"/>
                <a:gd name="connsiteY32-3026" fmla="*/ 2732208 h 6046908"/>
                <a:gd name="connsiteX33-3027" fmla="*/ 267646 w 4527226"/>
                <a:gd name="connsiteY33-3028" fmla="*/ 2671248 h 6046908"/>
                <a:gd name="connsiteX34-3029" fmla="*/ 176206 w 4527226"/>
                <a:gd name="connsiteY34-3030" fmla="*/ 2656008 h 6046908"/>
                <a:gd name="connsiteX35-3031" fmla="*/ 54286 w 4527226"/>
                <a:gd name="connsiteY35-3032" fmla="*/ 2610288 h 6046908"/>
                <a:gd name="connsiteX36-3033" fmla="*/ 7931 w 4527226"/>
                <a:gd name="connsiteY36-3034" fmla="*/ 2563298 h 6046908"/>
                <a:gd name="connsiteX37-3035" fmla="*/ 8566 w 4527226"/>
                <a:gd name="connsiteY37-3036" fmla="*/ 2488368 h 6046908"/>
                <a:gd name="connsiteX38-3037" fmla="*/ 92386 w 4527226"/>
                <a:gd name="connsiteY38-3038" fmla="*/ 2335968 h 6046908"/>
                <a:gd name="connsiteX39-3039" fmla="*/ 221926 w 4527226"/>
                <a:gd name="connsiteY39-3040" fmla="*/ 2175948 h 6046908"/>
                <a:gd name="connsiteX40-3041" fmla="*/ 282886 w 4527226"/>
                <a:gd name="connsiteY40-3042" fmla="*/ 2084508 h 6046908"/>
                <a:gd name="connsiteX41-3043" fmla="*/ 328606 w 4527226"/>
                <a:gd name="connsiteY41-3044" fmla="*/ 1977828 h 6046908"/>
                <a:gd name="connsiteX42-3045" fmla="*/ 359086 w 4527226"/>
                <a:gd name="connsiteY42-3046" fmla="*/ 1871148 h 6046908"/>
                <a:gd name="connsiteX43-3047" fmla="*/ 374326 w 4527226"/>
                <a:gd name="connsiteY43-3048" fmla="*/ 1810188 h 6046908"/>
                <a:gd name="connsiteX44-3049" fmla="*/ 343846 w 4527226"/>
                <a:gd name="connsiteY44-3050" fmla="*/ 1756848 h 6046908"/>
                <a:gd name="connsiteX45-3051" fmla="*/ 328606 w 4527226"/>
                <a:gd name="connsiteY45-3052" fmla="*/ 1680648 h 6046908"/>
                <a:gd name="connsiteX46-3053" fmla="*/ 412426 w 4527226"/>
                <a:gd name="connsiteY46-3054" fmla="*/ 1474908 h 6046908"/>
                <a:gd name="connsiteX47-3055" fmla="*/ 442906 w 4527226"/>
                <a:gd name="connsiteY47-3056" fmla="*/ 1307268 h 6046908"/>
                <a:gd name="connsiteX48-3057" fmla="*/ 465766 w 4527226"/>
                <a:gd name="connsiteY48-3058" fmla="*/ 1192968 h 6046908"/>
                <a:gd name="connsiteX49-3059" fmla="*/ 503866 w 4527226"/>
                <a:gd name="connsiteY49-3060" fmla="*/ 1055808 h 6046908"/>
                <a:gd name="connsiteX50-3061" fmla="*/ 557206 w 4527226"/>
                <a:gd name="connsiteY50-3062" fmla="*/ 888168 h 6046908"/>
                <a:gd name="connsiteX51-3063" fmla="*/ 503866 w 4527226"/>
                <a:gd name="connsiteY51-3064" fmla="*/ 888168 h 6046908"/>
                <a:gd name="connsiteX52-3065" fmla="*/ 412426 w 4527226"/>
                <a:gd name="connsiteY52-3066" fmla="*/ 834828 h 6046908"/>
                <a:gd name="connsiteX53-3067" fmla="*/ 328606 w 4527226"/>
                <a:gd name="connsiteY53-3068" fmla="*/ 789108 h 6046908"/>
                <a:gd name="connsiteX54-3069" fmla="*/ 260026 w 4527226"/>
                <a:gd name="connsiteY54-3070" fmla="*/ 773868 h 6046908"/>
                <a:gd name="connsiteX55-3071" fmla="*/ 214306 w 4527226"/>
                <a:gd name="connsiteY55-3072" fmla="*/ 751008 h 6046908"/>
                <a:gd name="connsiteX56-3073" fmla="*/ 260026 w 4527226"/>
                <a:gd name="connsiteY56-3074" fmla="*/ 674808 h 6046908"/>
                <a:gd name="connsiteX57-3075" fmla="*/ 374326 w 4527226"/>
                <a:gd name="connsiteY57-3076" fmla="*/ 606228 h 6046908"/>
                <a:gd name="connsiteX58-3077" fmla="*/ 557206 w 4527226"/>
                <a:gd name="connsiteY58-3078" fmla="*/ 507168 h 6046908"/>
                <a:gd name="connsiteX59-3079" fmla="*/ 656266 w 4527226"/>
                <a:gd name="connsiteY59-3080" fmla="*/ 423348 h 6046908"/>
                <a:gd name="connsiteX60-3081" fmla="*/ 892486 w 4527226"/>
                <a:gd name="connsiteY60-3082" fmla="*/ 232848 h 6046908"/>
                <a:gd name="connsiteX61-3083" fmla="*/ 1174426 w 4527226"/>
                <a:gd name="connsiteY61-3084" fmla="*/ 80448 h 6046908"/>
                <a:gd name="connsiteX62-3085" fmla="*/ 1593526 w 4527226"/>
                <a:gd name="connsiteY62-3086" fmla="*/ 11868 h 6046908"/>
                <a:gd name="connsiteX63-3087" fmla="*/ 1944046 w 4527226"/>
                <a:gd name="connsiteY63-3088" fmla="*/ 4248 h 6046908"/>
                <a:gd name="connsiteX64-3089" fmla="*/ 2172646 w 4527226"/>
                <a:gd name="connsiteY64-3090" fmla="*/ 4248 h 6046908"/>
                <a:gd name="connsiteX65-3091" fmla="*/ 2393626 w 4527226"/>
                <a:gd name="connsiteY65-3092" fmla="*/ 57588 h 6046908"/>
                <a:gd name="connsiteX66-3093" fmla="*/ 2667946 w 4527226"/>
                <a:gd name="connsiteY66-3094" fmla="*/ 133788 h 6046908"/>
                <a:gd name="connsiteX67-3095" fmla="*/ 2820346 w 4527226"/>
                <a:gd name="connsiteY67-3096" fmla="*/ 202368 h 6046908"/>
                <a:gd name="connsiteX68-3097" fmla="*/ 3102286 w 4527226"/>
                <a:gd name="connsiteY68-3098" fmla="*/ 400488 h 6046908"/>
                <a:gd name="connsiteX69-3099" fmla="*/ 3285166 w 4527226"/>
                <a:gd name="connsiteY69-3100" fmla="*/ 651948 h 6046908"/>
                <a:gd name="connsiteX70-3101" fmla="*/ 3407086 w 4527226"/>
                <a:gd name="connsiteY70-3102" fmla="*/ 918648 h 6046908"/>
                <a:gd name="connsiteX71-3103" fmla="*/ 3475666 w 4527226"/>
                <a:gd name="connsiteY71-3104" fmla="*/ 1238688 h 6046908"/>
                <a:gd name="connsiteX72-3105" fmla="*/ 3506146 w 4527226"/>
                <a:gd name="connsiteY72-3106" fmla="*/ 1543488 h 6046908"/>
                <a:gd name="connsiteX73-3107" fmla="*/ 3506146 w 4527226"/>
                <a:gd name="connsiteY73-3108" fmla="*/ 1962588 h 6046908"/>
                <a:gd name="connsiteX74-3109" fmla="*/ 3338506 w 4527226"/>
                <a:gd name="connsiteY74-3110" fmla="*/ 2305488 h 6046908"/>
                <a:gd name="connsiteX75-3111" fmla="*/ 3254686 w 4527226"/>
                <a:gd name="connsiteY75-3112" fmla="*/ 2473128 h 6046908"/>
                <a:gd name="connsiteX76-3113" fmla="*/ 3132766 w 4527226"/>
                <a:gd name="connsiteY76-3114" fmla="*/ 2663628 h 6046908"/>
                <a:gd name="connsiteX77-3115" fmla="*/ 3071806 w 4527226"/>
                <a:gd name="connsiteY77-3116" fmla="*/ 2838888 h 6046908"/>
                <a:gd name="connsiteX78-3117" fmla="*/ 3064186 w 4527226"/>
                <a:gd name="connsiteY78-3118" fmla="*/ 2915088 h 6046908"/>
                <a:gd name="connsiteX79-3119" fmla="*/ 3018466 w 4527226"/>
                <a:gd name="connsiteY79-3120" fmla="*/ 3014148 h 6046908"/>
                <a:gd name="connsiteX80-3121" fmla="*/ 2980366 w 4527226"/>
                <a:gd name="connsiteY80-3122" fmla="*/ 3082728 h 6046908"/>
                <a:gd name="connsiteX81-3123" fmla="*/ 2957506 w 4527226"/>
                <a:gd name="connsiteY81-3124" fmla="*/ 3120828 h 6046908"/>
                <a:gd name="connsiteX82-3125" fmla="*/ 2957506 w 4527226"/>
                <a:gd name="connsiteY82-3126" fmla="*/ 3555168 h 6046908"/>
                <a:gd name="connsiteX83-3127" fmla="*/ 3010846 w 4527226"/>
                <a:gd name="connsiteY83-3128" fmla="*/ 3539928 h 6046908"/>
                <a:gd name="connsiteX84-3129" fmla="*/ 3109906 w 4527226"/>
                <a:gd name="connsiteY84-3130" fmla="*/ 3570408 h 6046908"/>
                <a:gd name="connsiteX85-3131" fmla="*/ 3140386 w 4527226"/>
                <a:gd name="connsiteY85-3132" fmla="*/ 3631368 h 6046908"/>
                <a:gd name="connsiteX86-3133" fmla="*/ 3117526 w 4527226"/>
                <a:gd name="connsiteY86-3134" fmla="*/ 3738048 h 6046908"/>
                <a:gd name="connsiteX87-3135" fmla="*/ 3125146 w 4527226"/>
                <a:gd name="connsiteY87-3136" fmla="*/ 4103808 h 6046908"/>
                <a:gd name="connsiteX88-3137" fmla="*/ 3163246 w 4527226"/>
                <a:gd name="connsiteY88-3138" fmla="*/ 4157148 h 6046908"/>
                <a:gd name="connsiteX89-3139" fmla="*/ 3201346 w 4527226"/>
                <a:gd name="connsiteY89-3140" fmla="*/ 4164768 h 6046908"/>
                <a:gd name="connsiteX90-3141" fmla="*/ 3231826 w 4527226"/>
                <a:gd name="connsiteY90-3142" fmla="*/ 4172388 h 6046908"/>
                <a:gd name="connsiteX91-3143" fmla="*/ 3285166 w 4527226"/>
                <a:gd name="connsiteY91-3144" fmla="*/ 4294308 h 6046908"/>
                <a:gd name="connsiteX92-3145" fmla="*/ 3300406 w 4527226"/>
                <a:gd name="connsiteY92-3146" fmla="*/ 4347648 h 6046908"/>
                <a:gd name="connsiteX93-3147" fmla="*/ 3330886 w 4527226"/>
                <a:gd name="connsiteY93-3148" fmla="*/ 4408608 h 6046908"/>
                <a:gd name="connsiteX94-3149" fmla="*/ 3551866 w 4527226"/>
                <a:gd name="connsiteY94-3150" fmla="*/ 4644828 h 6046908"/>
                <a:gd name="connsiteX95-3151" fmla="*/ 3887146 w 4527226"/>
                <a:gd name="connsiteY95-3152" fmla="*/ 5025828 h 6046908"/>
                <a:gd name="connsiteX96-3153" fmla="*/ 4100506 w 4527226"/>
                <a:gd name="connsiteY96-3154" fmla="*/ 5300148 h 6046908"/>
                <a:gd name="connsiteX97-3155" fmla="*/ 4367206 w 4527226"/>
                <a:gd name="connsiteY97-3156" fmla="*/ 5726868 h 6046908"/>
                <a:gd name="connsiteX98-3157" fmla="*/ 4527226 w 4527226"/>
                <a:gd name="connsiteY98-3158" fmla="*/ 6046908 h 6046908"/>
                <a:gd name="connsiteX0-3159" fmla="*/ 602926 w 4527226"/>
                <a:gd name="connsiteY0-3160" fmla="*/ 5223948 h 6046908"/>
                <a:gd name="connsiteX1-3161" fmla="*/ 625786 w 4527226"/>
                <a:gd name="connsiteY1-3162" fmla="*/ 5178228 h 6046908"/>
                <a:gd name="connsiteX2-3163" fmla="*/ 701986 w 4527226"/>
                <a:gd name="connsiteY2-3164" fmla="*/ 5071548 h 6046908"/>
                <a:gd name="connsiteX3-3165" fmla="*/ 717226 w 4527226"/>
                <a:gd name="connsiteY3-3166" fmla="*/ 5063928 h 6046908"/>
                <a:gd name="connsiteX4-3167" fmla="*/ 709606 w 4527226"/>
                <a:gd name="connsiteY4-3168" fmla="*/ 5025828 h 6046908"/>
                <a:gd name="connsiteX5-3169" fmla="*/ 701986 w 4527226"/>
                <a:gd name="connsiteY5-3170" fmla="*/ 5002968 h 6046908"/>
                <a:gd name="connsiteX6-3171" fmla="*/ 968686 w 4527226"/>
                <a:gd name="connsiteY6-3172" fmla="*/ 4682928 h 6046908"/>
                <a:gd name="connsiteX7-3173" fmla="*/ 961066 w 4527226"/>
                <a:gd name="connsiteY7-3174" fmla="*/ 4644828 h 6046908"/>
                <a:gd name="connsiteX8-3175" fmla="*/ 1342066 w 4527226"/>
                <a:gd name="connsiteY8-3176" fmla="*/ 4172388 h 6046908"/>
                <a:gd name="connsiteX9-3177" fmla="*/ 1258246 w 4527226"/>
                <a:gd name="connsiteY9-3178" fmla="*/ 4012368 h 6046908"/>
                <a:gd name="connsiteX10-3179" fmla="*/ 1204906 w 4527226"/>
                <a:gd name="connsiteY10-3180" fmla="*/ 3928548 h 6046908"/>
                <a:gd name="connsiteX11-3181" fmla="*/ 1174426 w 4527226"/>
                <a:gd name="connsiteY11-3182" fmla="*/ 3768528 h 6046908"/>
                <a:gd name="connsiteX12-3183" fmla="*/ 1151566 w 4527226"/>
                <a:gd name="connsiteY12-3184" fmla="*/ 3699948 h 6046908"/>
                <a:gd name="connsiteX13-3185" fmla="*/ 1143946 w 4527226"/>
                <a:gd name="connsiteY13-3186" fmla="*/ 3669468 h 6046908"/>
                <a:gd name="connsiteX14-3187" fmla="*/ 1067746 w 4527226"/>
                <a:gd name="connsiteY14-3188" fmla="*/ 3661848 h 6046908"/>
                <a:gd name="connsiteX15-3189" fmla="*/ 938206 w 4527226"/>
                <a:gd name="connsiteY15-3190" fmla="*/ 3669468 h 6046908"/>
                <a:gd name="connsiteX16-3191" fmla="*/ 831526 w 4527226"/>
                <a:gd name="connsiteY16-3192" fmla="*/ 3692328 h 6046908"/>
                <a:gd name="connsiteX17-3193" fmla="*/ 610546 w 4527226"/>
                <a:gd name="connsiteY17-3194" fmla="*/ 3738048 h 6046908"/>
                <a:gd name="connsiteX18-3195" fmla="*/ 389566 w 4527226"/>
                <a:gd name="connsiteY18-3196" fmla="*/ 3638988 h 6046908"/>
                <a:gd name="connsiteX19-3197" fmla="*/ 381946 w 4527226"/>
                <a:gd name="connsiteY19-3198" fmla="*/ 3326568 h 6046908"/>
                <a:gd name="connsiteX20-3199" fmla="*/ 420046 w 4527226"/>
                <a:gd name="connsiteY20-3200" fmla="*/ 3227508 h 6046908"/>
                <a:gd name="connsiteX21-3201" fmla="*/ 389566 w 4527226"/>
                <a:gd name="connsiteY21-3202" fmla="*/ 3166548 h 6046908"/>
                <a:gd name="connsiteX22-3203" fmla="*/ 351466 w 4527226"/>
                <a:gd name="connsiteY22-3204" fmla="*/ 3105588 h 6046908"/>
                <a:gd name="connsiteX23-3205" fmla="*/ 397186 w 4527226"/>
                <a:gd name="connsiteY23-3206" fmla="*/ 3021768 h 6046908"/>
                <a:gd name="connsiteX24-3207" fmla="*/ 488626 w 4527226"/>
                <a:gd name="connsiteY24-3208" fmla="*/ 2998908 h 6046908"/>
                <a:gd name="connsiteX25-3209" fmla="*/ 471956 w 4527226"/>
                <a:gd name="connsiteY25-3210" fmla="*/ 2942709 h 6046908"/>
                <a:gd name="connsiteX26-3211" fmla="*/ 435286 w 4527226"/>
                <a:gd name="connsiteY26-3212" fmla="*/ 2930328 h 6046908"/>
                <a:gd name="connsiteX27-3213" fmla="*/ 389566 w 4527226"/>
                <a:gd name="connsiteY27-3214" fmla="*/ 2930328 h 6046908"/>
                <a:gd name="connsiteX28-3215" fmla="*/ 314000 w 4527226"/>
                <a:gd name="connsiteY28-3216" fmla="*/ 2893495 h 6046908"/>
                <a:gd name="connsiteX29-3217" fmla="*/ 320986 w 4527226"/>
                <a:gd name="connsiteY29-3218" fmla="*/ 2846508 h 6046908"/>
                <a:gd name="connsiteX30-3219" fmla="*/ 328606 w 4527226"/>
                <a:gd name="connsiteY30-3220" fmla="*/ 2793168 h 6046908"/>
                <a:gd name="connsiteX31-3221" fmla="*/ 313366 w 4527226"/>
                <a:gd name="connsiteY31-3222" fmla="*/ 2732208 h 6046908"/>
                <a:gd name="connsiteX32-3223" fmla="*/ 267646 w 4527226"/>
                <a:gd name="connsiteY32-3224" fmla="*/ 2671248 h 6046908"/>
                <a:gd name="connsiteX33-3225" fmla="*/ 176206 w 4527226"/>
                <a:gd name="connsiteY33-3226" fmla="*/ 2656008 h 6046908"/>
                <a:gd name="connsiteX34-3227" fmla="*/ 54286 w 4527226"/>
                <a:gd name="connsiteY34-3228" fmla="*/ 2610288 h 6046908"/>
                <a:gd name="connsiteX35-3229" fmla="*/ 7931 w 4527226"/>
                <a:gd name="connsiteY35-3230" fmla="*/ 2563298 h 6046908"/>
                <a:gd name="connsiteX36-3231" fmla="*/ 8566 w 4527226"/>
                <a:gd name="connsiteY36-3232" fmla="*/ 2488368 h 6046908"/>
                <a:gd name="connsiteX37-3233" fmla="*/ 92386 w 4527226"/>
                <a:gd name="connsiteY37-3234" fmla="*/ 2335968 h 6046908"/>
                <a:gd name="connsiteX38-3235" fmla="*/ 221926 w 4527226"/>
                <a:gd name="connsiteY38-3236" fmla="*/ 2175948 h 6046908"/>
                <a:gd name="connsiteX39-3237" fmla="*/ 282886 w 4527226"/>
                <a:gd name="connsiteY39-3238" fmla="*/ 2084508 h 6046908"/>
                <a:gd name="connsiteX40-3239" fmla="*/ 328606 w 4527226"/>
                <a:gd name="connsiteY40-3240" fmla="*/ 1977828 h 6046908"/>
                <a:gd name="connsiteX41-3241" fmla="*/ 359086 w 4527226"/>
                <a:gd name="connsiteY41-3242" fmla="*/ 1871148 h 6046908"/>
                <a:gd name="connsiteX42-3243" fmla="*/ 374326 w 4527226"/>
                <a:gd name="connsiteY42-3244" fmla="*/ 1810188 h 6046908"/>
                <a:gd name="connsiteX43-3245" fmla="*/ 343846 w 4527226"/>
                <a:gd name="connsiteY43-3246" fmla="*/ 1756848 h 6046908"/>
                <a:gd name="connsiteX44-3247" fmla="*/ 328606 w 4527226"/>
                <a:gd name="connsiteY44-3248" fmla="*/ 1680648 h 6046908"/>
                <a:gd name="connsiteX45-3249" fmla="*/ 412426 w 4527226"/>
                <a:gd name="connsiteY45-3250" fmla="*/ 1474908 h 6046908"/>
                <a:gd name="connsiteX46-3251" fmla="*/ 442906 w 4527226"/>
                <a:gd name="connsiteY46-3252" fmla="*/ 1307268 h 6046908"/>
                <a:gd name="connsiteX47-3253" fmla="*/ 465766 w 4527226"/>
                <a:gd name="connsiteY47-3254" fmla="*/ 1192968 h 6046908"/>
                <a:gd name="connsiteX48-3255" fmla="*/ 503866 w 4527226"/>
                <a:gd name="connsiteY48-3256" fmla="*/ 1055808 h 6046908"/>
                <a:gd name="connsiteX49-3257" fmla="*/ 557206 w 4527226"/>
                <a:gd name="connsiteY49-3258" fmla="*/ 888168 h 6046908"/>
                <a:gd name="connsiteX50-3259" fmla="*/ 503866 w 4527226"/>
                <a:gd name="connsiteY50-3260" fmla="*/ 888168 h 6046908"/>
                <a:gd name="connsiteX51-3261" fmla="*/ 412426 w 4527226"/>
                <a:gd name="connsiteY51-3262" fmla="*/ 834828 h 6046908"/>
                <a:gd name="connsiteX52-3263" fmla="*/ 328606 w 4527226"/>
                <a:gd name="connsiteY52-3264" fmla="*/ 789108 h 6046908"/>
                <a:gd name="connsiteX53-3265" fmla="*/ 260026 w 4527226"/>
                <a:gd name="connsiteY53-3266" fmla="*/ 773868 h 6046908"/>
                <a:gd name="connsiteX54-3267" fmla="*/ 214306 w 4527226"/>
                <a:gd name="connsiteY54-3268" fmla="*/ 751008 h 6046908"/>
                <a:gd name="connsiteX55-3269" fmla="*/ 260026 w 4527226"/>
                <a:gd name="connsiteY55-3270" fmla="*/ 674808 h 6046908"/>
                <a:gd name="connsiteX56-3271" fmla="*/ 374326 w 4527226"/>
                <a:gd name="connsiteY56-3272" fmla="*/ 606228 h 6046908"/>
                <a:gd name="connsiteX57-3273" fmla="*/ 557206 w 4527226"/>
                <a:gd name="connsiteY57-3274" fmla="*/ 507168 h 6046908"/>
                <a:gd name="connsiteX58-3275" fmla="*/ 656266 w 4527226"/>
                <a:gd name="connsiteY58-3276" fmla="*/ 423348 h 6046908"/>
                <a:gd name="connsiteX59-3277" fmla="*/ 892486 w 4527226"/>
                <a:gd name="connsiteY59-3278" fmla="*/ 232848 h 6046908"/>
                <a:gd name="connsiteX60-3279" fmla="*/ 1174426 w 4527226"/>
                <a:gd name="connsiteY60-3280" fmla="*/ 80448 h 6046908"/>
                <a:gd name="connsiteX61-3281" fmla="*/ 1593526 w 4527226"/>
                <a:gd name="connsiteY61-3282" fmla="*/ 11868 h 6046908"/>
                <a:gd name="connsiteX62-3283" fmla="*/ 1944046 w 4527226"/>
                <a:gd name="connsiteY62-3284" fmla="*/ 4248 h 6046908"/>
                <a:gd name="connsiteX63-3285" fmla="*/ 2172646 w 4527226"/>
                <a:gd name="connsiteY63-3286" fmla="*/ 4248 h 6046908"/>
                <a:gd name="connsiteX64-3287" fmla="*/ 2393626 w 4527226"/>
                <a:gd name="connsiteY64-3288" fmla="*/ 57588 h 6046908"/>
                <a:gd name="connsiteX65-3289" fmla="*/ 2667946 w 4527226"/>
                <a:gd name="connsiteY65-3290" fmla="*/ 133788 h 6046908"/>
                <a:gd name="connsiteX66-3291" fmla="*/ 2820346 w 4527226"/>
                <a:gd name="connsiteY66-3292" fmla="*/ 202368 h 6046908"/>
                <a:gd name="connsiteX67-3293" fmla="*/ 3102286 w 4527226"/>
                <a:gd name="connsiteY67-3294" fmla="*/ 400488 h 6046908"/>
                <a:gd name="connsiteX68-3295" fmla="*/ 3285166 w 4527226"/>
                <a:gd name="connsiteY68-3296" fmla="*/ 651948 h 6046908"/>
                <a:gd name="connsiteX69-3297" fmla="*/ 3407086 w 4527226"/>
                <a:gd name="connsiteY69-3298" fmla="*/ 918648 h 6046908"/>
                <a:gd name="connsiteX70-3299" fmla="*/ 3475666 w 4527226"/>
                <a:gd name="connsiteY70-3300" fmla="*/ 1238688 h 6046908"/>
                <a:gd name="connsiteX71-3301" fmla="*/ 3506146 w 4527226"/>
                <a:gd name="connsiteY71-3302" fmla="*/ 1543488 h 6046908"/>
                <a:gd name="connsiteX72-3303" fmla="*/ 3506146 w 4527226"/>
                <a:gd name="connsiteY72-3304" fmla="*/ 1962588 h 6046908"/>
                <a:gd name="connsiteX73-3305" fmla="*/ 3338506 w 4527226"/>
                <a:gd name="connsiteY73-3306" fmla="*/ 2305488 h 6046908"/>
                <a:gd name="connsiteX74-3307" fmla="*/ 3254686 w 4527226"/>
                <a:gd name="connsiteY74-3308" fmla="*/ 2473128 h 6046908"/>
                <a:gd name="connsiteX75-3309" fmla="*/ 3132766 w 4527226"/>
                <a:gd name="connsiteY75-3310" fmla="*/ 2663628 h 6046908"/>
                <a:gd name="connsiteX76-3311" fmla="*/ 3071806 w 4527226"/>
                <a:gd name="connsiteY76-3312" fmla="*/ 2838888 h 6046908"/>
                <a:gd name="connsiteX77-3313" fmla="*/ 3064186 w 4527226"/>
                <a:gd name="connsiteY77-3314" fmla="*/ 2915088 h 6046908"/>
                <a:gd name="connsiteX78-3315" fmla="*/ 3018466 w 4527226"/>
                <a:gd name="connsiteY78-3316" fmla="*/ 3014148 h 6046908"/>
                <a:gd name="connsiteX79-3317" fmla="*/ 2980366 w 4527226"/>
                <a:gd name="connsiteY79-3318" fmla="*/ 3082728 h 6046908"/>
                <a:gd name="connsiteX80-3319" fmla="*/ 2957506 w 4527226"/>
                <a:gd name="connsiteY80-3320" fmla="*/ 3120828 h 6046908"/>
                <a:gd name="connsiteX81-3321" fmla="*/ 2957506 w 4527226"/>
                <a:gd name="connsiteY81-3322" fmla="*/ 3555168 h 6046908"/>
                <a:gd name="connsiteX82-3323" fmla="*/ 3010846 w 4527226"/>
                <a:gd name="connsiteY82-3324" fmla="*/ 3539928 h 6046908"/>
                <a:gd name="connsiteX83-3325" fmla="*/ 3109906 w 4527226"/>
                <a:gd name="connsiteY83-3326" fmla="*/ 3570408 h 6046908"/>
                <a:gd name="connsiteX84-3327" fmla="*/ 3140386 w 4527226"/>
                <a:gd name="connsiteY84-3328" fmla="*/ 3631368 h 6046908"/>
                <a:gd name="connsiteX85-3329" fmla="*/ 3117526 w 4527226"/>
                <a:gd name="connsiteY85-3330" fmla="*/ 3738048 h 6046908"/>
                <a:gd name="connsiteX86-3331" fmla="*/ 3125146 w 4527226"/>
                <a:gd name="connsiteY86-3332" fmla="*/ 4103808 h 6046908"/>
                <a:gd name="connsiteX87-3333" fmla="*/ 3163246 w 4527226"/>
                <a:gd name="connsiteY87-3334" fmla="*/ 4157148 h 6046908"/>
                <a:gd name="connsiteX88-3335" fmla="*/ 3201346 w 4527226"/>
                <a:gd name="connsiteY88-3336" fmla="*/ 4164768 h 6046908"/>
                <a:gd name="connsiteX89-3337" fmla="*/ 3231826 w 4527226"/>
                <a:gd name="connsiteY89-3338" fmla="*/ 4172388 h 6046908"/>
                <a:gd name="connsiteX90-3339" fmla="*/ 3285166 w 4527226"/>
                <a:gd name="connsiteY90-3340" fmla="*/ 4294308 h 6046908"/>
                <a:gd name="connsiteX91-3341" fmla="*/ 3300406 w 4527226"/>
                <a:gd name="connsiteY91-3342" fmla="*/ 4347648 h 6046908"/>
                <a:gd name="connsiteX92-3343" fmla="*/ 3330886 w 4527226"/>
                <a:gd name="connsiteY92-3344" fmla="*/ 4408608 h 6046908"/>
                <a:gd name="connsiteX93-3345" fmla="*/ 3551866 w 4527226"/>
                <a:gd name="connsiteY93-3346" fmla="*/ 4644828 h 6046908"/>
                <a:gd name="connsiteX94-3347" fmla="*/ 3887146 w 4527226"/>
                <a:gd name="connsiteY94-3348" fmla="*/ 5025828 h 6046908"/>
                <a:gd name="connsiteX95-3349" fmla="*/ 4100506 w 4527226"/>
                <a:gd name="connsiteY95-3350" fmla="*/ 5300148 h 6046908"/>
                <a:gd name="connsiteX96-3351" fmla="*/ 4367206 w 4527226"/>
                <a:gd name="connsiteY96-3352" fmla="*/ 5726868 h 6046908"/>
                <a:gd name="connsiteX97-3353" fmla="*/ 4527226 w 4527226"/>
                <a:gd name="connsiteY97-3354" fmla="*/ 6046908 h 6046908"/>
                <a:gd name="connsiteX0-3355" fmla="*/ 625786 w 4527226"/>
                <a:gd name="connsiteY0-3356" fmla="*/ 5178228 h 6046908"/>
                <a:gd name="connsiteX1-3357" fmla="*/ 701986 w 4527226"/>
                <a:gd name="connsiteY1-3358" fmla="*/ 5071548 h 6046908"/>
                <a:gd name="connsiteX2-3359" fmla="*/ 717226 w 4527226"/>
                <a:gd name="connsiteY2-3360" fmla="*/ 5063928 h 6046908"/>
                <a:gd name="connsiteX3-3361" fmla="*/ 709606 w 4527226"/>
                <a:gd name="connsiteY3-3362" fmla="*/ 5025828 h 6046908"/>
                <a:gd name="connsiteX4-3363" fmla="*/ 701986 w 4527226"/>
                <a:gd name="connsiteY4-3364" fmla="*/ 5002968 h 6046908"/>
                <a:gd name="connsiteX5-3365" fmla="*/ 968686 w 4527226"/>
                <a:gd name="connsiteY5-3366" fmla="*/ 4682928 h 6046908"/>
                <a:gd name="connsiteX6-3367" fmla="*/ 961066 w 4527226"/>
                <a:gd name="connsiteY6-3368" fmla="*/ 4644828 h 6046908"/>
                <a:gd name="connsiteX7-3369" fmla="*/ 1342066 w 4527226"/>
                <a:gd name="connsiteY7-3370" fmla="*/ 4172388 h 6046908"/>
                <a:gd name="connsiteX8-3371" fmla="*/ 1258246 w 4527226"/>
                <a:gd name="connsiteY8-3372" fmla="*/ 4012368 h 6046908"/>
                <a:gd name="connsiteX9-3373" fmla="*/ 1204906 w 4527226"/>
                <a:gd name="connsiteY9-3374" fmla="*/ 3928548 h 6046908"/>
                <a:gd name="connsiteX10-3375" fmla="*/ 1174426 w 4527226"/>
                <a:gd name="connsiteY10-3376" fmla="*/ 3768528 h 6046908"/>
                <a:gd name="connsiteX11-3377" fmla="*/ 1151566 w 4527226"/>
                <a:gd name="connsiteY11-3378" fmla="*/ 3699948 h 6046908"/>
                <a:gd name="connsiteX12-3379" fmla="*/ 1143946 w 4527226"/>
                <a:gd name="connsiteY12-3380" fmla="*/ 3669468 h 6046908"/>
                <a:gd name="connsiteX13-3381" fmla="*/ 1067746 w 4527226"/>
                <a:gd name="connsiteY13-3382" fmla="*/ 3661848 h 6046908"/>
                <a:gd name="connsiteX14-3383" fmla="*/ 938206 w 4527226"/>
                <a:gd name="connsiteY14-3384" fmla="*/ 3669468 h 6046908"/>
                <a:gd name="connsiteX15-3385" fmla="*/ 831526 w 4527226"/>
                <a:gd name="connsiteY15-3386" fmla="*/ 3692328 h 6046908"/>
                <a:gd name="connsiteX16-3387" fmla="*/ 610546 w 4527226"/>
                <a:gd name="connsiteY16-3388" fmla="*/ 3738048 h 6046908"/>
                <a:gd name="connsiteX17-3389" fmla="*/ 389566 w 4527226"/>
                <a:gd name="connsiteY17-3390" fmla="*/ 3638988 h 6046908"/>
                <a:gd name="connsiteX18-3391" fmla="*/ 381946 w 4527226"/>
                <a:gd name="connsiteY18-3392" fmla="*/ 3326568 h 6046908"/>
                <a:gd name="connsiteX19-3393" fmla="*/ 420046 w 4527226"/>
                <a:gd name="connsiteY19-3394" fmla="*/ 3227508 h 6046908"/>
                <a:gd name="connsiteX20-3395" fmla="*/ 389566 w 4527226"/>
                <a:gd name="connsiteY20-3396" fmla="*/ 3166548 h 6046908"/>
                <a:gd name="connsiteX21-3397" fmla="*/ 351466 w 4527226"/>
                <a:gd name="connsiteY21-3398" fmla="*/ 3105588 h 6046908"/>
                <a:gd name="connsiteX22-3399" fmla="*/ 397186 w 4527226"/>
                <a:gd name="connsiteY22-3400" fmla="*/ 3021768 h 6046908"/>
                <a:gd name="connsiteX23-3401" fmla="*/ 488626 w 4527226"/>
                <a:gd name="connsiteY23-3402" fmla="*/ 2998908 h 6046908"/>
                <a:gd name="connsiteX24-3403" fmla="*/ 471956 w 4527226"/>
                <a:gd name="connsiteY24-3404" fmla="*/ 2942709 h 6046908"/>
                <a:gd name="connsiteX25-3405" fmla="*/ 435286 w 4527226"/>
                <a:gd name="connsiteY25-3406" fmla="*/ 2930328 h 6046908"/>
                <a:gd name="connsiteX26-3407" fmla="*/ 389566 w 4527226"/>
                <a:gd name="connsiteY26-3408" fmla="*/ 2930328 h 6046908"/>
                <a:gd name="connsiteX27-3409" fmla="*/ 314000 w 4527226"/>
                <a:gd name="connsiteY27-3410" fmla="*/ 2893495 h 6046908"/>
                <a:gd name="connsiteX28-3411" fmla="*/ 320986 w 4527226"/>
                <a:gd name="connsiteY28-3412" fmla="*/ 2846508 h 6046908"/>
                <a:gd name="connsiteX29-3413" fmla="*/ 328606 w 4527226"/>
                <a:gd name="connsiteY29-3414" fmla="*/ 2793168 h 6046908"/>
                <a:gd name="connsiteX30-3415" fmla="*/ 313366 w 4527226"/>
                <a:gd name="connsiteY30-3416" fmla="*/ 2732208 h 6046908"/>
                <a:gd name="connsiteX31-3417" fmla="*/ 267646 w 4527226"/>
                <a:gd name="connsiteY31-3418" fmla="*/ 2671248 h 6046908"/>
                <a:gd name="connsiteX32-3419" fmla="*/ 176206 w 4527226"/>
                <a:gd name="connsiteY32-3420" fmla="*/ 2656008 h 6046908"/>
                <a:gd name="connsiteX33-3421" fmla="*/ 54286 w 4527226"/>
                <a:gd name="connsiteY33-3422" fmla="*/ 2610288 h 6046908"/>
                <a:gd name="connsiteX34-3423" fmla="*/ 7931 w 4527226"/>
                <a:gd name="connsiteY34-3424" fmla="*/ 2563298 h 6046908"/>
                <a:gd name="connsiteX35-3425" fmla="*/ 8566 w 4527226"/>
                <a:gd name="connsiteY35-3426" fmla="*/ 2488368 h 6046908"/>
                <a:gd name="connsiteX36-3427" fmla="*/ 92386 w 4527226"/>
                <a:gd name="connsiteY36-3428" fmla="*/ 2335968 h 6046908"/>
                <a:gd name="connsiteX37-3429" fmla="*/ 221926 w 4527226"/>
                <a:gd name="connsiteY37-3430" fmla="*/ 2175948 h 6046908"/>
                <a:gd name="connsiteX38-3431" fmla="*/ 282886 w 4527226"/>
                <a:gd name="connsiteY38-3432" fmla="*/ 2084508 h 6046908"/>
                <a:gd name="connsiteX39-3433" fmla="*/ 328606 w 4527226"/>
                <a:gd name="connsiteY39-3434" fmla="*/ 1977828 h 6046908"/>
                <a:gd name="connsiteX40-3435" fmla="*/ 359086 w 4527226"/>
                <a:gd name="connsiteY40-3436" fmla="*/ 1871148 h 6046908"/>
                <a:gd name="connsiteX41-3437" fmla="*/ 374326 w 4527226"/>
                <a:gd name="connsiteY41-3438" fmla="*/ 1810188 h 6046908"/>
                <a:gd name="connsiteX42-3439" fmla="*/ 343846 w 4527226"/>
                <a:gd name="connsiteY42-3440" fmla="*/ 1756848 h 6046908"/>
                <a:gd name="connsiteX43-3441" fmla="*/ 328606 w 4527226"/>
                <a:gd name="connsiteY43-3442" fmla="*/ 1680648 h 6046908"/>
                <a:gd name="connsiteX44-3443" fmla="*/ 412426 w 4527226"/>
                <a:gd name="connsiteY44-3444" fmla="*/ 1474908 h 6046908"/>
                <a:gd name="connsiteX45-3445" fmla="*/ 442906 w 4527226"/>
                <a:gd name="connsiteY45-3446" fmla="*/ 1307268 h 6046908"/>
                <a:gd name="connsiteX46-3447" fmla="*/ 465766 w 4527226"/>
                <a:gd name="connsiteY46-3448" fmla="*/ 1192968 h 6046908"/>
                <a:gd name="connsiteX47-3449" fmla="*/ 503866 w 4527226"/>
                <a:gd name="connsiteY47-3450" fmla="*/ 1055808 h 6046908"/>
                <a:gd name="connsiteX48-3451" fmla="*/ 557206 w 4527226"/>
                <a:gd name="connsiteY48-3452" fmla="*/ 888168 h 6046908"/>
                <a:gd name="connsiteX49-3453" fmla="*/ 503866 w 4527226"/>
                <a:gd name="connsiteY49-3454" fmla="*/ 888168 h 6046908"/>
                <a:gd name="connsiteX50-3455" fmla="*/ 412426 w 4527226"/>
                <a:gd name="connsiteY50-3456" fmla="*/ 834828 h 6046908"/>
                <a:gd name="connsiteX51-3457" fmla="*/ 328606 w 4527226"/>
                <a:gd name="connsiteY51-3458" fmla="*/ 789108 h 6046908"/>
                <a:gd name="connsiteX52-3459" fmla="*/ 260026 w 4527226"/>
                <a:gd name="connsiteY52-3460" fmla="*/ 773868 h 6046908"/>
                <a:gd name="connsiteX53-3461" fmla="*/ 214306 w 4527226"/>
                <a:gd name="connsiteY53-3462" fmla="*/ 751008 h 6046908"/>
                <a:gd name="connsiteX54-3463" fmla="*/ 260026 w 4527226"/>
                <a:gd name="connsiteY54-3464" fmla="*/ 674808 h 6046908"/>
                <a:gd name="connsiteX55-3465" fmla="*/ 374326 w 4527226"/>
                <a:gd name="connsiteY55-3466" fmla="*/ 606228 h 6046908"/>
                <a:gd name="connsiteX56-3467" fmla="*/ 557206 w 4527226"/>
                <a:gd name="connsiteY56-3468" fmla="*/ 507168 h 6046908"/>
                <a:gd name="connsiteX57-3469" fmla="*/ 656266 w 4527226"/>
                <a:gd name="connsiteY57-3470" fmla="*/ 423348 h 6046908"/>
                <a:gd name="connsiteX58-3471" fmla="*/ 892486 w 4527226"/>
                <a:gd name="connsiteY58-3472" fmla="*/ 232848 h 6046908"/>
                <a:gd name="connsiteX59-3473" fmla="*/ 1174426 w 4527226"/>
                <a:gd name="connsiteY59-3474" fmla="*/ 80448 h 6046908"/>
                <a:gd name="connsiteX60-3475" fmla="*/ 1593526 w 4527226"/>
                <a:gd name="connsiteY60-3476" fmla="*/ 11868 h 6046908"/>
                <a:gd name="connsiteX61-3477" fmla="*/ 1944046 w 4527226"/>
                <a:gd name="connsiteY61-3478" fmla="*/ 4248 h 6046908"/>
                <a:gd name="connsiteX62-3479" fmla="*/ 2172646 w 4527226"/>
                <a:gd name="connsiteY62-3480" fmla="*/ 4248 h 6046908"/>
                <a:gd name="connsiteX63-3481" fmla="*/ 2393626 w 4527226"/>
                <a:gd name="connsiteY63-3482" fmla="*/ 57588 h 6046908"/>
                <a:gd name="connsiteX64-3483" fmla="*/ 2667946 w 4527226"/>
                <a:gd name="connsiteY64-3484" fmla="*/ 133788 h 6046908"/>
                <a:gd name="connsiteX65-3485" fmla="*/ 2820346 w 4527226"/>
                <a:gd name="connsiteY65-3486" fmla="*/ 202368 h 6046908"/>
                <a:gd name="connsiteX66-3487" fmla="*/ 3102286 w 4527226"/>
                <a:gd name="connsiteY66-3488" fmla="*/ 400488 h 6046908"/>
                <a:gd name="connsiteX67-3489" fmla="*/ 3285166 w 4527226"/>
                <a:gd name="connsiteY67-3490" fmla="*/ 651948 h 6046908"/>
                <a:gd name="connsiteX68-3491" fmla="*/ 3407086 w 4527226"/>
                <a:gd name="connsiteY68-3492" fmla="*/ 918648 h 6046908"/>
                <a:gd name="connsiteX69-3493" fmla="*/ 3475666 w 4527226"/>
                <a:gd name="connsiteY69-3494" fmla="*/ 1238688 h 6046908"/>
                <a:gd name="connsiteX70-3495" fmla="*/ 3506146 w 4527226"/>
                <a:gd name="connsiteY70-3496" fmla="*/ 1543488 h 6046908"/>
                <a:gd name="connsiteX71-3497" fmla="*/ 3506146 w 4527226"/>
                <a:gd name="connsiteY71-3498" fmla="*/ 1962588 h 6046908"/>
                <a:gd name="connsiteX72-3499" fmla="*/ 3338506 w 4527226"/>
                <a:gd name="connsiteY72-3500" fmla="*/ 2305488 h 6046908"/>
                <a:gd name="connsiteX73-3501" fmla="*/ 3254686 w 4527226"/>
                <a:gd name="connsiteY73-3502" fmla="*/ 2473128 h 6046908"/>
                <a:gd name="connsiteX74-3503" fmla="*/ 3132766 w 4527226"/>
                <a:gd name="connsiteY74-3504" fmla="*/ 2663628 h 6046908"/>
                <a:gd name="connsiteX75-3505" fmla="*/ 3071806 w 4527226"/>
                <a:gd name="connsiteY75-3506" fmla="*/ 2838888 h 6046908"/>
                <a:gd name="connsiteX76-3507" fmla="*/ 3064186 w 4527226"/>
                <a:gd name="connsiteY76-3508" fmla="*/ 2915088 h 6046908"/>
                <a:gd name="connsiteX77-3509" fmla="*/ 3018466 w 4527226"/>
                <a:gd name="connsiteY77-3510" fmla="*/ 3014148 h 6046908"/>
                <a:gd name="connsiteX78-3511" fmla="*/ 2980366 w 4527226"/>
                <a:gd name="connsiteY78-3512" fmla="*/ 3082728 h 6046908"/>
                <a:gd name="connsiteX79-3513" fmla="*/ 2957506 w 4527226"/>
                <a:gd name="connsiteY79-3514" fmla="*/ 3120828 h 6046908"/>
                <a:gd name="connsiteX80-3515" fmla="*/ 2957506 w 4527226"/>
                <a:gd name="connsiteY80-3516" fmla="*/ 3555168 h 6046908"/>
                <a:gd name="connsiteX81-3517" fmla="*/ 3010846 w 4527226"/>
                <a:gd name="connsiteY81-3518" fmla="*/ 3539928 h 6046908"/>
                <a:gd name="connsiteX82-3519" fmla="*/ 3109906 w 4527226"/>
                <a:gd name="connsiteY82-3520" fmla="*/ 3570408 h 6046908"/>
                <a:gd name="connsiteX83-3521" fmla="*/ 3140386 w 4527226"/>
                <a:gd name="connsiteY83-3522" fmla="*/ 3631368 h 6046908"/>
                <a:gd name="connsiteX84-3523" fmla="*/ 3117526 w 4527226"/>
                <a:gd name="connsiteY84-3524" fmla="*/ 3738048 h 6046908"/>
                <a:gd name="connsiteX85-3525" fmla="*/ 3125146 w 4527226"/>
                <a:gd name="connsiteY85-3526" fmla="*/ 4103808 h 6046908"/>
                <a:gd name="connsiteX86-3527" fmla="*/ 3163246 w 4527226"/>
                <a:gd name="connsiteY86-3528" fmla="*/ 4157148 h 6046908"/>
                <a:gd name="connsiteX87-3529" fmla="*/ 3201346 w 4527226"/>
                <a:gd name="connsiteY87-3530" fmla="*/ 4164768 h 6046908"/>
                <a:gd name="connsiteX88-3531" fmla="*/ 3231826 w 4527226"/>
                <a:gd name="connsiteY88-3532" fmla="*/ 4172388 h 6046908"/>
                <a:gd name="connsiteX89-3533" fmla="*/ 3285166 w 4527226"/>
                <a:gd name="connsiteY89-3534" fmla="*/ 4294308 h 6046908"/>
                <a:gd name="connsiteX90-3535" fmla="*/ 3300406 w 4527226"/>
                <a:gd name="connsiteY90-3536" fmla="*/ 4347648 h 6046908"/>
                <a:gd name="connsiteX91-3537" fmla="*/ 3330886 w 4527226"/>
                <a:gd name="connsiteY91-3538" fmla="*/ 4408608 h 6046908"/>
                <a:gd name="connsiteX92-3539" fmla="*/ 3551866 w 4527226"/>
                <a:gd name="connsiteY92-3540" fmla="*/ 4644828 h 6046908"/>
                <a:gd name="connsiteX93-3541" fmla="*/ 3887146 w 4527226"/>
                <a:gd name="connsiteY93-3542" fmla="*/ 5025828 h 6046908"/>
                <a:gd name="connsiteX94-3543" fmla="*/ 4100506 w 4527226"/>
                <a:gd name="connsiteY94-3544" fmla="*/ 5300148 h 6046908"/>
                <a:gd name="connsiteX95-3545" fmla="*/ 4367206 w 4527226"/>
                <a:gd name="connsiteY95-3546" fmla="*/ 5726868 h 6046908"/>
                <a:gd name="connsiteX96-3547" fmla="*/ 4527226 w 4527226"/>
                <a:gd name="connsiteY96-3548" fmla="*/ 6046908 h 6046908"/>
                <a:gd name="connsiteX0-3549" fmla="*/ 701986 w 4527226"/>
                <a:gd name="connsiteY0-3550" fmla="*/ 5071548 h 6046908"/>
                <a:gd name="connsiteX1-3551" fmla="*/ 717226 w 4527226"/>
                <a:gd name="connsiteY1-3552" fmla="*/ 5063928 h 6046908"/>
                <a:gd name="connsiteX2-3553" fmla="*/ 709606 w 4527226"/>
                <a:gd name="connsiteY2-3554" fmla="*/ 5025828 h 6046908"/>
                <a:gd name="connsiteX3-3555" fmla="*/ 701986 w 4527226"/>
                <a:gd name="connsiteY3-3556" fmla="*/ 5002968 h 6046908"/>
                <a:gd name="connsiteX4-3557" fmla="*/ 968686 w 4527226"/>
                <a:gd name="connsiteY4-3558" fmla="*/ 4682928 h 6046908"/>
                <a:gd name="connsiteX5-3559" fmla="*/ 961066 w 4527226"/>
                <a:gd name="connsiteY5-3560" fmla="*/ 4644828 h 6046908"/>
                <a:gd name="connsiteX6-3561" fmla="*/ 1342066 w 4527226"/>
                <a:gd name="connsiteY6-3562" fmla="*/ 4172388 h 6046908"/>
                <a:gd name="connsiteX7-3563" fmla="*/ 1258246 w 4527226"/>
                <a:gd name="connsiteY7-3564" fmla="*/ 4012368 h 6046908"/>
                <a:gd name="connsiteX8-3565" fmla="*/ 1204906 w 4527226"/>
                <a:gd name="connsiteY8-3566" fmla="*/ 3928548 h 6046908"/>
                <a:gd name="connsiteX9-3567" fmla="*/ 1174426 w 4527226"/>
                <a:gd name="connsiteY9-3568" fmla="*/ 3768528 h 6046908"/>
                <a:gd name="connsiteX10-3569" fmla="*/ 1151566 w 4527226"/>
                <a:gd name="connsiteY10-3570" fmla="*/ 3699948 h 6046908"/>
                <a:gd name="connsiteX11-3571" fmla="*/ 1143946 w 4527226"/>
                <a:gd name="connsiteY11-3572" fmla="*/ 3669468 h 6046908"/>
                <a:gd name="connsiteX12-3573" fmla="*/ 1067746 w 4527226"/>
                <a:gd name="connsiteY12-3574" fmla="*/ 3661848 h 6046908"/>
                <a:gd name="connsiteX13-3575" fmla="*/ 938206 w 4527226"/>
                <a:gd name="connsiteY13-3576" fmla="*/ 3669468 h 6046908"/>
                <a:gd name="connsiteX14-3577" fmla="*/ 831526 w 4527226"/>
                <a:gd name="connsiteY14-3578" fmla="*/ 3692328 h 6046908"/>
                <a:gd name="connsiteX15-3579" fmla="*/ 610546 w 4527226"/>
                <a:gd name="connsiteY15-3580" fmla="*/ 3738048 h 6046908"/>
                <a:gd name="connsiteX16-3581" fmla="*/ 389566 w 4527226"/>
                <a:gd name="connsiteY16-3582" fmla="*/ 3638988 h 6046908"/>
                <a:gd name="connsiteX17-3583" fmla="*/ 381946 w 4527226"/>
                <a:gd name="connsiteY17-3584" fmla="*/ 3326568 h 6046908"/>
                <a:gd name="connsiteX18-3585" fmla="*/ 420046 w 4527226"/>
                <a:gd name="connsiteY18-3586" fmla="*/ 3227508 h 6046908"/>
                <a:gd name="connsiteX19-3587" fmla="*/ 389566 w 4527226"/>
                <a:gd name="connsiteY19-3588" fmla="*/ 3166548 h 6046908"/>
                <a:gd name="connsiteX20-3589" fmla="*/ 351466 w 4527226"/>
                <a:gd name="connsiteY20-3590" fmla="*/ 3105588 h 6046908"/>
                <a:gd name="connsiteX21-3591" fmla="*/ 397186 w 4527226"/>
                <a:gd name="connsiteY21-3592" fmla="*/ 3021768 h 6046908"/>
                <a:gd name="connsiteX22-3593" fmla="*/ 488626 w 4527226"/>
                <a:gd name="connsiteY22-3594" fmla="*/ 2998908 h 6046908"/>
                <a:gd name="connsiteX23-3595" fmla="*/ 471956 w 4527226"/>
                <a:gd name="connsiteY23-3596" fmla="*/ 2942709 h 6046908"/>
                <a:gd name="connsiteX24-3597" fmla="*/ 435286 w 4527226"/>
                <a:gd name="connsiteY24-3598" fmla="*/ 2930328 h 6046908"/>
                <a:gd name="connsiteX25-3599" fmla="*/ 389566 w 4527226"/>
                <a:gd name="connsiteY25-3600" fmla="*/ 2930328 h 6046908"/>
                <a:gd name="connsiteX26-3601" fmla="*/ 314000 w 4527226"/>
                <a:gd name="connsiteY26-3602" fmla="*/ 2893495 h 6046908"/>
                <a:gd name="connsiteX27-3603" fmla="*/ 320986 w 4527226"/>
                <a:gd name="connsiteY27-3604" fmla="*/ 2846508 h 6046908"/>
                <a:gd name="connsiteX28-3605" fmla="*/ 328606 w 4527226"/>
                <a:gd name="connsiteY28-3606" fmla="*/ 2793168 h 6046908"/>
                <a:gd name="connsiteX29-3607" fmla="*/ 313366 w 4527226"/>
                <a:gd name="connsiteY29-3608" fmla="*/ 2732208 h 6046908"/>
                <a:gd name="connsiteX30-3609" fmla="*/ 267646 w 4527226"/>
                <a:gd name="connsiteY30-3610" fmla="*/ 2671248 h 6046908"/>
                <a:gd name="connsiteX31-3611" fmla="*/ 176206 w 4527226"/>
                <a:gd name="connsiteY31-3612" fmla="*/ 2656008 h 6046908"/>
                <a:gd name="connsiteX32-3613" fmla="*/ 54286 w 4527226"/>
                <a:gd name="connsiteY32-3614" fmla="*/ 2610288 h 6046908"/>
                <a:gd name="connsiteX33-3615" fmla="*/ 7931 w 4527226"/>
                <a:gd name="connsiteY33-3616" fmla="*/ 2563298 h 6046908"/>
                <a:gd name="connsiteX34-3617" fmla="*/ 8566 w 4527226"/>
                <a:gd name="connsiteY34-3618" fmla="*/ 2488368 h 6046908"/>
                <a:gd name="connsiteX35-3619" fmla="*/ 92386 w 4527226"/>
                <a:gd name="connsiteY35-3620" fmla="*/ 2335968 h 6046908"/>
                <a:gd name="connsiteX36-3621" fmla="*/ 221926 w 4527226"/>
                <a:gd name="connsiteY36-3622" fmla="*/ 2175948 h 6046908"/>
                <a:gd name="connsiteX37-3623" fmla="*/ 282886 w 4527226"/>
                <a:gd name="connsiteY37-3624" fmla="*/ 2084508 h 6046908"/>
                <a:gd name="connsiteX38-3625" fmla="*/ 328606 w 4527226"/>
                <a:gd name="connsiteY38-3626" fmla="*/ 1977828 h 6046908"/>
                <a:gd name="connsiteX39-3627" fmla="*/ 359086 w 4527226"/>
                <a:gd name="connsiteY39-3628" fmla="*/ 1871148 h 6046908"/>
                <a:gd name="connsiteX40-3629" fmla="*/ 374326 w 4527226"/>
                <a:gd name="connsiteY40-3630" fmla="*/ 1810188 h 6046908"/>
                <a:gd name="connsiteX41-3631" fmla="*/ 343846 w 4527226"/>
                <a:gd name="connsiteY41-3632" fmla="*/ 1756848 h 6046908"/>
                <a:gd name="connsiteX42-3633" fmla="*/ 328606 w 4527226"/>
                <a:gd name="connsiteY42-3634" fmla="*/ 1680648 h 6046908"/>
                <a:gd name="connsiteX43-3635" fmla="*/ 412426 w 4527226"/>
                <a:gd name="connsiteY43-3636" fmla="*/ 1474908 h 6046908"/>
                <a:gd name="connsiteX44-3637" fmla="*/ 442906 w 4527226"/>
                <a:gd name="connsiteY44-3638" fmla="*/ 1307268 h 6046908"/>
                <a:gd name="connsiteX45-3639" fmla="*/ 465766 w 4527226"/>
                <a:gd name="connsiteY45-3640" fmla="*/ 1192968 h 6046908"/>
                <a:gd name="connsiteX46-3641" fmla="*/ 503866 w 4527226"/>
                <a:gd name="connsiteY46-3642" fmla="*/ 1055808 h 6046908"/>
                <a:gd name="connsiteX47-3643" fmla="*/ 557206 w 4527226"/>
                <a:gd name="connsiteY47-3644" fmla="*/ 888168 h 6046908"/>
                <a:gd name="connsiteX48-3645" fmla="*/ 503866 w 4527226"/>
                <a:gd name="connsiteY48-3646" fmla="*/ 888168 h 6046908"/>
                <a:gd name="connsiteX49-3647" fmla="*/ 412426 w 4527226"/>
                <a:gd name="connsiteY49-3648" fmla="*/ 834828 h 6046908"/>
                <a:gd name="connsiteX50-3649" fmla="*/ 328606 w 4527226"/>
                <a:gd name="connsiteY50-3650" fmla="*/ 789108 h 6046908"/>
                <a:gd name="connsiteX51-3651" fmla="*/ 260026 w 4527226"/>
                <a:gd name="connsiteY51-3652" fmla="*/ 773868 h 6046908"/>
                <a:gd name="connsiteX52-3653" fmla="*/ 214306 w 4527226"/>
                <a:gd name="connsiteY52-3654" fmla="*/ 751008 h 6046908"/>
                <a:gd name="connsiteX53-3655" fmla="*/ 260026 w 4527226"/>
                <a:gd name="connsiteY53-3656" fmla="*/ 674808 h 6046908"/>
                <a:gd name="connsiteX54-3657" fmla="*/ 374326 w 4527226"/>
                <a:gd name="connsiteY54-3658" fmla="*/ 606228 h 6046908"/>
                <a:gd name="connsiteX55-3659" fmla="*/ 557206 w 4527226"/>
                <a:gd name="connsiteY55-3660" fmla="*/ 507168 h 6046908"/>
                <a:gd name="connsiteX56-3661" fmla="*/ 656266 w 4527226"/>
                <a:gd name="connsiteY56-3662" fmla="*/ 423348 h 6046908"/>
                <a:gd name="connsiteX57-3663" fmla="*/ 892486 w 4527226"/>
                <a:gd name="connsiteY57-3664" fmla="*/ 232848 h 6046908"/>
                <a:gd name="connsiteX58-3665" fmla="*/ 1174426 w 4527226"/>
                <a:gd name="connsiteY58-3666" fmla="*/ 80448 h 6046908"/>
                <a:gd name="connsiteX59-3667" fmla="*/ 1593526 w 4527226"/>
                <a:gd name="connsiteY59-3668" fmla="*/ 11868 h 6046908"/>
                <a:gd name="connsiteX60-3669" fmla="*/ 1944046 w 4527226"/>
                <a:gd name="connsiteY60-3670" fmla="*/ 4248 h 6046908"/>
                <a:gd name="connsiteX61-3671" fmla="*/ 2172646 w 4527226"/>
                <a:gd name="connsiteY61-3672" fmla="*/ 4248 h 6046908"/>
                <a:gd name="connsiteX62-3673" fmla="*/ 2393626 w 4527226"/>
                <a:gd name="connsiteY62-3674" fmla="*/ 57588 h 6046908"/>
                <a:gd name="connsiteX63-3675" fmla="*/ 2667946 w 4527226"/>
                <a:gd name="connsiteY63-3676" fmla="*/ 133788 h 6046908"/>
                <a:gd name="connsiteX64-3677" fmla="*/ 2820346 w 4527226"/>
                <a:gd name="connsiteY64-3678" fmla="*/ 202368 h 6046908"/>
                <a:gd name="connsiteX65-3679" fmla="*/ 3102286 w 4527226"/>
                <a:gd name="connsiteY65-3680" fmla="*/ 400488 h 6046908"/>
                <a:gd name="connsiteX66-3681" fmla="*/ 3285166 w 4527226"/>
                <a:gd name="connsiteY66-3682" fmla="*/ 651948 h 6046908"/>
                <a:gd name="connsiteX67-3683" fmla="*/ 3407086 w 4527226"/>
                <a:gd name="connsiteY67-3684" fmla="*/ 918648 h 6046908"/>
                <a:gd name="connsiteX68-3685" fmla="*/ 3475666 w 4527226"/>
                <a:gd name="connsiteY68-3686" fmla="*/ 1238688 h 6046908"/>
                <a:gd name="connsiteX69-3687" fmla="*/ 3506146 w 4527226"/>
                <a:gd name="connsiteY69-3688" fmla="*/ 1543488 h 6046908"/>
                <a:gd name="connsiteX70-3689" fmla="*/ 3506146 w 4527226"/>
                <a:gd name="connsiteY70-3690" fmla="*/ 1962588 h 6046908"/>
                <a:gd name="connsiteX71-3691" fmla="*/ 3338506 w 4527226"/>
                <a:gd name="connsiteY71-3692" fmla="*/ 2305488 h 6046908"/>
                <a:gd name="connsiteX72-3693" fmla="*/ 3254686 w 4527226"/>
                <a:gd name="connsiteY72-3694" fmla="*/ 2473128 h 6046908"/>
                <a:gd name="connsiteX73-3695" fmla="*/ 3132766 w 4527226"/>
                <a:gd name="connsiteY73-3696" fmla="*/ 2663628 h 6046908"/>
                <a:gd name="connsiteX74-3697" fmla="*/ 3071806 w 4527226"/>
                <a:gd name="connsiteY74-3698" fmla="*/ 2838888 h 6046908"/>
                <a:gd name="connsiteX75-3699" fmla="*/ 3064186 w 4527226"/>
                <a:gd name="connsiteY75-3700" fmla="*/ 2915088 h 6046908"/>
                <a:gd name="connsiteX76-3701" fmla="*/ 3018466 w 4527226"/>
                <a:gd name="connsiteY76-3702" fmla="*/ 3014148 h 6046908"/>
                <a:gd name="connsiteX77-3703" fmla="*/ 2980366 w 4527226"/>
                <a:gd name="connsiteY77-3704" fmla="*/ 3082728 h 6046908"/>
                <a:gd name="connsiteX78-3705" fmla="*/ 2957506 w 4527226"/>
                <a:gd name="connsiteY78-3706" fmla="*/ 3120828 h 6046908"/>
                <a:gd name="connsiteX79-3707" fmla="*/ 2957506 w 4527226"/>
                <a:gd name="connsiteY79-3708" fmla="*/ 3555168 h 6046908"/>
                <a:gd name="connsiteX80-3709" fmla="*/ 3010846 w 4527226"/>
                <a:gd name="connsiteY80-3710" fmla="*/ 3539928 h 6046908"/>
                <a:gd name="connsiteX81-3711" fmla="*/ 3109906 w 4527226"/>
                <a:gd name="connsiteY81-3712" fmla="*/ 3570408 h 6046908"/>
                <a:gd name="connsiteX82-3713" fmla="*/ 3140386 w 4527226"/>
                <a:gd name="connsiteY82-3714" fmla="*/ 3631368 h 6046908"/>
                <a:gd name="connsiteX83-3715" fmla="*/ 3117526 w 4527226"/>
                <a:gd name="connsiteY83-3716" fmla="*/ 3738048 h 6046908"/>
                <a:gd name="connsiteX84-3717" fmla="*/ 3125146 w 4527226"/>
                <a:gd name="connsiteY84-3718" fmla="*/ 4103808 h 6046908"/>
                <a:gd name="connsiteX85-3719" fmla="*/ 3163246 w 4527226"/>
                <a:gd name="connsiteY85-3720" fmla="*/ 4157148 h 6046908"/>
                <a:gd name="connsiteX86-3721" fmla="*/ 3201346 w 4527226"/>
                <a:gd name="connsiteY86-3722" fmla="*/ 4164768 h 6046908"/>
                <a:gd name="connsiteX87-3723" fmla="*/ 3231826 w 4527226"/>
                <a:gd name="connsiteY87-3724" fmla="*/ 4172388 h 6046908"/>
                <a:gd name="connsiteX88-3725" fmla="*/ 3285166 w 4527226"/>
                <a:gd name="connsiteY88-3726" fmla="*/ 4294308 h 6046908"/>
                <a:gd name="connsiteX89-3727" fmla="*/ 3300406 w 4527226"/>
                <a:gd name="connsiteY89-3728" fmla="*/ 4347648 h 6046908"/>
                <a:gd name="connsiteX90-3729" fmla="*/ 3330886 w 4527226"/>
                <a:gd name="connsiteY90-3730" fmla="*/ 4408608 h 6046908"/>
                <a:gd name="connsiteX91-3731" fmla="*/ 3551866 w 4527226"/>
                <a:gd name="connsiteY91-3732" fmla="*/ 4644828 h 6046908"/>
                <a:gd name="connsiteX92-3733" fmla="*/ 3887146 w 4527226"/>
                <a:gd name="connsiteY92-3734" fmla="*/ 5025828 h 6046908"/>
                <a:gd name="connsiteX93-3735" fmla="*/ 4100506 w 4527226"/>
                <a:gd name="connsiteY93-3736" fmla="*/ 5300148 h 6046908"/>
                <a:gd name="connsiteX94-3737" fmla="*/ 4367206 w 4527226"/>
                <a:gd name="connsiteY94-3738" fmla="*/ 5726868 h 6046908"/>
                <a:gd name="connsiteX95-3739" fmla="*/ 4527226 w 4527226"/>
                <a:gd name="connsiteY95-3740" fmla="*/ 6046908 h 6046908"/>
                <a:gd name="connsiteX0-3741" fmla="*/ 717226 w 4527226"/>
                <a:gd name="connsiteY0-3742" fmla="*/ 5063928 h 6046908"/>
                <a:gd name="connsiteX1-3743" fmla="*/ 709606 w 4527226"/>
                <a:gd name="connsiteY1-3744" fmla="*/ 5025828 h 6046908"/>
                <a:gd name="connsiteX2-3745" fmla="*/ 701986 w 4527226"/>
                <a:gd name="connsiteY2-3746" fmla="*/ 5002968 h 6046908"/>
                <a:gd name="connsiteX3-3747" fmla="*/ 968686 w 4527226"/>
                <a:gd name="connsiteY3-3748" fmla="*/ 4682928 h 6046908"/>
                <a:gd name="connsiteX4-3749" fmla="*/ 961066 w 4527226"/>
                <a:gd name="connsiteY4-3750" fmla="*/ 4644828 h 6046908"/>
                <a:gd name="connsiteX5-3751" fmla="*/ 1342066 w 4527226"/>
                <a:gd name="connsiteY5-3752" fmla="*/ 4172388 h 6046908"/>
                <a:gd name="connsiteX6-3753" fmla="*/ 1258246 w 4527226"/>
                <a:gd name="connsiteY6-3754" fmla="*/ 4012368 h 6046908"/>
                <a:gd name="connsiteX7-3755" fmla="*/ 1204906 w 4527226"/>
                <a:gd name="connsiteY7-3756" fmla="*/ 3928548 h 6046908"/>
                <a:gd name="connsiteX8-3757" fmla="*/ 1174426 w 4527226"/>
                <a:gd name="connsiteY8-3758" fmla="*/ 3768528 h 6046908"/>
                <a:gd name="connsiteX9-3759" fmla="*/ 1151566 w 4527226"/>
                <a:gd name="connsiteY9-3760" fmla="*/ 3699948 h 6046908"/>
                <a:gd name="connsiteX10-3761" fmla="*/ 1143946 w 4527226"/>
                <a:gd name="connsiteY10-3762" fmla="*/ 3669468 h 6046908"/>
                <a:gd name="connsiteX11-3763" fmla="*/ 1067746 w 4527226"/>
                <a:gd name="connsiteY11-3764" fmla="*/ 3661848 h 6046908"/>
                <a:gd name="connsiteX12-3765" fmla="*/ 938206 w 4527226"/>
                <a:gd name="connsiteY12-3766" fmla="*/ 3669468 h 6046908"/>
                <a:gd name="connsiteX13-3767" fmla="*/ 831526 w 4527226"/>
                <a:gd name="connsiteY13-3768" fmla="*/ 3692328 h 6046908"/>
                <a:gd name="connsiteX14-3769" fmla="*/ 610546 w 4527226"/>
                <a:gd name="connsiteY14-3770" fmla="*/ 3738048 h 6046908"/>
                <a:gd name="connsiteX15-3771" fmla="*/ 389566 w 4527226"/>
                <a:gd name="connsiteY15-3772" fmla="*/ 3638988 h 6046908"/>
                <a:gd name="connsiteX16-3773" fmla="*/ 381946 w 4527226"/>
                <a:gd name="connsiteY16-3774" fmla="*/ 3326568 h 6046908"/>
                <a:gd name="connsiteX17-3775" fmla="*/ 420046 w 4527226"/>
                <a:gd name="connsiteY17-3776" fmla="*/ 3227508 h 6046908"/>
                <a:gd name="connsiteX18-3777" fmla="*/ 389566 w 4527226"/>
                <a:gd name="connsiteY18-3778" fmla="*/ 3166548 h 6046908"/>
                <a:gd name="connsiteX19-3779" fmla="*/ 351466 w 4527226"/>
                <a:gd name="connsiteY19-3780" fmla="*/ 3105588 h 6046908"/>
                <a:gd name="connsiteX20-3781" fmla="*/ 397186 w 4527226"/>
                <a:gd name="connsiteY20-3782" fmla="*/ 3021768 h 6046908"/>
                <a:gd name="connsiteX21-3783" fmla="*/ 488626 w 4527226"/>
                <a:gd name="connsiteY21-3784" fmla="*/ 2998908 h 6046908"/>
                <a:gd name="connsiteX22-3785" fmla="*/ 471956 w 4527226"/>
                <a:gd name="connsiteY22-3786" fmla="*/ 2942709 h 6046908"/>
                <a:gd name="connsiteX23-3787" fmla="*/ 435286 w 4527226"/>
                <a:gd name="connsiteY23-3788" fmla="*/ 2930328 h 6046908"/>
                <a:gd name="connsiteX24-3789" fmla="*/ 389566 w 4527226"/>
                <a:gd name="connsiteY24-3790" fmla="*/ 2930328 h 6046908"/>
                <a:gd name="connsiteX25-3791" fmla="*/ 314000 w 4527226"/>
                <a:gd name="connsiteY25-3792" fmla="*/ 2893495 h 6046908"/>
                <a:gd name="connsiteX26-3793" fmla="*/ 320986 w 4527226"/>
                <a:gd name="connsiteY26-3794" fmla="*/ 2846508 h 6046908"/>
                <a:gd name="connsiteX27-3795" fmla="*/ 328606 w 4527226"/>
                <a:gd name="connsiteY27-3796" fmla="*/ 2793168 h 6046908"/>
                <a:gd name="connsiteX28-3797" fmla="*/ 313366 w 4527226"/>
                <a:gd name="connsiteY28-3798" fmla="*/ 2732208 h 6046908"/>
                <a:gd name="connsiteX29-3799" fmla="*/ 267646 w 4527226"/>
                <a:gd name="connsiteY29-3800" fmla="*/ 2671248 h 6046908"/>
                <a:gd name="connsiteX30-3801" fmla="*/ 176206 w 4527226"/>
                <a:gd name="connsiteY30-3802" fmla="*/ 2656008 h 6046908"/>
                <a:gd name="connsiteX31-3803" fmla="*/ 54286 w 4527226"/>
                <a:gd name="connsiteY31-3804" fmla="*/ 2610288 h 6046908"/>
                <a:gd name="connsiteX32-3805" fmla="*/ 7931 w 4527226"/>
                <a:gd name="connsiteY32-3806" fmla="*/ 2563298 h 6046908"/>
                <a:gd name="connsiteX33-3807" fmla="*/ 8566 w 4527226"/>
                <a:gd name="connsiteY33-3808" fmla="*/ 2488368 h 6046908"/>
                <a:gd name="connsiteX34-3809" fmla="*/ 92386 w 4527226"/>
                <a:gd name="connsiteY34-3810" fmla="*/ 2335968 h 6046908"/>
                <a:gd name="connsiteX35-3811" fmla="*/ 221926 w 4527226"/>
                <a:gd name="connsiteY35-3812" fmla="*/ 2175948 h 6046908"/>
                <a:gd name="connsiteX36-3813" fmla="*/ 282886 w 4527226"/>
                <a:gd name="connsiteY36-3814" fmla="*/ 2084508 h 6046908"/>
                <a:gd name="connsiteX37-3815" fmla="*/ 328606 w 4527226"/>
                <a:gd name="connsiteY37-3816" fmla="*/ 1977828 h 6046908"/>
                <a:gd name="connsiteX38-3817" fmla="*/ 359086 w 4527226"/>
                <a:gd name="connsiteY38-3818" fmla="*/ 1871148 h 6046908"/>
                <a:gd name="connsiteX39-3819" fmla="*/ 374326 w 4527226"/>
                <a:gd name="connsiteY39-3820" fmla="*/ 1810188 h 6046908"/>
                <a:gd name="connsiteX40-3821" fmla="*/ 343846 w 4527226"/>
                <a:gd name="connsiteY40-3822" fmla="*/ 1756848 h 6046908"/>
                <a:gd name="connsiteX41-3823" fmla="*/ 328606 w 4527226"/>
                <a:gd name="connsiteY41-3824" fmla="*/ 1680648 h 6046908"/>
                <a:gd name="connsiteX42-3825" fmla="*/ 412426 w 4527226"/>
                <a:gd name="connsiteY42-3826" fmla="*/ 1474908 h 6046908"/>
                <a:gd name="connsiteX43-3827" fmla="*/ 442906 w 4527226"/>
                <a:gd name="connsiteY43-3828" fmla="*/ 1307268 h 6046908"/>
                <a:gd name="connsiteX44-3829" fmla="*/ 465766 w 4527226"/>
                <a:gd name="connsiteY44-3830" fmla="*/ 1192968 h 6046908"/>
                <a:gd name="connsiteX45-3831" fmla="*/ 503866 w 4527226"/>
                <a:gd name="connsiteY45-3832" fmla="*/ 1055808 h 6046908"/>
                <a:gd name="connsiteX46-3833" fmla="*/ 557206 w 4527226"/>
                <a:gd name="connsiteY46-3834" fmla="*/ 888168 h 6046908"/>
                <a:gd name="connsiteX47-3835" fmla="*/ 503866 w 4527226"/>
                <a:gd name="connsiteY47-3836" fmla="*/ 888168 h 6046908"/>
                <a:gd name="connsiteX48-3837" fmla="*/ 412426 w 4527226"/>
                <a:gd name="connsiteY48-3838" fmla="*/ 834828 h 6046908"/>
                <a:gd name="connsiteX49-3839" fmla="*/ 328606 w 4527226"/>
                <a:gd name="connsiteY49-3840" fmla="*/ 789108 h 6046908"/>
                <a:gd name="connsiteX50-3841" fmla="*/ 260026 w 4527226"/>
                <a:gd name="connsiteY50-3842" fmla="*/ 773868 h 6046908"/>
                <a:gd name="connsiteX51-3843" fmla="*/ 214306 w 4527226"/>
                <a:gd name="connsiteY51-3844" fmla="*/ 751008 h 6046908"/>
                <a:gd name="connsiteX52-3845" fmla="*/ 260026 w 4527226"/>
                <a:gd name="connsiteY52-3846" fmla="*/ 674808 h 6046908"/>
                <a:gd name="connsiteX53-3847" fmla="*/ 374326 w 4527226"/>
                <a:gd name="connsiteY53-3848" fmla="*/ 606228 h 6046908"/>
                <a:gd name="connsiteX54-3849" fmla="*/ 557206 w 4527226"/>
                <a:gd name="connsiteY54-3850" fmla="*/ 507168 h 6046908"/>
                <a:gd name="connsiteX55-3851" fmla="*/ 656266 w 4527226"/>
                <a:gd name="connsiteY55-3852" fmla="*/ 423348 h 6046908"/>
                <a:gd name="connsiteX56-3853" fmla="*/ 892486 w 4527226"/>
                <a:gd name="connsiteY56-3854" fmla="*/ 232848 h 6046908"/>
                <a:gd name="connsiteX57-3855" fmla="*/ 1174426 w 4527226"/>
                <a:gd name="connsiteY57-3856" fmla="*/ 80448 h 6046908"/>
                <a:gd name="connsiteX58-3857" fmla="*/ 1593526 w 4527226"/>
                <a:gd name="connsiteY58-3858" fmla="*/ 11868 h 6046908"/>
                <a:gd name="connsiteX59-3859" fmla="*/ 1944046 w 4527226"/>
                <a:gd name="connsiteY59-3860" fmla="*/ 4248 h 6046908"/>
                <a:gd name="connsiteX60-3861" fmla="*/ 2172646 w 4527226"/>
                <a:gd name="connsiteY60-3862" fmla="*/ 4248 h 6046908"/>
                <a:gd name="connsiteX61-3863" fmla="*/ 2393626 w 4527226"/>
                <a:gd name="connsiteY61-3864" fmla="*/ 57588 h 6046908"/>
                <a:gd name="connsiteX62-3865" fmla="*/ 2667946 w 4527226"/>
                <a:gd name="connsiteY62-3866" fmla="*/ 133788 h 6046908"/>
                <a:gd name="connsiteX63-3867" fmla="*/ 2820346 w 4527226"/>
                <a:gd name="connsiteY63-3868" fmla="*/ 202368 h 6046908"/>
                <a:gd name="connsiteX64-3869" fmla="*/ 3102286 w 4527226"/>
                <a:gd name="connsiteY64-3870" fmla="*/ 400488 h 6046908"/>
                <a:gd name="connsiteX65-3871" fmla="*/ 3285166 w 4527226"/>
                <a:gd name="connsiteY65-3872" fmla="*/ 651948 h 6046908"/>
                <a:gd name="connsiteX66-3873" fmla="*/ 3407086 w 4527226"/>
                <a:gd name="connsiteY66-3874" fmla="*/ 918648 h 6046908"/>
                <a:gd name="connsiteX67-3875" fmla="*/ 3475666 w 4527226"/>
                <a:gd name="connsiteY67-3876" fmla="*/ 1238688 h 6046908"/>
                <a:gd name="connsiteX68-3877" fmla="*/ 3506146 w 4527226"/>
                <a:gd name="connsiteY68-3878" fmla="*/ 1543488 h 6046908"/>
                <a:gd name="connsiteX69-3879" fmla="*/ 3506146 w 4527226"/>
                <a:gd name="connsiteY69-3880" fmla="*/ 1962588 h 6046908"/>
                <a:gd name="connsiteX70-3881" fmla="*/ 3338506 w 4527226"/>
                <a:gd name="connsiteY70-3882" fmla="*/ 2305488 h 6046908"/>
                <a:gd name="connsiteX71-3883" fmla="*/ 3254686 w 4527226"/>
                <a:gd name="connsiteY71-3884" fmla="*/ 2473128 h 6046908"/>
                <a:gd name="connsiteX72-3885" fmla="*/ 3132766 w 4527226"/>
                <a:gd name="connsiteY72-3886" fmla="*/ 2663628 h 6046908"/>
                <a:gd name="connsiteX73-3887" fmla="*/ 3071806 w 4527226"/>
                <a:gd name="connsiteY73-3888" fmla="*/ 2838888 h 6046908"/>
                <a:gd name="connsiteX74-3889" fmla="*/ 3064186 w 4527226"/>
                <a:gd name="connsiteY74-3890" fmla="*/ 2915088 h 6046908"/>
                <a:gd name="connsiteX75-3891" fmla="*/ 3018466 w 4527226"/>
                <a:gd name="connsiteY75-3892" fmla="*/ 3014148 h 6046908"/>
                <a:gd name="connsiteX76-3893" fmla="*/ 2980366 w 4527226"/>
                <a:gd name="connsiteY76-3894" fmla="*/ 3082728 h 6046908"/>
                <a:gd name="connsiteX77-3895" fmla="*/ 2957506 w 4527226"/>
                <a:gd name="connsiteY77-3896" fmla="*/ 3120828 h 6046908"/>
                <a:gd name="connsiteX78-3897" fmla="*/ 2957506 w 4527226"/>
                <a:gd name="connsiteY78-3898" fmla="*/ 3555168 h 6046908"/>
                <a:gd name="connsiteX79-3899" fmla="*/ 3010846 w 4527226"/>
                <a:gd name="connsiteY79-3900" fmla="*/ 3539928 h 6046908"/>
                <a:gd name="connsiteX80-3901" fmla="*/ 3109906 w 4527226"/>
                <a:gd name="connsiteY80-3902" fmla="*/ 3570408 h 6046908"/>
                <a:gd name="connsiteX81-3903" fmla="*/ 3140386 w 4527226"/>
                <a:gd name="connsiteY81-3904" fmla="*/ 3631368 h 6046908"/>
                <a:gd name="connsiteX82-3905" fmla="*/ 3117526 w 4527226"/>
                <a:gd name="connsiteY82-3906" fmla="*/ 3738048 h 6046908"/>
                <a:gd name="connsiteX83-3907" fmla="*/ 3125146 w 4527226"/>
                <a:gd name="connsiteY83-3908" fmla="*/ 4103808 h 6046908"/>
                <a:gd name="connsiteX84-3909" fmla="*/ 3163246 w 4527226"/>
                <a:gd name="connsiteY84-3910" fmla="*/ 4157148 h 6046908"/>
                <a:gd name="connsiteX85-3911" fmla="*/ 3201346 w 4527226"/>
                <a:gd name="connsiteY85-3912" fmla="*/ 4164768 h 6046908"/>
                <a:gd name="connsiteX86-3913" fmla="*/ 3231826 w 4527226"/>
                <a:gd name="connsiteY86-3914" fmla="*/ 4172388 h 6046908"/>
                <a:gd name="connsiteX87-3915" fmla="*/ 3285166 w 4527226"/>
                <a:gd name="connsiteY87-3916" fmla="*/ 4294308 h 6046908"/>
                <a:gd name="connsiteX88-3917" fmla="*/ 3300406 w 4527226"/>
                <a:gd name="connsiteY88-3918" fmla="*/ 4347648 h 6046908"/>
                <a:gd name="connsiteX89-3919" fmla="*/ 3330886 w 4527226"/>
                <a:gd name="connsiteY89-3920" fmla="*/ 4408608 h 6046908"/>
                <a:gd name="connsiteX90-3921" fmla="*/ 3551866 w 4527226"/>
                <a:gd name="connsiteY90-3922" fmla="*/ 4644828 h 6046908"/>
                <a:gd name="connsiteX91-3923" fmla="*/ 3887146 w 4527226"/>
                <a:gd name="connsiteY91-3924" fmla="*/ 5025828 h 6046908"/>
                <a:gd name="connsiteX92-3925" fmla="*/ 4100506 w 4527226"/>
                <a:gd name="connsiteY92-3926" fmla="*/ 5300148 h 6046908"/>
                <a:gd name="connsiteX93-3927" fmla="*/ 4367206 w 4527226"/>
                <a:gd name="connsiteY93-3928" fmla="*/ 5726868 h 6046908"/>
                <a:gd name="connsiteX94-3929" fmla="*/ 4527226 w 4527226"/>
                <a:gd name="connsiteY94-3930" fmla="*/ 6046908 h 6046908"/>
                <a:gd name="connsiteX0-3931" fmla="*/ 709606 w 4527226"/>
                <a:gd name="connsiteY0-3932" fmla="*/ 5025828 h 6046908"/>
                <a:gd name="connsiteX1-3933" fmla="*/ 701986 w 4527226"/>
                <a:gd name="connsiteY1-3934" fmla="*/ 5002968 h 6046908"/>
                <a:gd name="connsiteX2-3935" fmla="*/ 968686 w 4527226"/>
                <a:gd name="connsiteY2-3936" fmla="*/ 4682928 h 6046908"/>
                <a:gd name="connsiteX3-3937" fmla="*/ 961066 w 4527226"/>
                <a:gd name="connsiteY3-3938" fmla="*/ 4644828 h 6046908"/>
                <a:gd name="connsiteX4-3939" fmla="*/ 1342066 w 4527226"/>
                <a:gd name="connsiteY4-3940" fmla="*/ 4172388 h 6046908"/>
                <a:gd name="connsiteX5-3941" fmla="*/ 1258246 w 4527226"/>
                <a:gd name="connsiteY5-3942" fmla="*/ 4012368 h 6046908"/>
                <a:gd name="connsiteX6-3943" fmla="*/ 1204906 w 4527226"/>
                <a:gd name="connsiteY6-3944" fmla="*/ 3928548 h 6046908"/>
                <a:gd name="connsiteX7-3945" fmla="*/ 1174426 w 4527226"/>
                <a:gd name="connsiteY7-3946" fmla="*/ 3768528 h 6046908"/>
                <a:gd name="connsiteX8-3947" fmla="*/ 1151566 w 4527226"/>
                <a:gd name="connsiteY8-3948" fmla="*/ 3699948 h 6046908"/>
                <a:gd name="connsiteX9-3949" fmla="*/ 1143946 w 4527226"/>
                <a:gd name="connsiteY9-3950" fmla="*/ 3669468 h 6046908"/>
                <a:gd name="connsiteX10-3951" fmla="*/ 1067746 w 4527226"/>
                <a:gd name="connsiteY10-3952" fmla="*/ 3661848 h 6046908"/>
                <a:gd name="connsiteX11-3953" fmla="*/ 938206 w 4527226"/>
                <a:gd name="connsiteY11-3954" fmla="*/ 3669468 h 6046908"/>
                <a:gd name="connsiteX12-3955" fmla="*/ 831526 w 4527226"/>
                <a:gd name="connsiteY12-3956" fmla="*/ 3692328 h 6046908"/>
                <a:gd name="connsiteX13-3957" fmla="*/ 610546 w 4527226"/>
                <a:gd name="connsiteY13-3958" fmla="*/ 3738048 h 6046908"/>
                <a:gd name="connsiteX14-3959" fmla="*/ 389566 w 4527226"/>
                <a:gd name="connsiteY14-3960" fmla="*/ 3638988 h 6046908"/>
                <a:gd name="connsiteX15-3961" fmla="*/ 381946 w 4527226"/>
                <a:gd name="connsiteY15-3962" fmla="*/ 3326568 h 6046908"/>
                <a:gd name="connsiteX16-3963" fmla="*/ 420046 w 4527226"/>
                <a:gd name="connsiteY16-3964" fmla="*/ 3227508 h 6046908"/>
                <a:gd name="connsiteX17-3965" fmla="*/ 389566 w 4527226"/>
                <a:gd name="connsiteY17-3966" fmla="*/ 3166548 h 6046908"/>
                <a:gd name="connsiteX18-3967" fmla="*/ 351466 w 4527226"/>
                <a:gd name="connsiteY18-3968" fmla="*/ 3105588 h 6046908"/>
                <a:gd name="connsiteX19-3969" fmla="*/ 397186 w 4527226"/>
                <a:gd name="connsiteY19-3970" fmla="*/ 3021768 h 6046908"/>
                <a:gd name="connsiteX20-3971" fmla="*/ 488626 w 4527226"/>
                <a:gd name="connsiteY20-3972" fmla="*/ 2998908 h 6046908"/>
                <a:gd name="connsiteX21-3973" fmla="*/ 471956 w 4527226"/>
                <a:gd name="connsiteY21-3974" fmla="*/ 2942709 h 6046908"/>
                <a:gd name="connsiteX22-3975" fmla="*/ 435286 w 4527226"/>
                <a:gd name="connsiteY22-3976" fmla="*/ 2930328 h 6046908"/>
                <a:gd name="connsiteX23-3977" fmla="*/ 389566 w 4527226"/>
                <a:gd name="connsiteY23-3978" fmla="*/ 2930328 h 6046908"/>
                <a:gd name="connsiteX24-3979" fmla="*/ 314000 w 4527226"/>
                <a:gd name="connsiteY24-3980" fmla="*/ 2893495 h 6046908"/>
                <a:gd name="connsiteX25-3981" fmla="*/ 320986 w 4527226"/>
                <a:gd name="connsiteY25-3982" fmla="*/ 2846508 h 6046908"/>
                <a:gd name="connsiteX26-3983" fmla="*/ 328606 w 4527226"/>
                <a:gd name="connsiteY26-3984" fmla="*/ 2793168 h 6046908"/>
                <a:gd name="connsiteX27-3985" fmla="*/ 313366 w 4527226"/>
                <a:gd name="connsiteY27-3986" fmla="*/ 2732208 h 6046908"/>
                <a:gd name="connsiteX28-3987" fmla="*/ 267646 w 4527226"/>
                <a:gd name="connsiteY28-3988" fmla="*/ 2671248 h 6046908"/>
                <a:gd name="connsiteX29-3989" fmla="*/ 176206 w 4527226"/>
                <a:gd name="connsiteY29-3990" fmla="*/ 2656008 h 6046908"/>
                <a:gd name="connsiteX30-3991" fmla="*/ 54286 w 4527226"/>
                <a:gd name="connsiteY30-3992" fmla="*/ 2610288 h 6046908"/>
                <a:gd name="connsiteX31-3993" fmla="*/ 7931 w 4527226"/>
                <a:gd name="connsiteY31-3994" fmla="*/ 2563298 h 6046908"/>
                <a:gd name="connsiteX32-3995" fmla="*/ 8566 w 4527226"/>
                <a:gd name="connsiteY32-3996" fmla="*/ 2488368 h 6046908"/>
                <a:gd name="connsiteX33-3997" fmla="*/ 92386 w 4527226"/>
                <a:gd name="connsiteY33-3998" fmla="*/ 2335968 h 6046908"/>
                <a:gd name="connsiteX34-3999" fmla="*/ 221926 w 4527226"/>
                <a:gd name="connsiteY34-4000" fmla="*/ 2175948 h 6046908"/>
                <a:gd name="connsiteX35-4001" fmla="*/ 282886 w 4527226"/>
                <a:gd name="connsiteY35-4002" fmla="*/ 2084508 h 6046908"/>
                <a:gd name="connsiteX36-4003" fmla="*/ 328606 w 4527226"/>
                <a:gd name="connsiteY36-4004" fmla="*/ 1977828 h 6046908"/>
                <a:gd name="connsiteX37-4005" fmla="*/ 359086 w 4527226"/>
                <a:gd name="connsiteY37-4006" fmla="*/ 1871148 h 6046908"/>
                <a:gd name="connsiteX38-4007" fmla="*/ 374326 w 4527226"/>
                <a:gd name="connsiteY38-4008" fmla="*/ 1810188 h 6046908"/>
                <a:gd name="connsiteX39-4009" fmla="*/ 343846 w 4527226"/>
                <a:gd name="connsiteY39-4010" fmla="*/ 1756848 h 6046908"/>
                <a:gd name="connsiteX40-4011" fmla="*/ 328606 w 4527226"/>
                <a:gd name="connsiteY40-4012" fmla="*/ 1680648 h 6046908"/>
                <a:gd name="connsiteX41-4013" fmla="*/ 412426 w 4527226"/>
                <a:gd name="connsiteY41-4014" fmla="*/ 1474908 h 6046908"/>
                <a:gd name="connsiteX42-4015" fmla="*/ 442906 w 4527226"/>
                <a:gd name="connsiteY42-4016" fmla="*/ 1307268 h 6046908"/>
                <a:gd name="connsiteX43-4017" fmla="*/ 465766 w 4527226"/>
                <a:gd name="connsiteY43-4018" fmla="*/ 1192968 h 6046908"/>
                <a:gd name="connsiteX44-4019" fmla="*/ 503866 w 4527226"/>
                <a:gd name="connsiteY44-4020" fmla="*/ 1055808 h 6046908"/>
                <a:gd name="connsiteX45-4021" fmla="*/ 557206 w 4527226"/>
                <a:gd name="connsiteY45-4022" fmla="*/ 888168 h 6046908"/>
                <a:gd name="connsiteX46-4023" fmla="*/ 503866 w 4527226"/>
                <a:gd name="connsiteY46-4024" fmla="*/ 888168 h 6046908"/>
                <a:gd name="connsiteX47-4025" fmla="*/ 412426 w 4527226"/>
                <a:gd name="connsiteY47-4026" fmla="*/ 834828 h 6046908"/>
                <a:gd name="connsiteX48-4027" fmla="*/ 328606 w 4527226"/>
                <a:gd name="connsiteY48-4028" fmla="*/ 789108 h 6046908"/>
                <a:gd name="connsiteX49-4029" fmla="*/ 260026 w 4527226"/>
                <a:gd name="connsiteY49-4030" fmla="*/ 773868 h 6046908"/>
                <a:gd name="connsiteX50-4031" fmla="*/ 214306 w 4527226"/>
                <a:gd name="connsiteY50-4032" fmla="*/ 751008 h 6046908"/>
                <a:gd name="connsiteX51-4033" fmla="*/ 260026 w 4527226"/>
                <a:gd name="connsiteY51-4034" fmla="*/ 674808 h 6046908"/>
                <a:gd name="connsiteX52-4035" fmla="*/ 374326 w 4527226"/>
                <a:gd name="connsiteY52-4036" fmla="*/ 606228 h 6046908"/>
                <a:gd name="connsiteX53-4037" fmla="*/ 557206 w 4527226"/>
                <a:gd name="connsiteY53-4038" fmla="*/ 507168 h 6046908"/>
                <a:gd name="connsiteX54-4039" fmla="*/ 656266 w 4527226"/>
                <a:gd name="connsiteY54-4040" fmla="*/ 423348 h 6046908"/>
                <a:gd name="connsiteX55-4041" fmla="*/ 892486 w 4527226"/>
                <a:gd name="connsiteY55-4042" fmla="*/ 232848 h 6046908"/>
                <a:gd name="connsiteX56-4043" fmla="*/ 1174426 w 4527226"/>
                <a:gd name="connsiteY56-4044" fmla="*/ 80448 h 6046908"/>
                <a:gd name="connsiteX57-4045" fmla="*/ 1593526 w 4527226"/>
                <a:gd name="connsiteY57-4046" fmla="*/ 11868 h 6046908"/>
                <a:gd name="connsiteX58-4047" fmla="*/ 1944046 w 4527226"/>
                <a:gd name="connsiteY58-4048" fmla="*/ 4248 h 6046908"/>
                <a:gd name="connsiteX59-4049" fmla="*/ 2172646 w 4527226"/>
                <a:gd name="connsiteY59-4050" fmla="*/ 4248 h 6046908"/>
                <a:gd name="connsiteX60-4051" fmla="*/ 2393626 w 4527226"/>
                <a:gd name="connsiteY60-4052" fmla="*/ 57588 h 6046908"/>
                <a:gd name="connsiteX61-4053" fmla="*/ 2667946 w 4527226"/>
                <a:gd name="connsiteY61-4054" fmla="*/ 133788 h 6046908"/>
                <a:gd name="connsiteX62-4055" fmla="*/ 2820346 w 4527226"/>
                <a:gd name="connsiteY62-4056" fmla="*/ 202368 h 6046908"/>
                <a:gd name="connsiteX63-4057" fmla="*/ 3102286 w 4527226"/>
                <a:gd name="connsiteY63-4058" fmla="*/ 400488 h 6046908"/>
                <a:gd name="connsiteX64-4059" fmla="*/ 3285166 w 4527226"/>
                <a:gd name="connsiteY64-4060" fmla="*/ 651948 h 6046908"/>
                <a:gd name="connsiteX65-4061" fmla="*/ 3407086 w 4527226"/>
                <a:gd name="connsiteY65-4062" fmla="*/ 918648 h 6046908"/>
                <a:gd name="connsiteX66-4063" fmla="*/ 3475666 w 4527226"/>
                <a:gd name="connsiteY66-4064" fmla="*/ 1238688 h 6046908"/>
                <a:gd name="connsiteX67-4065" fmla="*/ 3506146 w 4527226"/>
                <a:gd name="connsiteY67-4066" fmla="*/ 1543488 h 6046908"/>
                <a:gd name="connsiteX68-4067" fmla="*/ 3506146 w 4527226"/>
                <a:gd name="connsiteY68-4068" fmla="*/ 1962588 h 6046908"/>
                <a:gd name="connsiteX69-4069" fmla="*/ 3338506 w 4527226"/>
                <a:gd name="connsiteY69-4070" fmla="*/ 2305488 h 6046908"/>
                <a:gd name="connsiteX70-4071" fmla="*/ 3254686 w 4527226"/>
                <a:gd name="connsiteY70-4072" fmla="*/ 2473128 h 6046908"/>
                <a:gd name="connsiteX71-4073" fmla="*/ 3132766 w 4527226"/>
                <a:gd name="connsiteY71-4074" fmla="*/ 2663628 h 6046908"/>
                <a:gd name="connsiteX72-4075" fmla="*/ 3071806 w 4527226"/>
                <a:gd name="connsiteY72-4076" fmla="*/ 2838888 h 6046908"/>
                <a:gd name="connsiteX73-4077" fmla="*/ 3064186 w 4527226"/>
                <a:gd name="connsiteY73-4078" fmla="*/ 2915088 h 6046908"/>
                <a:gd name="connsiteX74-4079" fmla="*/ 3018466 w 4527226"/>
                <a:gd name="connsiteY74-4080" fmla="*/ 3014148 h 6046908"/>
                <a:gd name="connsiteX75-4081" fmla="*/ 2980366 w 4527226"/>
                <a:gd name="connsiteY75-4082" fmla="*/ 3082728 h 6046908"/>
                <a:gd name="connsiteX76-4083" fmla="*/ 2957506 w 4527226"/>
                <a:gd name="connsiteY76-4084" fmla="*/ 3120828 h 6046908"/>
                <a:gd name="connsiteX77-4085" fmla="*/ 2957506 w 4527226"/>
                <a:gd name="connsiteY77-4086" fmla="*/ 3555168 h 6046908"/>
                <a:gd name="connsiteX78-4087" fmla="*/ 3010846 w 4527226"/>
                <a:gd name="connsiteY78-4088" fmla="*/ 3539928 h 6046908"/>
                <a:gd name="connsiteX79-4089" fmla="*/ 3109906 w 4527226"/>
                <a:gd name="connsiteY79-4090" fmla="*/ 3570408 h 6046908"/>
                <a:gd name="connsiteX80-4091" fmla="*/ 3140386 w 4527226"/>
                <a:gd name="connsiteY80-4092" fmla="*/ 3631368 h 6046908"/>
                <a:gd name="connsiteX81-4093" fmla="*/ 3117526 w 4527226"/>
                <a:gd name="connsiteY81-4094" fmla="*/ 3738048 h 6046908"/>
                <a:gd name="connsiteX82-4095" fmla="*/ 3125146 w 4527226"/>
                <a:gd name="connsiteY82-4096" fmla="*/ 4103808 h 6046908"/>
                <a:gd name="connsiteX83-4097" fmla="*/ 3163246 w 4527226"/>
                <a:gd name="connsiteY83-4098" fmla="*/ 4157148 h 6046908"/>
                <a:gd name="connsiteX84-4099" fmla="*/ 3201346 w 4527226"/>
                <a:gd name="connsiteY84-4100" fmla="*/ 4164768 h 6046908"/>
                <a:gd name="connsiteX85-4101" fmla="*/ 3231826 w 4527226"/>
                <a:gd name="connsiteY85-4102" fmla="*/ 4172388 h 6046908"/>
                <a:gd name="connsiteX86-4103" fmla="*/ 3285166 w 4527226"/>
                <a:gd name="connsiteY86-4104" fmla="*/ 4294308 h 6046908"/>
                <a:gd name="connsiteX87-4105" fmla="*/ 3300406 w 4527226"/>
                <a:gd name="connsiteY87-4106" fmla="*/ 4347648 h 6046908"/>
                <a:gd name="connsiteX88-4107" fmla="*/ 3330886 w 4527226"/>
                <a:gd name="connsiteY88-4108" fmla="*/ 4408608 h 6046908"/>
                <a:gd name="connsiteX89-4109" fmla="*/ 3551866 w 4527226"/>
                <a:gd name="connsiteY89-4110" fmla="*/ 4644828 h 6046908"/>
                <a:gd name="connsiteX90-4111" fmla="*/ 3887146 w 4527226"/>
                <a:gd name="connsiteY90-4112" fmla="*/ 5025828 h 6046908"/>
                <a:gd name="connsiteX91-4113" fmla="*/ 4100506 w 4527226"/>
                <a:gd name="connsiteY91-4114" fmla="*/ 5300148 h 6046908"/>
                <a:gd name="connsiteX92-4115" fmla="*/ 4367206 w 4527226"/>
                <a:gd name="connsiteY92-4116" fmla="*/ 5726868 h 6046908"/>
                <a:gd name="connsiteX93-4117" fmla="*/ 4527226 w 4527226"/>
                <a:gd name="connsiteY93-4118" fmla="*/ 6046908 h 6046908"/>
                <a:gd name="connsiteX0-4119" fmla="*/ 701986 w 4527226"/>
                <a:gd name="connsiteY0-4120" fmla="*/ 5002968 h 6046908"/>
                <a:gd name="connsiteX1-4121" fmla="*/ 968686 w 4527226"/>
                <a:gd name="connsiteY1-4122" fmla="*/ 4682928 h 6046908"/>
                <a:gd name="connsiteX2-4123" fmla="*/ 961066 w 4527226"/>
                <a:gd name="connsiteY2-4124" fmla="*/ 4644828 h 6046908"/>
                <a:gd name="connsiteX3-4125" fmla="*/ 1342066 w 4527226"/>
                <a:gd name="connsiteY3-4126" fmla="*/ 4172388 h 6046908"/>
                <a:gd name="connsiteX4-4127" fmla="*/ 1258246 w 4527226"/>
                <a:gd name="connsiteY4-4128" fmla="*/ 4012368 h 6046908"/>
                <a:gd name="connsiteX5-4129" fmla="*/ 1204906 w 4527226"/>
                <a:gd name="connsiteY5-4130" fmla="*/ 3928548 h 6046908"/>
                <a:gd name="connsiteX6-4131" fmla="*/ 1174426 w 4527226"/>
                <a:gd name="connsiteY6-4132" fmla="*/ 3768528 h 6046908"/>
                <a:gd name="connsiteX7-4133" fmla="*/ 1151566 w 4527226"/>
                <a:gd name="connsiteY7-4134" fmla="*/ 3699948 h 6046908"/>
                <a:gd name="connsiteX8-4135" fmla="*/ 1143946 w 4527226"/>
                <a:gd name="connsiteY8-4136" fmla="*/ 3669468 h 6046908"/>
                <a:gd name="connsiteX9-4137" fmla="*/ 1067746 w 4527226"/>
                <a:gd name="connsiteY9-4138" fmla="*/ 3661848 h 6046908"/>
                <a:gd name="connsiteX10-4139" fmla="*/ 938206 w 4527226"/>
                <a:gd name="connsiteY10-4140" fmla="*/ 3669468 h 6046908"/>
                <a:gd name="connsiteX11-4141" fmla="*/ 831526 w 4527226"/>
                <a:gd name="connsiteY11-4142" fmla="*/ 3692328 h 6046908"/>
                <a:gd name="connsiteX12-4143" fmla="*/ 610546 w 4527226"/>
                <a:gd name="connsiteY12-4144" fmla="*/ 3738048 h 6046908"/>
                <a:gd name="connsiteX13-4145" fmla="*/ 389566 w 4527226"/>
                <a:gd name="connsiteY13-4146" fmla="*/ 3638988 h 6046908"/>
                <a:gd name="connsiteX14-4147" fmla="*/ 381946 w 4527226"/>
                <a:gd name="connsiteY14-4148" fmla="*/ 3326568 h 6046908"/>
                <a:gd name="connsiteX15-4149" fmla="*/ 420046 w 4527226"/>
                <a:gd name="connsiteY15-4150" fmla="*/ 3227508 h 6046908"/>
                <a:gd name="connsiteX16-4151" fmla="*/ 389566 w 4527226"/>
                <a:gd name="connsiteY16-4152" fmla="*/ 3166548 h 6046908"/>
                <a:gd name="connsiteX17-4153" fmla="*/ 351466 w 4527226"/>
                <a:gd name="connsiteY17-4154" fmla="*/ 3105588 h 6046908"/>
                <a:gd name="connsiteX18-4155" fmla="*/ 397186 w 4527226"/>
                <a:gd name="connsiteY18-4156" fmla="*/ 3021768 h 6046908"/>
                <a:gd name="connsiteX19-4157" fmla="*/ 488626 w 4527226"/>
                <a:gd name="connsiteY19-4158" fmla="*/ 2998908 h 6046908"/>
                <a:gd name="connsiteX20-4159" fmla="*/ 471956 w 4527226"/>
                <a:gd name="connsiteY20-4160" fmla="*/ 2942709 h 6046908"/>
                <a:gd name="connsiteX21-4161" fmla="*/ 435286 w 4527226"/>
                <a:gd name="connsiteY21-4162" fmla="*/ 2930328 h 6046908"/>
                <a:gd name="connsiteX22-4163" fmla="*/ 389566 w 4527226"/>
                <a:gd name="connsiteY22-4164" fmla="*/ 2930328 h 6046908"/>
                <a:gd name="connsiteX23-4165" fmla="*/ 314000 w 4527226"/>
                <a:gd name="connsiteY23-4166" fmla="*/ 2893495 h 6046908"/>
                <a:gd name="connsiteX24-4167" fmla="*/ 320986 w 4527226"/>
                <a:gd name="connsiteY24-4168" fmla="*/ 2846508 h 6046908"/>
                <a:gd name="connsiteX25-4169" fmla="*/ 328606 w 4527226"/>
                <a:gd name="connsiteY25-4170" fmla="*/ 2793168 h 6046908"/>
                <a:gd name="connsiteX26-4171" fmla="*/ 313366 w 4527226"/>
                <a:gd name="connsiteY26-4172" fmla="*/ 2732208 h 6046908"/>
                <a:gd name="connsiteX27-4173" fmla="*/ 267646 w 4527226"/>
                <a:gd name="connsiteY27-4174" fmla="*/ 2671248 h 6046908"/>
                <a:gd name="connsiteX28-4175" fmla="*/ 176206 w 4527226"/>
                <a:gd name="connsiteY28-4176" fmla="*/ 2656008 h 6046908"/>
                <a:gd name="connsiteX29-4177" fmla="*/ 54286 w 4527226"/>
                <a:gd name="connsiteY29-4178" fmla="*/ 2610288 h 6046908"/>
                <a:gd name="connsiteX30-4179" fmla="*/ 7931 w 4527226"/>
                <a:gd name="connsiteY30-4180" fmla="*/ 2563298 h 6046908"/>
                <a:gd name="connsiteX31-4181" fmla="*/ 8566 w 4527226"/>
                <a:gd name="connsiteY31-4182" fmla="*/ 2488368 h 6046908"/>
                <a:gd name="connsiteX32-4183" fmla="*/ 92386 w 4527226"/>
                <a:gd name="connsiteY32-4184" fmla="*/ 2335968 h 6046908"/>
                <a:gd name="connsiteX33-4185" fmla="*/ 221926 w 4527226"/>
                <a:gd name="connsiteY33-4186" fmla="*/ 2175948 h 6046908"/>
                <a:gd name="connsiteX34-4187" fmla="*/ 282886 w 4527226"/>
                <a:gd name="connsiteY34-4188" fmla="*/ 2084508 h 6046908"/>
                <a:gd name="connsiteX35-4189" fmla="*/ 328606 w 4527226"/>
                <a:gd name="connsiteY35-4190" fmla="*/ 1977828 h 6046908"/>
                <a:gd name="connsiteX36-4191" fmla="*/ 359086 w 4527226"/>
                <a:gd name="connsiteY36-4192" fmla="*/ 1871148 h 6046908"/>
                <a:gd name="connsiteX37-4193" fmla="*/ 374326 w 4527226"/>
                <a:gd name="connsiteY37-4194" fmla="*/ 1810188 h 6046908"/>
                <a:gd name="connsiteX38-4195" fmla="*/ 343846 w 4527226"/>
                <a:gd name="connsiteY38-4196" fmla="*/ 1756848 h 6046908"/>
                <a:gd name="connsiteX39-4197" fmla="*/ 328606 w 4527226"/>
                <a:gd name="connsiteY39-4198" fmla="*/ 1680648 h 6046908"/>
                <a:gd name="connsiteX40-4199" fmla="*/ 412426 w 4527226"/>
                <a:gd name="connsiteY40-4200" fmla="*/ 1474908 h 6046908"/>
                <a:gd name="connsiteX41-4201" fmla="*/ 442906 w 4527226"/>
                <a:gd name="connsiteY41-4202" fmla="*/ 1307268 h 6046908"/>
                <a:gd name="connsiteX42-4203" fmla="*/ 465766 w 4527226"/>
                <a:gd name="connsiteY42-4204" fmla="*/ 1192968 h 6046908"/>
                <a:gd name="connsiteX43-4205" fmla="*/ 503866 w 4527226"/>
                <a:gd name="connsiteY43-4206" fmla="*/ 1055808 h 6046908"/>
                <a:gd name="connsiteX44-4207" fmla="*/ 557206 w 4527226"/>
                <a:gd name="connsiteY44-4208" fmla="*/ 888168 h 6046908"/>
                <a:gd name="connsiteX45-4209" fmla="*/ 503866 w 4527226"/>
                <a:gd name="connsiteY45-4210" fmla="*/ 888168 h 6046908"/>
                <a:gd name="connsiteX46-4211" fmla="*/ 412426 w 4527226"/>
                <a:gd name="connsiteY46-4212" fmla="*/ 834828 h 6046908"/>
                <a:gd name="connsiteX47-4213" fmla="*/ 328606 w 4527226"/>
                <a:gd name="connsiteY47-4214" fmla="*/ 789108 h 6046908"/>
                <a:gd name="connsiteX48-4215" fmla="*/ 260026 w 4527226"/>
                <a:gd name="connsiteY48-4216" fmla="*/ 773868 h 6046908"/>
                <a:gd name="connsiteX49-4217" fmla="*/ 214306 w 4527226"/>
                <a:gd name="connsiteY49-4218" fmla="*/ 751008 h 6046908"/>
                <a:gd name="connsiteX50-4219" fmla="*/ 260026 w 4527226"/>
                <a:gd name="connsiteY50-4220" fmla="*/ 674808 h 6046908"/>
                <a:gd name="connsiteX51-4221" fmla="*/ 374326 w 4527226"/>
                <a:gd name="connsiteY51-4222" fmla="*/ 606228 h 6046908"/>
                <a:gd name="connsiteX52-4223" fmla="*/ 557206 w 4527226"/>
                <a:gd name="connsiteY52-4224" fmla="*/ 507168 h 6046908"/>
                <a:gd name="connsiteX53-4225" fmla="*/ 656266 w 4527226"/>
                <a:gd name="connsiteY53-4226" fmla="*/ 423348 h 6046908"/>
                <a:gd name="connsiteX54-4227" fmla="*/ 892486 w 4527226"/>
                <a:gd name="connsiteY54-4228" fmla="*/ 232848 h 6046908"/>
                <a:gd name="connsiteX55-4229" fmla="*/ 1174426 w 4527226"/>
                <a:gd name="connsiteY55-4230" fmla="*/ 80448 h 6046908"/>
                <a:gd name="connsiteX56-4231" fmla="*/ 1593526 w 4527226"/>
                <a:gd name="connsiteY56-4232" fmla="*/ 11868 h 6046908"/>
                <a:gd name="connsiteX57-4233" fmla="*/ 1944046 w 4527226"/>
                <a:gd name="connsiteY57-4234" fmla="*/ 4248 h 6046908"/>
                <a:gd name="connsiteX58-4235" fmla="*/ 2172646 w 4527226"/>
                <a:gd name="connsiteY58-4236" fmla="*/ 4248 h 6046908"/>
                <a:gd name="connsiteX59-4237" fmla="*/ 2393626 w 4527226"/>
                <a:gd name="connsiteY59-4238" fmla="*/ 57588 h 6046908"/>
                <a:gd name="connsiteX60-4239" fmla="*/ 2667946 w 4527226"/>
                <a:gd name="connsiteY60-4240" fmla="*/ 133788 h 6046908"/>
                <a:gd name="connsiteX61-4241" fmla="*/ 2820346 w 4527226"/>
                <a:gd name="connsiteY61-4242" fmla="*/ 202368 h 6046908"/>
                <a:gd name="connsiteX62-4243" fmla="*/ 3102286 w 4527226"/>
                <a:gd name="connsiteY62-4244" fmla="*/ 400488 h 6046908"/>
                <a:gd name="connsiteX63-4245" fmla="*/ 3285166 w 4527226"/>
                <a:gd name="connsiteY63-4246" fmla="*/ 651948 h 6046908"/>
                <a:gd name="connsiteX64-4247" fmla="*/ 3407086 w 4527226"/>
                <a:gd name="connsiteY64-4248" fmla="*/ 918648 h 6046908"/>
                <a:gd name="connsiteX65-4249" fmla="*/ 3475666 w 4527226"/>
                <a:gd name="connsiteY65-4250" fmla="*/ 1238688 h 6046908"/>
                <a:gd name="connsiteX66-4251" fmla="*/ 3506146 w 4527226"/>
                <a:gd name="connsiteY66-4252" fmla="*/ 1543488 h 6046908"/>
                <a:gd name="connsiteX67-4253" fmla="*/ 3506146 w 4527226"/>
                <a:gd name="connsiteY67-4254" fmla="*/ 1962588 h 6046908"/>
                <a:gd name="connsiteX68-4255" fmla="*/ 3338506 w 4527226"/>
                <a:gd name="connsiteY68-4256" fmla="*/ 2305488 h 6046908"/>
                <a:gd name="connsiteX69-4257" fmla="*/ 3254686 w 4527226"/>
                <a:gd name="connsiteY69-4258" fmla="*/ 2473128 h 6046908"/>
                <a:gd name="connsiteX70-4259" fmla="*/ 3132766 w 4527226"/>
                <a:gd name="connsiteY70-4260" fmla="*/ 2663628 h 6046908"/>
                <a:gd name="connsiteX71-4261" fmla="*/ 3071806 w 4527226"/>
                <a:gd name="connsiteY71-4262" fmla="*/ 2838888 h 6046908"/>
                <a:gd name="connsiteX72-4263" fmla="*/ 3064186 w 4527226"/>
                <a:gd name="connsiteY72-4264" fmla="*/ 2915088 h 6046908"/>
                <a:gd name="connsiteX73-4265" fmla="*/ 3018466 w 4527226"/>
                <a:gd name="connsiteY73-4266" fmla="*/ 3014148 h 6046908"/>
                <a:gd name="connsiteX74-4267" fmla="*/ 2980366 w 4527226"/>
                <a:gd name="connsiteY74-4268" fmla="*/ 3082728 h 6046908"/>
                <a:gd name="connsiteX75-4269" fmla="*/ 2957506 w 4527226"/>
                <a:gd name="connsiteY75-4270" fmla="*/ 3120828 h 6046908"/>
                <a:gd name="connsiteX76-4271" fmla="*/ 2957506 w 4527226"/>
                <a:gd name="connsiteY76-4272" fmla="*/ 3555168 h 6046908"/>
                <a:gd name="connsiteX77-4273" fmla="*/ 3010846 w 4527226"/>
                <a:gd name="connsiteY77-4274" fmla="*/ 3539928 h 6046908"/>
                <a:gd name="connsiteX78-4275" fmla="*/ 3109906 w 4527226"/>
                <a:gd name="connsiteY78-4276" fmla="*/ 3570408 h 6046908"/>
                <a:gd name="connsiteX79-4277" fmla="*/ 3140386 w 4527226"/>
                <a:gd name="connsiteY79-4278" fmla="*/ 3631368 h 6046908"/>
                <a:gd name="connsiteX80-4279" fmla="*/ 3117526 w 4527226"/>
                <a:gd name="connsiteY80-4280" fmla="*/ 3738048 h 6046908"/>
                <a:gd name="connsiteX81-4281" fmla="*/ 3125146 w 4527226"/>
                <a:gd name="connsiteY81-4282" fmla="*/ 4103808 h 6046908"/>
                <a:gd name="connsiteX82-4283" fmla="*/ 3163246 w 4527226"/>
                <a:gd name="connsiteY82-4284" fmla="*/ 4157148 h 6046908"/>
                <a:gd name="connsiteX83-4285" fmla="*/ 3201346 w 4527226"/>
                <a:gd name="connsiteY83-4286" fmla="*/ 4164768 h 6046908"/>
                <a:gd name="connsiteX84-4287" fmla="*/ 3231826 w 4527226"/>
                <a:gd name="connsiteY84-4288" fmla="*/ 4172388 h 6046908"/>
                <a:gd name="connsiteX85-4289" fmla="*/ 3285166 w 4527226"/>
                <a:gd name="connsiteY85-4290" fmla="*/ 4294308 h 6046908"/>
                <a:gd name="connsiteX86-4291" fmla="*/ 3300406 w 4527226"/>
                <a:gd name="connsiteY86-4292" fmla="*/ 4347648 h 6046908"/>
                <a:gd name="connsiteX87-4293" fmla="*/ 3330886 w 4527226"/>
                <a:gd name="connsiteY87-4294" fmla="*/ 4408608 h 6046908"/>
                <a:gd name="connsiteX88-4295" fmla="*/ 3551866 w 4527226"/>
                <a:gd name="connsiteY88-4296" fmla="*/ 4644828 h 6046908"/>
                <a:gd name="connsiteX89-4297" fmla="*/ 3887146 w 4527226"/>
                <a:gd name="connsiteY89-4298" fmla="*/ 5025828 h 6046908"/>
                <a:gd name="connsiteX90-4299" fmla="*/ 4100506 w 4527226"/>
                <a:gd name="connsiteY90-4300" fmla="*/ 5300148 h 6046908"/>
                <a:gd name="connsiteX91-4301" fmla="*/ 4367206 w 4527226"/>
                <a:gd name="connsiteY91-4302" fmla="*/ 5726868 h 6046908"/>
                <a:gd name="connsiteX92-4303" fmla="*/ 4527226 w 4527226"/>
                <a:gd name="connsiteY92-4304" fmla="*/ 6046908 h 6046908"/>
                <a:gd name="connsiteX0-4305" fmla="*/ 701986 w 4527226"/>
                <a:gd name="connsiteY0-4306" fmla="*/ 5002968 h 6046908"/>
                <a:gd name="connsiteX1-4307" fmla="*/ 961066 w 4527226"/>
                <a:gd name="connsiteY1-4308" fmla="*/ 4644828 h 6046908"/>
                <a:gd name="connsiteX2-4309" fmla="*/ 1342066 w 4527226"/>
                <a:gd name="connsiteY2-4310" fmla="*/ 4172388 h 6046908"/>
                <a:gd name="connsiteX3-4311" fmla="*/ 1258246 w 4527226"/>
                <a:gd name="connsiteY3-4312" fmla="*/ 4012368 h 6046908"/>
                <a:gd name="connsiteX4-4313" fmla="*/ 1204906 w 4527226"/>
                <a:gd name="connsiteY4-4314" fmla="*/ 3928548 h 6046908"/>
                <a:gd name="connsiteX5-4315" fmla="*/ 1174426 w 4527226"/>
                <a:gd name="connsiteY5-4316" fmla="*/ 3768528 h 6046908"/>
                <a:gd name="connsiteX6-4317" fmla="*/ 1151566 w 4527226"/>
                <a:gd name="connsiteY6-4318" fmla="*/ 3699948 h 6046908"/>
                <a:gd name="connsiteX7-4319" fmla="*/ 1143946 w 4527226"/>
                <a:gd name="connsiteY7-4320" fmla="*/ 3669468 h 6046908"/>
                <a:gd name="connsiteX8-4321" fmla="*/ 1067746 w 4527226"/>
                <a:gd name="connsiteY8-4322" fmla="*/ 3661848 h 6046908"/>
                <a:gd name="connsiteX9-4323" fmla="*/ 938206 w 4527226"/>
                <a:gd name="connsiteY9-4324" fmla="*/ 3669468 h 6046908"/>
                <a:gd name="connsiteX10-4325" fmla="*/ 831526 w 4527226"/>
                <a:gd name="connsiteY10-4326" fmla="*/ 3692328 h 6046908"/>
                <a:gd name="connsiteX11-4327" fmla="*/ 610546 w 4527226"/>
                <a:gd name="connsiteY11-4328" fmla="*/ 3738048 h 6046908"/>
                <a:gd name="connsiteX12-4329" fmla="*/ 389566 w 4527226"/>
                <a:gd name="connsiteY12-4330" fmla="*/ 3638988 h 6046908"/>
                <a:gd name="connsiteX13-4331" fmla="*/ 381946 w 4527226"/>
                <a:gd name="connsiteY13-4332" fmla="*/ 3326568 h 6046908"/>
                <a:gd name="connsiteX14-4333" fmla="*/ 420046 w 4527226"/>
                <a:gd name="connsiteY14-4334" fmla="*/ 3227508 h 6046908"/>
                <a:gd name="connsiteX15-4335" fmla="*/ 389566 w 4527226"/>
                <a:gd name="connsiteY15-4336" fmla="*/ 3166548 h 6046908"/>
                <a:gd name="connsiteX16-4337" fmla="*/ 351466 w 4527226"/>
                <a:gd name="connsiteY16-4338" fmla="*/ 3105588 h 6046908"/>
                <a:gd name="connsiteX17-4339" fmla="*/ 397186 w 4527226"/>
                <a:gd name="connsiteY17-4340" fmla="*/ 3021768 h 6046908"/>
                <a:gd name="connsiteX18-4341" fmla="*/ 488626 w 4527226"/>
                <a:gd name="connsiteY18-4342" fmla="*/ 2998908 h 6046908"/>
                <a:gd name="connsiteX19-4343" fmla="*/ 471956 w 4527226"/>
                <a:gd name="connsiteY19-4344" fmla="*/ 2942709 h 6046908"/>
                <a:gd name="connsiteX20-4345" fmla="*/ 435286 w 4527226"/>
                <a:gd name="connsiteY20-4346" fmla="*/ 2930328 h 6046908"/>
                <a:gd name="connsiteX21-4347" fmla="*/ 389566 w 4527226"/>
                <a:gd name="connsiteY21-4348" fmla="*/ 2930328 h 6046908"/>
                <a:gd name="connsiteX22-4349" fmla="*/ 314000 w 4527226"/>
                <a:gd name="connsiteY22-4350" fmla="*/ 2893495 h 6046908"/>
                <a:gd name="connsiteX23-4351" fmla="*/ 320986 w 4527226"/>
                <a:gd name="connsiteY23-4352" fmla="*/ 2846508 h 6046908"/>
                <a:gd name="connsiteX24-4353" fmla="*/ 328606 w 4527226"/>
                <a:gd name="connsiteY24-4354" fmla="*/ 2793168 h 6046908"/>
                <a:gd name="connsiteX25-4355" fmla="*/ 313366 w 4527226"/>
                <a:gd name="connsiteY25-4356" fmla="*/ 2732208 h 6046908"/>
                <a:gd name="connsiteX26-4357" fmla="*/ 267646 w 4527226"/>
                <a:gd name="connsiteY26-4358" fmla="*/ 2671248 h 6046908"/>
                <a:gd name="connsiteX27-4359" fmla="*/ 176206 w 4527226"/>
                <a:gd name="connsiteY27-4360" fmla="*/ 2656008 h 6046908"/>
                <a:gd name="connsiteX28-4361" fmla="*/ 54286 w 4527226"/>
                <a:gd name="connsiteY28-4362" fmla="*/ 2610288 h 6046908"/>
                <a:gd name="connsiteX29-4363" fmla="*/ 7931 w 4527226"/>
                <a:gd name="connsiteY29-4364" fmla="*/ 2563298 h 6046908"/>
                <a:gd name="connsiteX30-4365" fmla="*/ 8566 w 4527226"/>
                <a:gd name="connsiteY30-4366" fmla="*/ 2488368 h 6046908"/>
                <a:gd name="connsiteX31-4367" fmla="*/ 92386 w 4527226"/>
                <a:gd name="connsiteY31-4368" fmla="*/ 2335968 h 6046908"/>
                <a:gd name="connsiteX32-4369" fmla="*/ 221926 w 4527226"/>
                <a:gd name="connsiteY32-4370" fmla="*/ 2175948 h 6046908"/>
                <a:gd name="connsiteX33-4371" fmla="*/ 282886 w 4527226"/>
                <a:gd name="connsiteY33-4372" fmla="*/ 2084508 h 6046908"/>
                <a:gd name="connsiteX34-4373" fmla="*/ 328606 w 4527226"/>
                <a:gd name="connsiteY34-4374" fmla="*/ 1977828 h 6046908"/>
                <a:gd name="connsiteX35-4375" fmla="*/ 359086 w 4527226"/>
                <a:gd name="connsiteY35-4376" fmla="*/ 1871148 h 6046908"/>
                <a:gd name="connsiteX36-4377" fmla="*/ 374326 w 4527226"/>
                <a:gd name="connsiteY36-4378" fmla="*/ 1810188 h 6046908"/>
                <a:gd name="connsiteX37-4379" fmla="*/ 343846 w 4527226"/>
                <a:gd name="connsiteY37-4380" fmla="*/ 1756848 h 6046908"/>
                <a:gd name="connsiteX38-4381" fmla="*/ 328606 w 4527226"/>
                <a:gd name="connsiteY38-4382" fmla="*/ 1680648 h 6046908"/>
                <a:gd name="connsiteX39-4383" fmla="*/ 412426 w 4527226"/>
                <a:gd name="connsiteY39-4384" fmla="*/ 1474908 h 6046908"/>
                <a:gd name="connsiteX40-4385" fmla="*/ 442906 w 4527226"/>
                <a:gd name="connsiteY40-4386" fmla="*/ 1307268 h 6046908"/>
                <a:gd name="connsiteX41-4387" fmla="*/ 465766 w 4527226"/>
                <a:gd name="connsiteY41-4388" fmla="*/ 1192968 h 6046908"/>
                <a:gd name="connsiteX42-4389" fmla="*/ 503866 w 4527226"/>
                <a:gd name="connsiteY42-4390" fmla="*/ 1055808 h 6046908"/>
                <a:gd name="connsiteX43-4391" fmla="*/ 557206 w 4527226"/>
                <a:gd name="connsiteY43-4392" fmla="*/ 888168 h 6046908"/>
                <a:gd name="connsiteX44-4393" fmla="*/ 503866 w 4527226"/>
                <a:gd name="connsiteY44-4394" fmla="*/ 888168 h 6046908"/>
                <a:gd name="connsiteX45-4395" fmla="*/ 412426 w 4527226"/>
                <a:gd name="connsiteY45-4396" fmla="*/ 834828 h 6046908"/>
                <a:gd name="connsiteX46-4397" fmla="*/ 328606 w 4527226"/>
                <a:gd name="connsiteY46-4398" fmla="*/ 789108 h 6046908"/>
                <a:gd name="connsiteX47-4399" fmla="*/ 260026 w 4527226"/>
                <a:gd name="connsiteY47-4400" fmla="*/ 773868 h 6046908"/>
                <a:gd name="connsiteX48-4401" fmla="*/ 214306 w 4527226"/>
                <a:gd name="connsiteY48-4402" fmla="*/ 751008 h 6046908"/>
                <a:gd name="connsiteX49-4403" fmla="*/ 260026 w 4527226"/>
                <a:gd name="connsiteY49-4404" fmla="*/ 674808 h 6046908"/>
                <a:gd name="connsiteX50-4405" fmla="*/ 374326 w 4527226"/>
                <a:gd name="connsiteY50-4406" fmla="*/ 606228 h 6046908"/>
                <a:gd name="connsiteX51-4407" fmla="*/ 557206 w 4527226"/>
                <a:gd name="connsiteY51-4408" fmla="*/ 507168 h 6046908"/>
                <a:gd name="connsiteX52-4409" fmla="*/ 656266 w 4527226"/>
                <a:gd name="connsiteY52-4410" fmla="*/ 423348 h 6046908"/>
                <a:gd name="connsiteX53-4411" fmla="*/ 892486 w 4527226"/>
                <a:gd name="connsiteY53-4412" fmla="*/ 232848 h 6046908"/>
                <a:gd name="connsiteX54-4413" fmla="*/ 1174426 w 4527226"/>
                <a:gd name="connsiteY54-4414" fmla="*/ 80448 h 6046908"/>
                <a:gd name="connsiteX55-4415" fmla="*/ 1593526 w 4527226"/>
                <a:gd name="connsiteY55-4416" fmla="*/ 11868 h 6046908"/>
                <a:gd name="connsiteX56-4417" fmla="*/ 1944046 w 4527226"/>
                <a:gd name="connsiteY56-4418" fmla="*/ 4248 h 6046908"/>
                <a:gd name="connsiteX57-4419" fmla="*/ 2172646 w 4527226"/>
                <a:gd name="connsiteY57-4420" fmla="*/ 4248 h 6046908"/>
                <a:gd name="connsiteX58-4421" fmla="*/ 2393626 w 4527226"/>
                <a:gd name="connsiteY58-4422" fmla="*/ 57588 h 6046908"/>
                <a:gd name="connsiteX59-4423" fmla="*/ 2667946 w 4527226"/>
                <a:gd name="connsiteY59-4424" fmla="*/ 133788 h 6046908"/>
                <a:gd name="connsiteX60-4425" fmla="*/ 2820346 w 4527226"/>
                <a:gd name="connsiteY60-4426" fmla="*/ 202368 h 6046908"/>
                <a:gd name="connsiteX61-4427" fmla="*/ 3102286 w 4527226"/>
                <a:gd name="connsiteY61-4428" fmla="*/ 400488 h 6046908"/>
                <a:gd name="connsiteX62-4429" fmla="*/ 3285166 w 4527226"/>
                <a:gd name="connsiteY62-4430" fmla="*/ 651948 h 6046908"/>
                <a:gd name="connsiteX63-4431" fmla="*/ 3407086 w 4527226"/>
                <a:gd name="connsiteY63-4432" fmla="*/ 918648 h 6046908"/>
                <a:gd name="connsiteX64-4433" fmla="*/ 3475666 w 4527226"/>
                <a:gd name="connsiteY64-4434" fmla="*/ 1238688 h 6046908"/>
                <a:gd name="connsiteX65-4435" fmla="*/ 3506146 w 4527226"/>
                <a:gd name="connsiteY65-4436" fmla="*/ 1543488 h 6046908"/>
                <a:gd name="connsiteX66-4437" fmla="*/ 3506146 w 4527226"/>
                <a:gd name="connsiteY66-4438" fmla="*/ 1962588 h 6046908"/>
                <a:gd name="connsiteX67-4439" fmla="*/ 3338506 w 4527226"/>
                <a:gd name="connsiteY67-4440" fmla="*/ 2305488 h 6046908"/>
                <a:gd name="connsiteX68-4441" fmla="*/ 3254686 w 4527226"/>
                <a:gd name="connsiteY68-4442" fmla="*/ 2473128 h 6046908"/>
                <a:gd name="connsiteX69-4443" fmla="*/ 3132766 w 4527226"/>
                <a:gd name="connsiteY69-4444" fmla="*/ 2663628 h 6046908"/>
                <a:gd name="connsiteX70-4445" fmla="*/ 3071806 w 4527226"/>
                <a:gd name="connsiteY70-4446" fmla="*/ 2838888 h 6046908"/>
                <a:gd name="connsiteX71-4447" fmla="*/ 3064186 w 4527226"/>
                <a:gd name="connsiteY71-4448" fmla="*/ 2915088 h 6046908"/>
                <a:gd name="connsiteX72-4449" fmla="*/ 3018466 w 4527226"/>
                <a:gd name="connsiteY72-4450" fmla="*/ 3014148 h 6046908"/>
                <a:gd name="connsiteX73-4451" fmla="*/ 2980366 w 4527226"/>
                <a:gd name="connsiteY73-4452" fmla="*/ 3082728 h 6046908"/>
                <a:gd name="connsiteX74-4453" fmla="*/ 2957506 w 4527226"/>
                <a:gd name="connsiteY74-4454" fmla="*/ 3120828 h 6046908"/>
                <a:gd name="connsiteX75-4455" fmla="*/ 2957506 w 4527226"/>
                <a:gd name="connsiteY75-4456" fmla="*/ 3555168 h 6046908"/>
                <a:gd name="connsiteX76-4457" fmla="*/ 3010846 w 4527226"/>
                <a:gd name="connsiteY76-4458" fmla="*/ 3539928 h 6046908"/>
                <a:gd name="connsiteX77-4459" fmla="*/ 3109906 w 4527226"/>
                <a:gd name="connsiteY77-4460" fmla="*/ 3570408 h 6046908"/>
                <a:gd name="connsiteX78-4461" fmla="*/ 3140386 w 4527226"/>
                <a:gd name="connsiteY78-4462" fmla="*/ 3631368 h 6046908"/>
                <a:gd name="connsiteX79-4463" fmla="*/ 3117526 w 4527226"/>
                <a:gd name="connsiteY79-4464" fmla="*/ 3738048 h 6046908"/>
                <a:gd name="connsiteX80-4465" fmla="*/ 3125146 w 4527226"/>
                <a:gd name="connsiteY80-4466" fmla="*/ 4103808 h 6046908"/>
                <a:gd name="connsiteX81-4467" fmla="*/ 3163246 w 4527226"/>
                <a:gd name="connsiteY81-4468" fmla="*/ 4157148 h 6046908"/>
                <a:gd name="connsiteX82-4469" fmla="*/ 3201346 w 4527226"/>
                <a:gd name="connsiteY82-4470" fmla="*/ 4164768 h 6046908"/>
                <a:gd name="connsiteX83-4471" fmla="*/ 3231826 w 4527226"/>
                <a:gd name="connsiteY83-4472" fmla="*/ 4172388 h 6046908"/>
                <a:gd name="connsiteX84-4473" fmla="*/ 3285166 w 4527226"/>
                <a:gd name="connsiteY84-4474" fmla="*/ 4294308 h 6046908"/>
                <a:gd name="connsiteX85-4475" fmla="*/ 3300406 w 4527226"/>
                <a:gd name="connsiteY85-4476" fmla="*/ 4347648 h 6046908"/>
                <a:gd name="connsiteX86-4477" fmla="*/ 3330886 w 4527226"/>
                <a:gd name="connsiteY86-4478" fmla="*/ 4408608 h 6046908"/>
                <a:gd name="connsiteX87-4479" fmla="*/ 3551866 w 4527226"/>
                <a:gd name="connsiteY87-4480" fmla="*/ 4644828 h 6046908"/>
                <a:gd name="connsiteX88-4481" fmla="*/ 3887146 w 4527226"/>
                <a:gd name="connsiteY88-4482" fmla="*/ 5025828 h 6046908"/>
                <a:gd name="connsiteX89-4483" fmla="*/ 4100506 w 4527226"/>
                <a:gd name="connsiteY89-4484" fmla="*/ 5300148 h 6046908"/>
                <a:gd name="connsiteX90-4485" fmla="*/ 4367206 w 4527226"/>
                <a:gd name="connsiteY90-4486" fmla="*/ 5726868 h 6046908"/>
                <a:gd name="connsiteX91-4487" fmla="*/ 4527226 w 4527226"/>
                <a:gd name="connsiteY91-4488" fmla="*/ 6046908 h 6046908"/>
                <a:gd name="connsiteX0-4489" fmla="*/ 707488 w 4527226"/>
                <a:gd name="connsiteY0-4490" fmla="*/ 5008470 h 6046908"/>
                <a:gd name="connsiteX1-4491" fmla="*/ 961066 w 4527226"/>
                <a:gd name="connsiteY1-4492" fmla="*/ 4644828 h 6046908"/>
                <a:gd name="connsiteX2-4493" fmla="*/ 1342066 w 4527226"/>
                <a:gd name="connsiteY2-4494" fmla="*/ 4172388 h 6046908"/>
                <a:gd name="connsiteX3-4495" fmla="*/ 1258246 w 4527226"/>
                <a:gd name="connsiteY3-4496" fmla="*/ 4012368 h 6046908"/>
                <a:gd name="connsiteX4-4497" fmla="*/ 1204906 w 4527226"/>
                <a:gd name="connsiteY4-4498" fmla="*/ 3928548 h 6046908"/>
                <a:gd name="connsiteX5-4499" fmla="*/ 1174426 w 4527226"/>
                <a:gd name="connsiteY5-4500" fmla="*/ 3768528 h 6046908"/>
                <a:gd name="connsiteX6-4501" fmla="*/ 1151566 w 4527226"/>
                <a:gd name="connsiteY6-4502" fmla="*/ 3699948 h 6046908"/>
                <a:gd name="connsiteX7-4503" fmla="*/ 1143946 w 4527226"/>
                <a:gd name="connsiteY7-4504" fmla="*/ 3669468 h 6046908"/>
                <a:gd name="connsiteX8-4505" fmla="*/ 1067746 w 4527226"/>
                <a:gd name="connsiteY8-4506" fmla="*/ 3661848 h 6046908"/>
                <a:gd name="connsiteX9-4507" fmla="*/ 938206 w 4527226"/>
                <a:gd name="connsiteY9-4508" fmla="*/ 3669468 h 6046908"/>
                <a:gd name="connsiteX10-4509" fmla="*/ 831526 w 4527226"/>
                <a:gd name="connsiteY10-4510" fmla="*/ 3692328 h 6046908"/>
                <a:gd name="connsiteX11-4511" fmla="*/ 610546 w 4527226"/>
                <a:gd name="connsiteY11-4512" fmla="*/ 3738048 h 6046908"/>
                <a:gd name="connsiteX12-4513" fmla="*/ 389566 w 4527226"/>
                <a:gd name="connsiteY12-4514" fmla="*/ 3638988 h 6046908"/>
                <a:gd name="connsiteX13-4515" fmla="*/ 381946 w 4527226"/>
                <a:gd name="connsiteY13-4516" fmla="*/ 3326568 h 6046908"/>
                <a:gd name="connsiteX14-4517" fmla="*/ 420046 w 4527226"/>
                <a:gd name="connsiteY14-4518" fmla="*/ 3227508 h 6046908"/>
                <a:gd name="connsiteX15-4519" fmla="*/ 389566 w 4527226"/>
                <a:gd name="connsiteY15-4520" fmla="*/ 3166548 h 6046908"/>
                <a:gd name="connsiteX16-4521" fmla="*/ 351466 w 4527226"/>
                <a:gd name="connsiteY16-4522" fmla="*/ 3105588 h 6046908"/>
                <a:gd name="connsiteX17-4523" fmla="*/ 397186 w 4527226"/>
                <a:gd name="connsiteY17-4524" fmla="*/ 3021768 h 6046908"/>
                <a:gd name="connsiteX18-4525" fmla="*/ 488626 w 4527226"/>
                <a:gd name="connsiteY18-4526" fmla="*/ 2998908 h 6046908"/>
                <a:gd name="connsiteX19-4527" fmla="*/ 471956 w 4527226"/>
                <a:gd name="connsiteY19-4528" fmla="*/ 2942709 h 6046908"/>
                <a:gd name="connsiteX20-4529" fmla="*/ 435286 w 4527226"/>
                <a:gd name="connsiteY20-4530" fmla="*/ 2930328 h 6046908"/>
                <a:gd name="connsiteX21-4531" fmla="*/ 389566 w 4527226"/>
                <a:gd name="connsiteY21-4532" fmla="*/ 2930328 h 6046908"/>
                <a:gd name="connsiteX22-4533" fmla="*/ 314000 w 4527226"/>
                <a:gd name="connsiteY22-4534" fmla="*/ 2893495 h 6046908"/>
                <a:gd name="connsiteX23-4535" fmla="*/ 320986 w 4527226"/>
                <a:gd name="connsiteY23-4536" fmla="*/ 2846508 h 6046908"/>
                <a:gd name="connsiteX24-4537" fmla="*/ 328606 w 4527226"/>
                <a:gd name="connsiteY24-4538" fmla="*/ 2793168 h 6046908"/>
                <a:gd name="connsiteX25-4539" fmla="*/ 313366 w 4527226"/>
                <a:gd name="connsiteY25-4540" fmla="*/ 2732208 h 6046908"/>
                <a:gd name="connsiteX26-4541" fmla="*/ 267646 w 4527226"/>
                <a:gd name="connsiteY26-4542" fmla="*/ 2671248 h 6046908"/>
                <a:gd name="connsiteX27-4543" fmla="*/ 176206 w 4527226"/>
                <a:gd name="connsiteY27-4544" fmla="*/ 2656008 h 6046908"/>
                <a:gd name="connsiteX28-4545" fmla="*/ 54286 w 4527226"/>
                <a:gd name="connsiteY28-4546" fmla="*/ 2610288 h 6046908"/>
                <a:gd name="connsiteX29-4547" fmla="*/ 7931 w 4527226"/>
                <a:gd name="connsiteY29-4548" fmla="*/ 2563298 h 6046908"/>
                <a:gd name="connsiteX30-4549" fmla="*/ 8566 w 4527226"/>
                <a:gd name="connsiteY30-4550" fmla="*/ 2488368 h 6046908"/>
                <a:gd name="connsiteX31-4551" fmla="*/ 92386 w 4527226"/>
                <a:gd name="connsiteY31-4552" fmla="*/ 2335968 h 6046908"/>
                <a:gd name="connsiteX32-4553" fmla="*/ 221926 w 4527226"/>
                <a:gd name="connsiteY32-4554" fmla="*/ 2175948 h 6046908"/>
                <a:gd name="connsiteX33-4555" fmla="*/ 282886 w 4527226"/>
                <a:gd name="connsiteY33-4556" fmla="*/ 2084508 h 6046908"/>
                <a:gd name="connsiteX34-4557" fmla="*/ 328606 w 4527226"/>
                <a:gd name="connsiteY34-4558" fmla="*/ 1977828 h 6046908"/>
                <a:gd name="connsiteX35-4559" fmla="*/ 359086 w 4527226"/>
                <a:gd name="connsiteY35-4560" fmla="*/ 1871148 h 6046908"/>
                <a:gd name="connsiteX36-4561" fmla="*/ 374326 w 4527226"/>
                <a:gd name="connsiteY36-4562" fmla="*/ 1810188 h 6046908"/>
                <a:gd name="connsiteX37-4563" fmla="*/ 343846 w 4527226"/>
                <a:gd name="connsiteY37-4564" fmla="*/ 1756848 h 6046908"/>
                <a:gd name="connsiteX38-4565" fmla="*/ 328606 w 4527226"/>
                <a:gd name="connsiteY38-4566" fmla="*/ 1680648 h 6046908"/>
                <a:gd name="connsiteX39-4567" fmla="*/ 412426 w 4527226"/>
                <a:gd name="connsiteY39-4568" fmla="*/ 1474908 h 6046908"/>
                <a:gd name="connsiteX40-4569" fmla="*/ 442906 w 4527226"/>
                <a:gd name="connsiteY40-4570" fmla="*/ 1307268 h 6046908"/>
                <a:gd name="connsiteX41-4571" fmla="*/ 465766 w 4527226"/>
                <a:gd name="connsiteY41-4572" fmla="*/ 1192968 h 6046908"/>
                <a:gd name="connsiteX42-4573" fmla="*/ 503866 w 4527226"/>
                <a:gd name="connsiteY42-4574" fmla="*/ 1055808 h 6046908"/>
                <a:gd name="connsiteX43-4575" fmla="*/ 557206 w 4527226"/>
                <a:gd name="connsiteY43-4576" fmla="*/ 888168 h 6046908"/>
                <a:gd name="connsiteX44-4577" fmla="*/ 503866 w 4527226"/>
                <a:gd name="connsiteY44-4578" fmla="*/ 888168 h 6046908"/>
                <a:gd name="connsiteX45-4579" fmla="*/ 412426 w 4527226"/>
                <a:gd name="connsiteY45-4580" fmla="*/ 834828 h 6046908"/>
                <a:gd name="connsiteX46-4581" fmla="*/ 328606 w 4527226"/>
                <a:gd name="connsiteY46-4582" fmla="*/ 789108 h 6046908"/>
                <a:gd name="connsiteX47-4583" fmla="*/ 260026 w 4527226"/>
                <a:gd name="connsiteY47-4584" fmla="*/ 773868 h 6046908"/>
                <a:gd name="connsiteX48-4585" fmla="*/ 214306 w 4527226"/>
                <a:gd name="connsiteY48-4586" fmla="*/ 751008 h 6046908"/>
                <a:gd name="connsiteX49-4587" fmla="*/ 260026 w 4527226"/>
                <a:gd name="connsiteY49-4588" fmla="*/ 674808 h 6046908"/>
                <a:gd name="connsiteX50-4589" fmla="*/ 374326 w 4527226"/>
                <a:gd name="connsiteY50-4590" fmla="*/ 606228 h 6046908"/>
                <a:gd name="connsiteX51-4591" fmla="*/ 557206 w 4527226"/>
                <a:gd name="connsiteY51-4592" fmla="*/ 507168 h 6046908"/>
                <a:gd name="connsiteX52-4593" fmla="*/ 656266 w 4527226"/>
                <a:gd name="connsiteY52-4594" fmla="*/ 423348 h 6046908"/>
                <a:gd name="connsiteX53-4595" fmla="*/ 892486 w 4527226"/>
                <a:gd name="connsiteY53-4596" fmla="*/ 232848 h 6046908"/>
                <a:gd name="connsiteX54-4597" fmla="*/ 1174426 w 4527226"/>
                <a:gd name="connsiteY54-4598" fmla="*/ 80448 h 6046908"/>
                <a:gd name="connsiteX55-4599" fmla="*/ 1593526 w 4527226"/>
                <a:gd name="connsiteY55-4600" fmla="*/ 11868 h 6046908"/>
                <a:gd name="connsiteX56-4601" fmla="*/ 1944046 w 4527226"/>
                <a:gd name="connsiteY56-4602" fmla="*/ 4248 h 6046908"/>
                <a:gd name="connsiteX57-4603" fmla="*/ 2172646 w 4527226"/>
                <a:gd name="connsiteY57-4604" fmla="*/ 4248 h 6046908"/>
                <a:gd name="connsiteX58-4605" fmla="*/ 2393626 w 4527226"/>
                <a:gd name="connsiteY58-4606" fmla="*/ 57588 h 6046908"/>
                <a:gd name="connsiteX59-4607" fmla="*/ 2667946 w 4527226"/>
                <a:gd name="connsiteY59-4608" fmla="*/ 133788 h 6046908"/>
                <a:gd name="connsiteX60-4609" fmla="*/ 2820346 w 4527226"/>
                <a:gd name="connsiteY60-4610" fmla="*/ 202368 h 6046908"/>
                <a:gd name="connsiteX61-4611" fmla="*/ 3102286 w 4527226"/>
                <a:gd name="connsiteY61-4612" fmla="*/ 400488 h 6046908"/>
                <a:gd name="connsiteX62-4613" fmla="*/ 3285166 w 4527226"/>
                <a:gd name="connsiteY62-4614" fmla="*/ 651948 h 6046908"/>
                <a:gd name="connsiteX63-4615" fmla="*/ 3407086 w 4527226"/>
                <a:gd name="connsiteY63-4616" fmla="*/ 918648 h 6046908"/>
                <a:gd name="connsiteX64-4617" fmla="*/ 3475666 w 4527226"/>
                <a:gd name="connsiteY64-4618" fmla="*/ 1238688 h 6046908"/>
                <a:gd name="connsiteX65-4619" fmla="*/ 3506146 w 4527226"/>
                <a:gd name="connsiteY65-4620" fmla="*/ 1543488 h 6046908"/>
                <a:gd name="connsiteX66-4621" fmla="*/ 3506146 w 4527226"/>
                <a:gd name="connsiteY66-4622" fmla="*/ 1962588 h 6046908"/>
                <a:gd name="connsiteX67-4623" fmla="*/ 3338506 w 4527226"/>
                <a:gd name="connsiteY67-4624" fmla="*/ 2305488 h 6046908"/>
                <a:gd name="connsiteX68-4625" fmla="*/ 3254686 w 4527226"/>
                <a:gd name="connsiteY68-4626" fmla="*/ 2473128 h 6046908"/>
                <a:gd name="connsiteX69-4627" fmla="*/ 3132766 w 4527226"/>
                <a:gd name="connsiteY69-4628" fmla="*/ 2663628 h 6046908"/>
                <a:gd name="connsiteX70-4629" fmla="*/ 3071806 w 4527226"/>
                <a:gd name="connsiteY70-4630" fmla="*/ 2838888 h 6046908"/>
                <a:gd name="connsiteX71-4631" fmla="*/ 3064186 w 4527226"/>
                <a:gd name="connsiteY71-4632" fmla="*/ 2915088 h 6046908"/>
                <a:gd name="connsiteX72-4633" fmla="*/ 3018466 w 4527226"/>
                <a:gd name="connsiteY72-4634" fmla="*/ 3014148 h 6046908"/>
                <a:gd name="connsiteX73-4635" fmla="*/ 2980366 w 4527226"/>
                <a:gd name="connsiteY73-4636" fmla="*/ 3082728 h 6046908"/>
                <a:gd name="connsiteX74-4637" fmla="*/ 2957506 w 4527226"/>
                <a:gd name="connsiteY74-4638" fmla="*/ 3120828 h 6046908"/>
                <a:gd name="connsiteX75-4639" fmla="*/ 2957506 w 4527226"/>
                <a:gd name="connsiteY75-4640" fmla="*/ 3555168 h 6046908"/>
                <a:gd name="connsiteX76-4641" fmla="*/ 3010846 w 4527226"/>
                <a:gd name="connsiteY76-4642" fmla="*/ 3539928 h 6046908"/>
                <a:gd name="connsiteX77-4643" fmla="*/ 3109906 w 4527226"/>
                <a:gd name="connsiteY77-4644" fmla="*/ 3570408 h 6046908"/>
                <a:gd name="connsiteX78-4645" fmla="*/ 3140386 w 4527226"/>
                <a:gd name="connsiteY78-4646" fmla="*/ 3631368 h 6046908"/>
                <a:gd name="connsiteX79-4647" fmla="*/ 3117526 w 4527226"/>
                <a:gd name="connsiteY79-4648" fmla="*/ 3738048 h 6046908"/>
                <a:gd name="connsiteX80-4649" fmla="*/ 3125146 w 4527226"/>
                <a:gd name="connsiteY80-4650" fmla="*/ 4103808 h 6046908"/>
                <a:gd name="connsiteX81-4651" fmla="*/ 3163246 w 4527226"/>
                <a:gd name="connsiteY81-4652" fmla="*/ 4157148 h 6046908"/>
                <a:gd name="connsiteX82-4653" fmla="*/ 3201346 w 4527226"/>
                <a:gd name="connsiteY82-4654" fmla="*/ 4164768 h 6046908"/>
                <a:gd name="connsiteX83-4655" fmla="*/ 3231826 w 4527226"/>
                <a:gd name="connsiteY83-4656" fmla="*/ 4172388 h 6046908"/>
                <a:gd name="connsiteX84-4657" fmla="*/ 3285166 w 4527226"/>
                <a:gd name="connsiteY84-4658" fmla="*/ 4294308 h 6046908"/>
                <a:gd name="connsiteX85-4659" fmla="*/ 3300406 w 4527226"/>
                <a:gd name="connsiteY85-4660" fmla="*/ 4347648 h 6046908"/>
                <a:gd name="connsiteX86-4661" fmla="*/ 3330886 w 4527226"/>
                <a:gd name="connsiteY86-4662" fmla="*/ 4408608 h 6046908"/>
                <a:gd name="connsiteX87-4663" fmla="*/ 3551866 w 4527226"/>
                <a:gd name="connsiteY87-4664" fmla="*/ 4644828 h 6046908"/>
                <a:gd name="connsiteX88-4665" fmla="*/ 3887146 w 4527226"/>
                <a:gd name="connsiteY88-4666" fmla="*/ 5025828 h 6046908"/>
                <a:gd name="connsiteX89-4667" fmla="*/ 4100506 w 4527226"/>
                <a:gd name="connsiteY89-4668" fmla="*/ 5300148 h 6046908"/>
                <a:gd name="connsiteX90-4669" fmla="*/ 4367206 w 4527226"/>
                <a:gd name="connsiteY90-4670" fmla="*/ 5726868 h 6046908"/>
                <a:gd name="connsiteX91-4671" fmla="*/ 4527226 w 4527226"/>
                <a:gd name="connsiteY91-4672" fmla="*/ 6046908 h 6046908"/>
                <a:gd name="connsiteX0-4673" fmla="*/ 707488 w 4367206"/>
                <a:gd name="connsiteY0-4674" fmla="*/ 5008470 h 5726868"/>
                <a:gd name="connsiteX1-4675" fmla="*/ 961066 w 4367206"/>
                <a:gd name="connsiteY1-4676" fmla="*/ 4644828 h 5726868"/>
                <a:gd name="connsiteX2-4677" fmla="*/ 1342066 w 4367206"/>
                <a:gd name="connsiteY2-4678" fmla="*/ 4172388 h 5726868"/>
                <a:gd name="connsiteX3-4679" fmla="*/ 1258246 w 4367206"/>
                <a:gd name="connsiteY3-4680" fmla="*/ 4012368 h 5726868"/>
                <a:gd name="connsiteX4-4681" fmla="*/ 1204906 w 4367206"/>
                <a:gd name="connsiteY4-4682" fmla="*/ 3928548 h 5726868"/>
                <a:gd name="connsiteX5-4683" fmla="*/ 1174426 w 4367206"/>
                <a:gd name="connsiteY5-4684" fmla="*/ 3768528 h 5726868"/>
                <a:gd name="connsiteX6-4685" fmla="*/ 1151566 w 4367206"/>
                <a:gd name="connsiteY6-4686" fmla="*/ 3699948 h 5726868"/>
                <a:gd name="connsiteX7-4687" fmla="*/ 1143946 w 4367206"/>
                <a:gd name="connsiteY7-4688" fmla="*/ 3669468 h 5726868"/>
                <a:gd name="connsiteX8-4689" fmla="*/ 1067746 w 4367206"/>
                <a:gd name="connsiteY8-4690" fmla="*/ 3661848 h 5726868"/>
                <a:gd name="connsiteX9-4691" fmla="*/ 938206 w 4367206"/>
                <a:gd name="connsiteY9-4692" fmla="*/ 3669468 h 5726868"/>
                <a:gd name="connsiteX10-4693" fmla="*/ 831526 w 4367206"/>
                <a:gd name="connsiteY10-4694" fmla="*/ 3692328 h 5726868"/>
                <a:gd name="connsiteX11-4695" fmla="*/ 610546 w 4367206"/>
                <a:gd name="connsiteY11-4696" fmla="*/ 3738048 h 5726868"/>
                <a:gd name="connsiteX12-4697" fmla="*/ 389566 w 4367206"/>
                <a:gd name="connsiteY12-4698" fmla="*/ 3638988 h 5726868"/>
                <a:gd name="connsiteX13-4699" fmla="*/ 381946 w 4367206"/>
                <a:gd name="connsiteY13-4700" fmla="*/ 3326568 h 5726868"/>
                <a:gd name="connsiteX14-4701" fmla="*/ 420046 w 4367206"/>
                <a:gd name="connsiteY14-4702" fmla="*/ 3227508 h 5726868"/>
                <a:gd name="connsiteX15-4703" fmla="*/ 389566 w 4367206"/>
                <a:gd name="connsiteY15-4704" fmla="*/ 3166548 h 5726868"/>
                <a:gd name="connsiteX16-4705" fmla="*/ 351466 w 4367206"/>
                <a:gd name="connsiteY16-4706" fmla="*/ 3105588 h 5726868"/>
                <a:gd name="connsiteX17-4707" fmla="*/ 397186 w 4367206"/>
                <a:gd name="connsiteY17-4708" fmla="*/ 3021768 h 5726868"/>
                <a:gd name="connsiteX18-4709" fmla="*/ 488626 w 4367206"/>
                <a:gd name="connsiteY18-4710" fmla="*/ 2998908 h 5726868"/>
                <a:gd name="connsiteX19-4711" fmla="*/ 471956 w 4367206"/>
                <a:gd name="connsiteY19-4712" fmla="*/ 2942709 h 5726868"/>
                <a:gd name="connsiteX20-4713" fmla="*/ 435286 w 4367206"/>
                <a:gd name="connsiteY20-4714" fmla="*/ 2930328 h 5726868"/>
                <a:gd name="connsiteX21-4715" fmla="*/ 389566 w 4367206"/>
                <a:gd name="connsiteY21-4716" fmla="*/ 2930328 h 5726868"/>
                <a:gd name="connsiteX22-4717" fmla="*/ 314000 w 4367206"/>
                <a:gd name="connsiteY22-4718" fmla="*/ 2893495 h 5726868"/>
                <a:gd name="connsiteX23-4719" fmla="*/ 320986 w 4367206"/>
                <a:gd name="connsiteY23-4720" fmla="*/ 2846508 h 5726868"/>
                <a:gd name="connsiteX24-4721" fmla="*/ 328606 w 4367206"/>
                <a:gd name="connsiteY24-4722" fmla="*/ 2793168 h 5726868"/>
                <a:gd name="connsiteX25-4723" fmla="*/ 313366 w 4367206"/>
                <a:gd name="connsiteY25-4724" fmla="*/ 2732208 h 5726868"/>
                <a:gd name="connsiteX26-4725" fmla="*/ 267646 w 4367206"/>
                <a:gd name="connsiteY26-4726" fmla="*/ 2671248 h 5726868"/>
                <a:gd name="connsiteX27-4727" fmla="*/ 176206 w 4367206"/>
                <a:gd name="connsiteY27-4728" fmla="*/ 2656008 h 5726868"/>
                <a:gd name="connsiteX28-4729" fmla="*/ 54286 w 4367206"/>
                <a:gd name="connsiteY28-4730" fmla="*/ 2610288 h 5726868"/>
                <a:gd name="connsiteX29-4731" fmla="*/ 7931 w 4367206"/>
                <a:gd name="connsiteY29-4732" fmla="*/ 2563298 h 5726868"/>
                <a:gd name="connsiteX30-4733" fmla="*/ 8566 w 4367206"/>
                <a:gd name="connsiteY30-4734" fmla="*/ 2488368 h 5726868"/>
                <a:gd name="connsiteX31-4735" fmla="*/ 92386 w 4367206"/>
                <a:gd name="connsiteY31-4736" fmla="*/ 2335968 h 5726868"/>
                <a:gd name="connsiteX32-4737" fmla="*/ 221926 w 4367206"/>
                <a:gd name="connsiteY32-4738" fmla="*/ 2175948 h 5726868"/>
                <a:gd name="connsiteX33-4739" fmla="*/ 282886 w 4367206"/>
                <a:gd name="connsiteY33-4740" fmla="*/ 2084508 h 5726868"/>
                <a:gd name="connsiteX34-4741" fmla="*/ 328606 w 4367206"/>
                <a:gd name="connsiteY34-4742" fmla="*/ 1977828 h 5726868"/>
                <a:gd name="connsiteX35-4743" fmla="*/ 359086 w 4367206"/>
                <a:gd name="connsiteY35-4744" fmla="*/ 1871148 h 5726868"/>
                <a:gd name="connsiteX36-4745" fmla="*/ 374326 w 4367206"/>
                <a:gd name="connsiteY36-4746" fmla="*/ 1810188 h 5726868"/>
                <a:gd name="connsiteX37-4747" fmla="*/ 343846 w 4367206"/>
                <a:gd name="connsiteY37-4748" fmla="*/ 1756848 h 5726868"/>
                <a:gd name="connsiteX38-4749" fmla="*/ 328606 w 4367206"/>
                <a:gd name="connsiteY38-4750" fmla="*/ 1680648 h 5726868"/>
                <a:gd name="connsiteX39-4751" fmla="*/ 412426 w 4367206"/>
                <a:gd name="connsiteY39-4752" fmla="*/ 1474908 h 5726868"/>
                <a:gd name="connsiteX40-4753" fmla="*/ 442906 w 4367206"/>
                <a:gd name="connsiteY40-4754" fmla="*/ 1307268 h 5726868"/>
                <a:gd name="connsiteX41-4755" fmla="*/ 465766 w 4367206"/>
                <a:gd name="connsiteY41-4756" fmla="*/ 1192968 h 5726868"/>
                <a:gd name="connsiteX42-4757" fmla="*/ 503866 w 4367206"/>
                <a:gd name="connsiteY42-4758" fmla="*/ 1055808 h 5726868"/>
                <a:gd name="connsiteX43-4759" fmla="*/ 557206 w 4367206"/>
                <a:gd name="connsiteY43-4760" fmla="*/ 888168 h 5726868"/>
                <a:gd name="connsiteX44-4761" fmla="*/ 503866 w 4367206"/>
                <a:gd name="connsiteY44-4762" fmla="*/ 888168 h 5726868"/>
                <a:gd name="connsiteX45-4763" fmla="*/ 412426 w 4367206"/>
                <a:gd name="connsiteY45-4764" fmla="*/ 834828 h 5726868"/>
                <a:gd name="connsiteX46-4765" fmla="*/ 328606 w 4367206"/>
                <a:gd name="connsiteY46-4766" fmla="*/ 789108 h 5726868"/>
                <a:gd name="connsiteX47-4767" fmla="*/ 260026 w 4367206"/>
                <a:gd name="connsiteY47-4768" fmla="*/ 773868 h 5726868"/>
                <a:gd name="connsiteX48-4769" fmla="*/ 214306 w 4367206"/>
                <a:gd name="connsiteY48-4770" fmla="*/ 751008 h 5726868"/>
                <a:gd name="connsiteX49-4771" fmla="*/ 260026 w 4367206"/>
                <a:gd name="connsiteY49-4772" fmla="*/ 674808 h 5726868"/>
                <a:gd name="connsiteX50-4773" fmla="*/ 374326 w 4367206"/>
                <a:gd name="connsiteY50-4774" fmla="*/ 606228 h 5726868"/>
                <a:gd name="connsiteX51-4775" fmla="*/ 557206 w 4367206"/>
                <a:gd name="connsiteY51-4776" fmla="*/ 507168 h 5726868"/>
                <a:gd name="connsiteX52-4777" fmla="*/ 656266 w 4367206"/>
                <a:gd name="connsiteY52-4778" fmla="*/ 423348 h 5726868"/>
                <a:gd name="connsiteX53-4779" fmla="*/ 892486 w 4367206"/>
                <a:gd name="connsiteY53-4780" fmla="*/ 232848 h 5726868"/>
                <a:gd name="connsiteX54-4781" fmla="*/ 1174426 w 4367206"/>
                <a:gd name="connsiteY54-4782" fmla="*/ 80448 h 5726868"/>
                <a:gd name="connsiteX55-4783" fmla="*/ 1593526 w 4367206"/>
                <a:gd name="connsiteY55-4784" fmla="*/ 11868 h 5726868"/>
                <a:gd name="connsiteX56-4785" fmla="*/ 1944046 w 4367206"/>
                <a:gd name="connsiteY56-4786" fmla="*/ 4248 h 5726868"/>
                <a:gd name="connsiteX57-4787" fmla="*/ 2172646 w 4367206"/>
                <a:gd name="connsiteY57-4788" fmla="*/ 4248 h 5726868"/>
                <a:gd name="connsiteX58-4789" fmla="*/ 2393626 w 4367206"/>
                <a:gd name="connsiteY58-4790" fmla="*/ 57588 h 5726868"/>
                <a:gd name="connsiteX59-4791" fmla="*/ 2667946 w 4367206"/>
                <a:gd name="connsiteY59-4792" fmla="*/ 133788 h 5726868"/>
                <a:gd name="connsiteX60-4793" fmla="*/ 2820346 w 4367206"/>
                <a:gd name="connsiteY60-4794" fmla="*/ 202368 h 5726868"/>
                <a:gd name="connsiteX61-4795" fmla="*/ 3102286 w 4367206"/>
                <a:gd name="connsiteY61-4796" fmla="*/ 400488 h 5726868"/>
                <a:gd name="connsiteX62-4797" fmla="*/ 3285166 w 4367206"/>
                <a:gd name="connsiteY62-4798" fmla="*/ 651948 h 5726868"/>
                <a:gd name="connsiteX63-4799" fmla="*/ 3407086 w 4367206"/>
                <a:gd name="connsiteY63-4800" fmla="*/ 918648 h 5726868"/>
                <a:gd name="connsiteX64-4801" fmla="*/ 3475666 w 4367206"/>
                <a:gd name="connsiteY64-4802" fmla="*/ 1238688 h 5726868"/>
                <a:gd name="connsiteX65-4803" fmla="*/ 3506146 w 4367206"/>
                <a:gd name="connsiteY65-4804" fmla="*/ 1543488 h 5726868"/>
                <a:gd name="connsiteX66-4805" fmla="*/ 3506146 w 4367206"/>
                <a:gd name="connsiteY66-4806" fmla="*/ 1962588 h 5726868"/>
                <a:gd name="connsiteX67-4807" fmla="*/ 3338506 w 4367206"/>
                <a:gd name="connsiteY67-4808" fmla="*/ 2305488 h 5726868"/>
                <a:gd name="connsiteX68-4809" fmla="*/ 3254686 w 4367206"/>
                <a:gd name="connsiteY68-4810" fmla="*/ 2473128 h 5726868"/>
                <a:gd name="connsiteX69-4811" fmla="*/ 3132766 w 4367206"/>
                <a:gd name="connsiteY69-4812" fmla="*/ 2663628 h 5726868"/>
                <a:gd name="connsiteX70-4813" fmla="*/ 3071806 w 4367206"/>
                <a:gd name="connsiteY70-4814" fmla="*/ 2838888 h 5726868"/>
                <a:gd name="connsiteX71-4815" fmla="*/ 3064186 w 4367206"/>
                <a:gd name="connsiteY71-4816" fmla="*/ 2915088 h 5726868"/>
                <a:gd name="connsiteX72-4817" fmla="*/ 3018466 w 4367206"/>
                <a:gd name="connsiteY72-4818" fmla="*/ 3014148 h 5726868"/>
                <a:gd name="connsiteX73-4819" fmla="*/ 2980366 w 4367206"/>
                <a:gd name="connsiteY73-4820" fmla="*/ 3082728 h 5726868"/>
                <a:gd name="connsiteX74-4821" fmla="*/ 2957506 w 4367206"/>
                <a:gd name="connsiteY74-4822" fmla="*/ 3120828 h 5726868"/>
                <a:gd name="connsiteX75-4823" fmla="*/ 2957506 w 4367206"/>
                <a:gd name="connsiteY75-4824" fmla="*/ 3555168 h 5726868"/>
                <a:gd name="connsiteX76-4825" fmla="*/ 3010846 w 4367206"/>
                <a:gd name="connsiteY76-4826" fmla="*/ 3539928 h 5726868"/>
                <a:gd name="connsiteX77-4827" fmla="*/ 3109906 w 4367206"/>
                <a:gd name="connsiteY77-4828" fmla="*/ 3570408 h 5726868"/>
                <a:gd name="connsiteX78-4829" fmla="*/ 3140386 w 4367206"/>
                <a:gd name="connsiteY78-4830" fmla="*/ 3631368 h 5726868"/>
                <a:gd name="connsiteX79-4831" fmla="*/ 3117526 w 4367206"/>
                <a:gd name="connsiteY79-4832" fmla="*/ 3738048 h 5726868"/>
                <a:gd name="connsiteX80-4833" fmla="*/ 3125146 w 4367206"/>
                <a:gd name="connsiteY80-4834" fmla="*/ 4103808 h 5726868"/>
                <a:gd name="connsiteX81-4835" fmla="*/ 3163246 w 4367206"/>
                <a:gd name="connsiteY81-4836" fmla="*/ 4157148 h 5726868"/>
                <a:gd name="connsiteX82-4837" fmla="*/ 3201346 w 4367206"/>
                <a:gd name="connsiteY82-4838" fmla="*/ 4164768 h 5726868"/>
                <a:gd name="connsiteX83-4839" fmla="*/ 3231826 w 4367206"/>
                <a:gd name="connsiteY83-4840" fmla="*/ 4172388 h 5726868"/>
                <a:gd name="connsiteX84-4841" fmla="*/ 3285166 w 4367206"/>
                <a:gd name="connsiteY84-4842" fmla="*/ 4294308 h 5726868"/>
                <a:gd name="connsiteX85-4843" fmla="*/ 3300406 w 4367206"/>
                <a:gd name="connsiteY85-4844" fmla="*/ 4347648 h 5726868"/>
                <a:gd name="connsiteX86-4845" fmla="*/ 3330886 w 4367206"/>
                <a:gd name="connsiteY86-4846" fmla="*/ 4408608 h 5726868"/>
                <a:gd name="connsiteX87-4847" fmla="*/ 3551866 w 4367206"/>
                <a:gd name="connsiteY87-4848" fmla="*/ 4644828 h 5726868"/>
                <a:gd name="connsiteX88-4849" fmla="*/ 3887146 w 4367206"/>
                <a:gd name="connsiteY88-4850" fmla="*/ 5025828 h 5726868"/>
                <a:gd name="connsiteX89-4851" fmla="*/ 4100506 w 4367206"/>
                <a:gd name="connsiteY89-4852" fmla="*/ 5300148 h 5726868"/>
                <a:gd name="connsiteX90-4853" fmla="*/ 4367206 w 4367206"/>
                <a:gd name="connsiteY90-4854" fmla="*/ 5726868 h 5726868"/>
                <a:gd name="connsiteX0-4855" fmla="*/ 707488 w 4100506"/>
                <a:gd name="connsiteY0-4856" fmla="*/ 5008470 h 5300148"/>
                <a:gd name="connsiteX1-4857" fmla="*/ 961066 w 4100506"/>
                <a:gd name="connsiteY1-4858" fmla="*/ 4644828 h 5300148"/>
                <a:gd name="connsiteX2-4859" fmla="*/ 1342066 w 4100506"/>
                <a:gd name="connsiteY2-4860" fmla="*/ 4172388 h 5300148"/>
                <a:gd name="connsiteX3-4861" fmla="*/ 1258246 w 4100506"/>
                <a:gd name="connsiteY3-4862" fmla="*/ 4012368 h 5300148"/>
                <a:gd name="connsiteX4-4863" fmla="*/ 1204906 w 4100506"/>
                <a:gd name="connsiteY4-4864" fmla="*/ 3928548 h 5300148"/>
                <a:gd name="connsiteX5-4865" fmla="*/ 1174426 w 4100506"/>
                <a:gd name="connsiteY5-4866" fmla="*/ 3768528 h 5300148"/>
                <a:gd name="connsiteX6-4867" fmla="*/ 1151566 w 4100506"/>
                <a:gd name="connsiteY6-4868" fmla="*/ 3699948 h 5300148"/>
                <a:gd name="connsiteX7-4869" fmla="*/ 1143946 w 4100506"/>
                <a:gd name="connsiteY7-4870" fmla="*/ 3669468 h 5300148"/>
                <a:gd name="connsiteX8-4871" fmla="*/ 1067746 w 4100506"/>
                <a:gd name="connsiteY8-4872" fmla="*/ 3661848 h 5300148"/>
                <a:gd name="connsiteX9-4873" fmla="*/ 938206 w 4100506"/>
                <a:gd name="connsiteY9-4874" fmla="*/ 3669468 h 5300148"/>
                <a:gd name="connsiteX10-4875" fmla="*/ 831526 w 4100506"/>
                <a:gd name="connsiteY10-4876" fmla="*/ 3692328 h 5300148"/>
                <a:gd name="connsiteX11-4877" fmla="*/ 610546 w 4100506"/>
                <a:gd name="connsiteY11-4878" fmla="*/ 3738048 h 5300148"/>
                <a:gd name="connsiteX12-4879" fmla="*/ 389566 w 4100506"/>
                <a:gd name="connsiteY12-4880" fmla="*/ 3638988 h 5300148"/>
                <a:gd name="connsiteX13-4881" fmla="*/ 381946 w 4100506"/>
                <a:gd name="connsiteY13-4882" fmla="*/ 3326568 h 5300148"/>
                <a:gd name="connsiteX14-4883" fmla="*/ 420046 w 4100506"/>
                <a:gd name="connsiteY14-4884" fmla="*/ 3227508 h 5300148"/>
                <a:gd name="connsiteX15-4885" fmla="*/ 389566 w 4100506"/>
                <a:gd name="connsiteY15-4886" fmla="*/ 3166548 h 5300148"/>
                <a:gd name="connsiteX16-4887" fmla="*/ 351466 w 4100506"/>
                <a:gd name="connsiteY16-4888" fmla="*/ 3105588 h 5300148"/>
                <a:gd name="connsiteX17-4889" fmla="*/ 397186 w 4100506"/>
                <a:gd name="connsiteY17-4890" fmla="*/ 3021768 h 5300148"/>
                <a:gd name="connsiteX18-4891" fmla="*/ 488626 w 4100506"/>
                <a:gd name="connsiteY18-4892" fmla="*/ 2998908 h 5300148"/>
                <a:gd name="connsiteX19-4893" fmla="*/ 471956 w 4100506"/>
                <a:gd name="connsiteY19-4894" fmla="*/ 2942709 h 5300148"/>
                <a:gd name="connsiteX20-4895" fmla="*/ 435286 w 4100506"/>
                <a:gd name="connsiteY20-4896" fmla="*/ 2930328 h 5300148"/>
                <a:gd name="connsiteX21-4897" fmla="*/ 389566 w 4100506"/>
                <a:gd name="connsiteY21-4898" fmla="*/ 2930328 h 5300148"/>
                <a:gd name="connsiteX22-4899" fmla="*/ 314000 w 4100506"/>
                <a:gd name="connsiteY22-4900" fmla="*/ 2893495 h 5300148"/>
                <a:gd name="connsiteX23-4901" fmla="*/ 320986 w 4100506"/>
                <a:gd name="connsiteY23-4902" fmla="*/ 2846508 h 5300148"/>
                <a:gd name="connsiteX24-4903" fmla="*/ 328606 w 4100506"/>
                <a:gd name="connsiteY24-4904" fmla="*/ 2793168 h 5300148"/>
                <a:gd name="connsiteX25-4905" fmla="*/ 313366 w 4100506"/>
                <a:gd name="connsiteY25-4906" fmla="*/ 2732208 h 5300148"/>
                <a:gd name="connsiteX26-4907" fmla="*/ 267646 w 4100506"/>
                <a:gd name="connsiteY26-4908" fmla="*/ 2671248 h 5300148"/>
                <a:gd name="connsiteX27-4909" fmla="*/ 176206 w 4100506"/>
                <a:gd name="connsiteY27-4910" fmla="*/ 2656008 h 5300148"/>
                <a:gd name="connsiteX28-4911" fmla="*/ 54286 w 4100506"/>
                <a:gd name="connsiteY28-4912" fmla="*/ 2610288 h 5300148"/>
                <a:gd name="connsiteX29-4913" fmla="*/ 7931 w 4100506"/>
                <a:gd name="connsiteY29-4914" fmla="*/ 2563298 h 5300148"/>
                <a:gd name="connsiteX30-4915" fmla="*/ 8566 w 4100506"/>
                <a:gd name="connsiteY30-4916" fmla="*/ 2488368 h 5300148"/>
                <a:gd name="connsiteX31-4917" fmla="*/ 92386 w 4100506"/>
                <a:gd name="connsiteY31-4918" fmla="*/ 2335968 h 5300148"/>
                <a:gd name="connsiteX32-4919" fmla="*/ 221926 w 4100506"/>
                <a:gd name="connsiteY32-4920" fmla="*/ 2175948 h 5300148"/>
                <a:gd name="connsiteX33-4921" fmla="*/ 282886 w 4100506"/>
                <a:gd name="connsiteY33-4922" fmla="*/ 2084508 h 5300148"/>
                <a:gd name="connsiteX34-4923" fmla="*/ 328606 w 4100506"/>
                <a:gd name="connsiteY34-4924" fmla="*/ 1977828 h 5300148"/>
                <a:gd name="connsiteX35-4925" fmla="*/ 359086 w 4100506"/>
                <a:gd name="connsiteY35-4926" fmla="*/ 1871148 h 5300148"/>
                <a:gd name="connsiteX36-4927" fmla="*/ 374326 w 4100506"/>
                <a:gd name="connsiteY36-4928" fmla="*/ 1810188 h 5300148"/>
                <a:gd name="connsiteX37-4929" fmla="*/ 343846 w 4100506"/>
                <a:gd name="connsiteY37-4930" fmla="*/ 1756848 h 5300148"/>
                <a:gd name="connsiteX38-4931" fmla="*/ 328606 w 4100506"/>
                <a:gd name="connsiteY38-4932" fmla="*/ 1680648 h 5300148"/>
                <a:gd name="connsiteX39-4933" fmla="*/ 412426 w 4100506"/>
                <a:gd name="connsiteY39-4934" fmla="*/ 1474908 h 5300148"/>
                <a:gd name="connsiteX40-4935" fmla="*/ 442906 w 4100506"/>
                <a:gd name="connsiteY40-4936" fmla="*/ 1307268 h 5300148"/>
                <a:gd name="connsiteX41-4937" fmla="*/ 465766 w 4100506"/>
                <a:gd name="connsiteY41-4938" fmla="*/ 1192968 h 5300148"/>
                <a:gd name="connsiteX42-4939" fmla="*/ 503866 w 4100506"/>
                <a:gd name="connsiteY42-4940" fmla="*/ 1055808 h 5300148"/>
                <a:gd name="connsiteX43-4941" fmla="*/ 557206 w 4100506"/>
                <a:gd name="connsiteY43-4942" fmla="*/ 888168 h 5300148"/>
                <a:gd name="connsiteX44-4943" fmla="*/ 503866 w 4100506"/>
                <a:gd name="connsiteY44-4944" fmla="*/ 888168 h 5300148"/>
                <a:gd name="connsiteX45-4945" fmla="*/ 412426 w 4100506"/>
                <a:gd name="connsiteY45-4946" fmla="*/ 834828 h 5300148"/>
                <a:gd name="connsiteX46-4947" fmla="*/ 328606 w 4100506"/>
                <a:gd name="connsiteY46-4948" fmla="*/ 789108 h 5300148"/>
                <a:gd name="connsiteX47-4949" fmla="*/ 260026 w 4100506"/>
                <a:gd name="connsiteY47-4950" fmla="*/ 773868 h 5300148"/>
                <a:gd name="connsiteX48-4951" fmla="*/ 214306 w 4100506"/>
                <a:gd name="connsiteY48-4952" fmla="*/ 751008 h 5300148"/>
                <a:gd name="connsiteX49-4953" fmla="*/ 260026 w 4100506"/>
                <a:gd name="connsiteY49-4954" fmla="*/ 674808 h 5300148"/>
                <a:gd name="connsiteX50-4955" fmla="*/ 374326 w 4100506"/>
                <a:gd name="connsiteY50-4956" fmla="*/ 606228 h 5300148"/>
                <a:gd name="connsiteX51-4957" fmla="*/ 557206 w 4100506"/>
                <a:gd name="connsiteY51-4958" fmla="*/ 507168 h 5300148"/>
                <a:gd name="connsiteX52-4959" fmla="*/ 656266 w 4100506"/>
                <a:gd name="connsiteY52-4960" fmla="*/ 423348 h 5300148"/>
                <a:gd name="connsiteX53-4961" fmla="*/ 892486 w 4100506"/>
                <a:gd name="connsiteY53-4962" fmla="*/ 232848 h 5300148"/>
                <a:gd name="connsiteX54-4963" fmla="*/ 1174426 w 4100506"/>
                <a:gd name="connsiteY54-4964" fmla="*/ 80448 h 5300148"/>
                <a:gd name="connsiteX55-4965" fmla="*/ 1593526 w 4100506"/>
                <a:gd name="connsiteY55-4966" fmla="*/ 11868 h 5300148"/>
                <a:gd name="connsiteX56-4967" fmla="*/ 1944046 w 4100506"/>
                <a:gd name="connsiteY56-4968" fmla="*/ 4248 h 5300148"/>
                <a:gd name="connsiteX57-4969" fmla="*/ 2172646 w 4100506"/>
                <a:gd name="connsiteY57-4970" fmla="*/ 4248 h 5300148"/>
                <a:gd name="connsiteX58-4971" fmla="*/ 2393626 w 4100506"/>
                <a:gd name="connsiteY58-4972" fmla="*/ 57588 h 5300148"/>
                <a:gd name="connsiteX59-4973" fmla="*/ 2667946 w 4100506"/>
                <a:gd name="connsiteY59-4974" fmla="*/ 133788 h 5300148"/>
                <a:gd name="connsiteX60-4975" fmla="*/ 2820346 w 4100506"/>
                <a:gd name="connsiteY60-4976" fmla="*/ 202368 h 5300148"/>
                <a:gd name="connsiteX61-4977" fmla="*/ 3102286 w 4100506"/>
                <a:gd name="connsiteY61-4978" fmla="*/ 400488 h 5300148"/>
                <a:gd name="connsiteX62-4979" fmla="*/ 3285166 w 4100506"/>
                <a:gd name="connsiteY62-4980" fmla="*/ 651948 h 5300148"/>
                <a:gd name="connsiteX63-4981" fmla="*/ 3407086 w 4100506"/>
                <a:gd name="connsiteY63-4982" fmla="*/ 918648 h 5300148"/>
                <a:gd name="connsiteX64-4983" fmla="*/ 3475666 w 4100506"/>
                <a:gd name="connsiteY64-4984" fmla="*/ 1238688 h 5300148"/>
                <a:gd name="connsiteX65-4985" fmla="*/ 3506146 w 4100506"/>
                <a:gd name="connsiteY65-4986" fmla="*/ 1543488 h 5300148"/>
                <a:gd name="connsiteX66-4987" fmla="*/ 3506146 w 4100506"/>
                <a:gd name="connsiteY66-4988" fmla="*/ 1962588 h 5300148"/>
                <a:gd name="connsiteX67-4989" fmla="*/ 3338506 w 4100506"/>
                <a:gd name="connsiteY67-4990" fmla="*/ 2305488 h 5300148"/>
                <a:gd name="connsiteX68-4991" fmla="*/ 3254686 w 4100506"/>
                <a:gd name="connsiteY68-4992" fmla="*/ 2473128 h 5300148"/>
                <a:gd name="connsiteX69-4993" fmla="*/ 3132766 w 4100506"/>
                <a:gd name="connsiteY69-4994" fmla="*/ 2663628 h 5300148"/>
                <a:gd name="connsiteX70-4995" fmla="*/ 3071806 w 4100506"/>
                <a:gd name="connsiteY70-4996" fmla="*/ 2838888 h 5300148"/>
                <a:gd name="connsiteX71-4997" fmla="*/ 3064186 w 4100506"/>
                <a:gd name="connsiteY71-4998" fmla="*/ 2915088 h 5300148"/>
                <a:gd name="connsiteX72-4999" fmla="*/ 3018466 w 4100506"/>
                <a:gd name="connsiteY72-5000" fmla="*/ 3014148 h 5300148"/>
                <a:gd name="connsiteX73-5001" fmla="*/ 2980366 w 4100506"/>
                <a:gd name="connsiteY73-5002" fmla="*/ 3082728 h 5300148"/>
                <a:gd name="connsiteX74-5003" fmla="*/ 2957506 w 4100506"/>
                <a:gd name="connsiteY74-5004" fmla="*/ 3120828 h 5300148"/>
                <a:gd name="connsiteX75-5005" fmla="*/ 2957506 w 4100506"/>
                <a:gd name="connsiteY75-5006" fmla="*/ 3555168 h 5300148"/>
                <a:gd name="connsiteX76-5007" fmla="*/ 3010846 w 4100506"/>
                <a:gd name="connsiteY76-5008" fmla="*/ 3539928 h 5300148"/>
                <a:gd name="connsiteX77-5009" fmla="*/ 3109906 w 4100506"/>
                <a:gd name="connsiteY77-5010" fmla="*/ 3570408 h 5300148"/>
                <a:gd name="connsiteX78-5011" fmla="*/ 3140386 w 4100506"/>
                <a:gd name="connsiteY78-5012" fmla="*/ 3631368 h 5300148"/>
                <a:gd name="connsiteX79-5013" fmla="*/ 3117526 w 4100506"/>
                <a:gd name="connsiteY79-5014" fmla="*/ 3738048 h 5300148"/>
                <a:gd name="connsiteX80-5015" fmla="*/ 3125146 w 4100506"/>
                <a:gd name="connsiteY80-5016" fmla="*/ 4103808 h 5300148"/>
                <a:gd name="connsiteX81-5017" fmla="*/ 3163246 w 4100506"/>
                <a:gd name="connsiteY81-5018" fmla="*/ 4157148 h 5300148"/>
                <a:gd name="connsiteX82-5019" fmla="*/ 3201346 w 4100506"/>
                <a:gd name="connsiteY82-5020" fmla="*/ 4164768 h 5300148"/>
                <a:gd name="connsiteX83-5021" fmla="*/ 3231826 w 4100506"/>
                <a:gd name="connsiteY83-5022" fmla="*/ 4172388 h 5300148"/>
                <a:gd name="connsiteX84-5023" fmla="*/ 3285166 w 4100506"/>
                <a:gd name="connsiteY84-5024" fmla="*/ 4294308 h 5300148"/>
                <a:gd name="connsiteX85-5025" fmla="*/ 3300406 w 4100506"/>
                <a:gd name="connsiteY85-5026" fmla="*/ 4347648 h 5300148"/>
                <a:gd name="connsiteX86-5027" fmla="*/ 3330886 w 4100506"/>
                <a:gd name="connsiteY86-5028" fmla="*/ 4408608 h 5300148"/>
                <a:gd name="connsiteX87-5029" fmla="*/ 3551866 w 4100506"/>
                <a:gd name="connsiteY87-5030" fmla="*/ 4644828 h 5300148"/>
                <a:gd name="connsiteX88-5031" fmla="*/ 3887146 w 4100506"/>
                <a:gd name="connsiteY88-5032" fmla="*/ 5025828 h 5300148"/>
                <a:gd name="connsiteX89-5033" fmla="*/ 4100506 w 4100506"/>
                <a:gd name="connsiteY89-5034" fmla="*/ 5300148 h 5300148"/>
                <a:gd name="connsiteX0-5035" fmla="*/ 707488 w 3887146"/>
                <a:gd name="connsiteY0-5036" fmla="*/ 5008470 h 5025828"/>
                <a:gd name="connsiteX1-5037" fmla="*/ 961066 w 3887146"/>
                <a:gd name="connsiteY1-5038" fmla="*/ 4644828 h 5025828"/>
                <a:gd name="connsiteX2-5039" fmla="*/ 1342066 w 3887146"/>
                <a:gd name="connsiteY2-5040" fmla="*/ 4172388 h 5025828"/>
                <a:gd name="connsiteX3-5041" fmla="*/ 1258246 w 3887146"/>
                <a:gd name="connsiteY3-5042" fmla="*/ 4012368 h 5025828"/>
                <a:gd name="connsiteX4-5043" fmla="*/ 1204906 w 3887146"/>
                <a:gd name="connsiteY4-5044" fmla="*/ 3928548 h 5025828"/>
                <a:gd name="connsiteX5-5045" fmla="*/ 1174426 w 3887146"/>
                <a:gd name="connsiteY5-5046" fmla="*/ 3768528 h 5025828"/>
                <a:gd name="connsiteX6-5047" fmla="*/ 1151566 w 3887146"/>
                <a:gd name="connsiteY6-5048" fmla="*/ 3699948 h 5025828"/>
                <a:gd name="connsiteX7-5049" fmla="*/ 1143946 w 3887146"/>
                <a:gd name="connsiteY7-5050" fmla="*/ 3669468 h 5025828"/>
                <a:gd name="connsiteX8-5051" fmla="*/ 1067746 w 3887146"/>
                <a:gd name="connsiteY8-5052" fmla="*/ 3661848 h 5025828"/>
                <a:gd name="connsiteX9-5053" fmla="*/ 938206 w 3887146"/>
                <a:gd name="connsiteY9-5054" fmla="*/ 3669468 h 5025828"/>
                <a:gd name="connsiteX10-5055" fmla="*/ 831526 w 3887146"/>
                <a:gd name="connsiteY10-5056" fmla="*/ 3692328 h 5025828"/>
                <a:gd name="connsiteX11-5057" fmla="*/ 610546 w 3887146"/>
                <a:gd name="connsiteY11-5058" fmla="*/ 3738048 h 5025828"/>
                <a:gd name="connsiteX12-5059" fmla="*/ 389566 w 3887146"/>
                <a:gd name="connsiteY12-5060" fmla="*/ 3638988 h 5025828"/>
                <a:gd name="connsiteX13-5061" fmla="*/ 381946 w 3887146"/>
                <a:gd name="connsiteY13-5062" fmla="*/ 3326568 h 5025828"/>
                <a:gd name="connsiteX14-5063" fmla="*/ 420046 w 3887146"/>
                <a:gd name="connsiteY14-5064" fmla="*/ 3227508 h 5025828"/>
                <a:gd name="connsiteX15-5065" fmla="*/ 389566 w 3887146"/>
                <a:gd name="connsiteY15-5066" fmla="*/ 3166548 h 5025828"/>
                <a:gd name="connsiteX16-5067" fmla="*/ 351466 w 3887146"/>
                <a:gd name="connsiteY16-5068" fmla="*/ 3105588 h 5025828"/>
                <a:gd name="connsiteX17-5069" fmla="*/ 397186 w 3887146"/>
                <a:gd name="connsiteY17-5070" fmla="*/ 3021768 h 5025828"/>
                <a:gd name="connsiteX18-5071" fmla="*/ 488626 w 3887146"/>
                <a:gd name="connsiteY18-5072" fmla="*/ 2998908 h 5025828"/>
                <a:gd name="connsiteX19-5073" fmla="*/ 471956 w 3887146"/>
                <a:gd name="connsiteY19-5074" fmla="*/ 2942709 h 5025828"/>
                <a:gd name="connsiteX20-5075" fmla="*/ 435286 w 3887146"/>
                <a:gd name="connsiteY20-5076" fmla="*/ 2930328 h 5025828"/>
                <a:gd name="connsiteX21-5077" fmla="*/ 389566 w 3887146"/>
                <a:gd name="connsiteY21-5078" fmla="*/ 2930328 h 5025828"/>
                <a:gd name="connsiteX22-5079" fmla="*/ 314000 w 3887146"/>
                <a:gd name="connsiteY22-5080" fmla="*/ 2893495 h 5025828"/>
                <a:gd name="connsiteX23-5081" fmla="*/ 320986 w 3887146"/>
                <a:gd name="connsiteY23-5082" fmla="*/ 2846508 h 5025828"/>
                <a:gd name="connsiteX24-5083" fmla="*/ 328606 w 3887146"/>
                <a:gd name="connsiteY24-5084" fmla="*/ 2793168 h 5025828"/>
                <a:gd name="connsiteX25-5085" fmla="*/ 313366 w 3887146"/>
                <a:gd name="connsiteY25-5086" fmla="*/ 2732208 h 5025828"/>
                <a:gd name="connsiteX26-5087" fmla="*/ 267646 w 3887146"/>
                <a:gd name="connsiteY26-5088" fmla="*/ 2671248 h 5025828"/>
                <a:gd name="connsiteX27-5089" fmla="*/ 176206 w 3887146"/>
                <a:gd name="connsiteY27-5090" fmla="*/ 2656008 h 5025828"/>
                <a:gd name="connsiteX28-5091" fmla="*/ 54286 w 3887146"/>
                <a:gd name="connsiteY28-5092" fmla="*/ 2610288 h 5025828"/>
                <a:gd name="connsiteX29-5093" fmla="*/ 7931 w 3887146"/>
                <a:gd name="connsiteY29-5094" fmla="*/ 2563298 h 5025828"/>
                <a:gd name="connsiteX30-5095" fmla="*/ 8566 w 3887146"/>
                <a:gd name="connsiteY30-5096" fmla="*/ 2488368 h 5025828"/>
                <a:gd name="connsiteX31-5097" fmla="*/ 92386 w 3887146"/>
                <a:gd name="connsiteY31-5098" fmla="*/ 2335968 h 5025828"/>
                <a:gd name="connsiteX32-5099" fmla="*/ 221926 w 3887146"/>
                <a:gd name="connsiteY32-5100" fmla="*/ 2175948 h 5025828"/>
                <a:gd name="connsiteX33-5101" fmla="*/ 282886 w 3887146"/>
                <a:gd name="connsiteY33-5102" fmla="*/ 2084508 h 5025828"/>
                <a:gd name="connsiteX34-5103" fmla="*/ 328606 w 3887146"/>
                <a:gd name="connsiteY34-5104" fmla="*/ 1977828 h 5025828"/>
                <a:gd name="connsiteX35-5105" fmla="*/ 359086 w 3887146"/>
                <a:gd name="connsiteY35-5106" fmla="*/ 1871148 h 5025828"/>
                <a:gd name="connsiteX36-5107" fmla="*/ 374326 w 3887146"/>
                <a:gd name="connsiteY36-5108" fmla="*/ 1810188 h 5025828"/>
                <a:gd name="connsiteX37-5109" fmla="*/ 343846 w 3887146"/>
                <a:gd name="connsiteY37-5110" fmla="*/ 1756848 h 5025828"/>
                <a:gd name="connsiteX38-5111" fmla="*/ 328606 w 3887146"/>
                <a:gd name="connsiteY38-5112" fmla="*/ 1680648 h 5025828"/>
                <a:gd name="connsiteX39-5113" fmla="*/ 412426 w 3887146"/>
                <a:gd name="connsiteY39-5114" fmla="*/ 1474908 h 5025828"/>
                <a:gd name="connsiteX40-5115" fmla="*/ 442906 w 3887146"/>
                <a:gd name="connsiteY40-5116" fmla="*/ 1307268 h 5025828"/>
                <a:gd name="connsiteX41-5117" fmla="*/ 465766 w 3887146"/>
                <a:gd name="connsiteY41-5118" fmla="*/ 1192968 h 5025828"/>
                <a:gd name="connsiteX42-5119" fmla="*/ 503866 w 3887146"/>
                <a:gd name="connsiteY42-5120" fmla="*/ 1055808 h 5025828"/>
                <a:gd name="connsiteX43-5121" fmla="*/ 557206 w 3887146"/>
                <a:gd name="connsiteY43-5122" fmla="*/ 888168 h 5025828"/>
                <a:gd name="connsiteX44-5123" fmla="*/ 503866 w 3887146"/>
                <a:gd name="connsiteY44-5124" fmla="*/ 888168 h 5025828"/>
                <a:gd name="connsiteX45-5125" fmla="*/ 412426 w 3887146"/>
                <a:gd name="connsiteY45-5126" fmla="*/ 834828 h 5025828"/>
                <a:gd name="connsiteX46-5127" fmla="*/ 328606 w 3887146"/>
                <a:gd name="connsiteY46-5128" fmla="*/ 789108 h 5025828"/>
                <a:gd name="connsiteX47-5129" fmla="*/ 260026 w 3887146"/>
                <a:gd name="connsiteY47-5130" fmla="*/ 773868 h 5025828"/>
                <a:gd name="connsiteX48-5131" fmla="*/ 214306 w 3887146"/>
                <a:gd name="connsiteY48-5132" fmla="*/ 751008 h 5025828"/>
                <a:gd name="connsiteX49-5133" fmla="*/ 260026 w 3887146"/>
                <a:gd name="connsiteY49-5134" fmla="*/ 674808 h 5025828"/>
                <a:gd name="connsiteX50-5135" fmla="*/ 374326 w 3887146"/>
                <a:gd name="connsiteY50-5136" fmla="*/ 606228 h 5025828"/>
                <a:gd name="connsiteX51-5137" fmla="*/ 557206 w 3887146"/>
                <a:gd name="connsiteY51-5138" fmla="*/ 507168 h 5025828"/>
                <a:gd name="connsiteX52-5139" fmla="*/ 656266 w 3887146"/>
                <a:gd name="connsiteY52-5140" fmla="*/ 423348 h 5025828"/>
                <a:gd name="connsiteX53-5141" fmla="*/ 892486 w 3887146"/>
                <a:gd name="connsiteY53-5142" fmla="*/ 232848 h 5025828"/>
                <a:gd name="connsiteX54-5143" fmla="*/ 1174426 w 3887146"/>
                <a:gd name="connsiteY54-5144" fmla="*/ 80448 h 5025828"/>
                <a:gd name="connsiteX55-5145" fmla="*/ 1593526 w 3887146"/>
                <a:gd name="connsiteY55-5146" fmla="*/ 11868 h 5025828"/>
                <a:gd name="connsiteX56-5147" fmla="*/ 1944046 w 3887146"/>
                <a:gd name="connsiteY56-5148" fmla="*/ 4248 h 5025828"/>
                <a:gd name="connsiteX57-5149" fmla="*/ 2172646 w 3887146"/>
                <a:gd name="connsiteY57-5150" fmla="*/ 4248 h 5025828"/>
                <a:gd name="connsiteX58-5151" fmla="*/ 2393626 w 3887146"/>
                <a:gd name="connsiteY58-5152" fmla="*/ 57588 h 5025828"/>
                <a:gd name="connsiteX59-5153" fmla="*/ 2667946 w 3887146"/>
                <a:gd name="connsiteY59-5154" fmla="*/ 133788 h 5025828"/>
                <a:gd name="connsiteX60-5155" fmla="*/ 2820346 w 3887146"/>
                <a:gd name="connsiteY60-5156" fmla="*/ 202368 h 5025828"/>
                <a:gd name="connsiteX61-5157" fmla="*/ 3102286 w 3887146"/>
                <a:gd name="connsiteY61-5158" fmla="*/ 400488 h 5025828"/>
                <a:gd name="connsiteX62-5159" fmla="*/ 3285166 w 3887146"/>
                <a:gd name="connsiteY62-5160" fmla="*/ 651948 h 5025828"/>
                <a:gd name="connsiteX63-5161" fmla="*/ 3407086 w 3887146"/>
                <a:gd name="connsiteY63-5162" fmla="*/ 918648 h 5025828"/>
                <a:gd name="connsiteX64-5163" fmla="*/ 3475666 w 3887146"/>
                <a:gd name="connsiteY64-5164" fmla="*/ 1238688 h 5025828"/>
                <a:gd name="connsiteX65-5165" fmla="*/ 3506146 w 3887146"/>
                <a:gd name="connsiteY65-5166" fmla="*/ 1543488 h 5025828"/>
                <a:gd name="connsiteX66-5167" fmla="*/ 3506146 w 3887146"/>
                <a:gd name="connsiteY66-5168" fmla="*/ 1962588 h 5025828"/>
                <a:gd name="connsiteX67-5169" fmla="*/ 3338506 w 3887146"/>
                <a:gd name="connsiteY67-5170" fmla="*/ 2305488 h 5025828"/>
                <a:gd name="connsiteX68-5171" fmla="*/ 3254686 w 3887146"/>
                <a:gd name="connsiteY68-5172" fmla="*/ 2473128 h 5025828"/>
                <a:gd name="connsiteX69-5173" fmla="*/ 3132766 w 3887146"/>
                <a:gd name="connsiteY69-5174" fmla="*/ 2663628 h 5025828"/>
                <a:gd name="connsiteX70-5175" fmla="*/ 3071806 w 3887146"/>
                <a:gd name="connsiteY70-5176" fmla="*/ 2838888 h 5025828"/>
                <a:gd name="connsiteX71-5177" fmla="*/ 3064186 w 3887146"/>
                <a:gd name="connsiteY71-5178" fmla="*/ 2915088 h 5025828"/>
                <a:gd name="connsiteX72-5179" fmla="*/ 3018466 w 3887146"/>
                <a:gd name="connsiteY72-5180" fmla="*/ 3014148 h 5025828"/>
                <a:gd name="connsiteX73-5181" fmla="*/ 2980366 w 3887146"/>
                <a:gd name="connsiteY73-5182" fmla="*/ 3082728 h 5025828"/>
                <a:gd name="connsiteX74-5183" fmla="*/ 2957506 w 3887146"/>
                <a:gd name="connsiteY74-5184" fmla="*/ 3120828 h 5025828"/>
                <a:gd name="connsiteX75-5185" fmla="*/ 2957506 w 3887146"/>
                <a:gd name="connsiteY75-5186" fmla="*/ 3555168 h 5025828"/>
                <a:gd name="connsiteX76-5187" fmla="*/ 3010846 w 3887146"/>
                <a:gd name="connsiteY76-5188" fmla="*/ 3539928 h 5025828"/>
                <a:gd name="connsiteX77-5189" fmla="*/ 3109906 w 3887146"/>
                <a:gd name="connsiteY77-5190" fmla="*/ 3570408 h 5025828"/>
                <a:gd name="connsiteX78-5191" fmla="*/ 3140386 w 3887146"/>
                <a:gd name="connsiteY78-5192" fmla="*/ 3631368 h 5025828"/>
                <a:gd name="connsiteX79-5193" fmla="*/ 3117526 w 3887146"/>
                <a:gd name="connsiteY79-5194" fmla="*/ 3738048 h 5025828"/>
                <a:gd name="connsiteX80-5195" fmla="*/ 3125146 w 3887146"/>
                <a:gd name="connsiteY80-5196" fmla="*/ 4103808 h 5025828"/>
                <a:gd name="connsiteX81-5197" fmla="*/ 3163246 w 3887146"/>
                <a:gd name="connsiteY81-5198" fmla="*/ 4157148 h 5025828"/>
                <a:gd name="connsiteX82-5199" fmla="*/ 3201346 w 3887146"/>
                <a:gd name="connsiteY82-5200" fmla="*/ 4164768 h 5025828"/>
                <a:gd name="connsiteX83-5201" fmla="*/ 3231826 w 3887146"/>
                <a:gd name="connsiteY83-5202" fmla="*/ 4172388 h 5025828"/>
                <a:gd name="connsiteX84-5203" fmla="*/ 3285166 w 3887146"/>
                <a:gd name="connsiteY84-5204" fmla="*/ 4294308 h 5025828"/>
                <a:gd name="connsiteX85-5205" fmla="*/ 3300406 w 3887146"/>
                <a:gd name="connsiteY85-5206" fmla="*/ 4347648 h 5025828"/>
                <a:gd name="connsiteX86-5207" fmla="*/ 3330886 w 3887146"/>
                <a:gd name="connsiteY86-5208" fmla="*/ 4408608 h 5025828"/>
                <a:gd name="connsiteX87-5209" fmla="*/ 3551866 w 3887146"/>
                <a:gd name="connsiteY87-5210" fmla="*/ 4644828 h 5025828"/>
                <a:gd name="connsiteX88-5211" fmla="*/ 3887146 w 3887146"/>
                <a:gd name="connsiteY88-5212" fmla="*/ 5025828 h 5025828"/>
                <a:gd name="connsiteX0-5213" fmla="*/ 707488 w 3884395"/>
                <a:gd name="connsiteY0-5214" fmla="*/ 5008470 h 5017575"/>
                <a:gd name="connsiteX1-5215" fmla="*/ 961066 w 3884395"/>
                <a:gd name="connsiteY1-5216" fmla="*/ 4644828 h 5017575"/>
                <a:gd name="connsiteX2-5217" fmla="*/ 1342066 w 3884395"/>
                <a:gd name="connsiteY2-5218" fmla="*/ 4172388 h 5017575"/>
                <a:gd name="connsiteX3-5219" fmla="*/ 1258246 w 3884395"/>
                <a:gd name="connsiteY3-5220" fmla="*/ 4012368 h 5017575"/>
                <a:gd name="connsiteX4-5221" fmla="*/ 1204906 w 3884395"/>
                <a:gd name="connsiteY4-5222" fmla="*/ 3928548 h 5017575"/>
                <a:gd name="connsiteX5-5223" fmla="*/ 1174426 w 3884395"/>
                <a:gd name="connsiteY5-5224" fmla="*/ 3768528 h 5017575"/>
                <a:gd name="connsiteX6-5225" fmla="*/ 1151566 w 3884395"/>
                <a:gd name="connsiteY6-5226" fmla="*/ 3699948 h 5017575"/>
                <a:gd name="connsiteX7-5227" fmla="*/ 1143946 w 3884395"/>
                <a:gd name="connsiteY7-5228" fmla="*/ 3669468 h 5017575"/>
                <a:gd name="connsiteX8-5229" fmla="*/ 1067746 w 3884395"/>
                <a:gd name="connsiteY8-5230" fmla="*/ 3661848 h 5017575"/>
                <a:gd name="connsiteX9-5231" fmla="*/ 938206 w 3884395"/>
                <a:gd name="connsiteY9-5232" fmla="*/ 3669468 h 5017575"/>
                <a:gd name="connsiteX10-5233" fmla="*/ 831526 w 3884395"/>
                <a:gd name="connsiteY10-5234" fmla="*/ 3692328 h 5017575"/>
                <a:gd name="connsiteX11-5235" fmla="*/ 610546 w 3884395"/>
                <a:gd name="connsiteY11-5236" fmla="*/ 3738048 h 5017575"/>
                <a:gd name="connsiteX12-5237" fmla="*/ 389566 w 3884395"/>
                <a:gd name="connsiteY12-5238" fmla="*/ 3638988 h 5017575"/>
                <a:gd name="connsiteX13-5239" fmla="*/ 381946 w 3884395"/>
                <a:gd name="connsiteY13-5240" fmla="*/ 3326568 h 5017575"/>
                <a:gd name="connsiteX14-5241" fmla="*/ 420046 w 3884395"/>
                <a:gd name="connsiteY14-5242" fmla="*/ 3227508 h 5017575"/>
                <a:gd name="connsiteX15-5243" fmla="*/ 389566 w 3884395"/>
                <a:gd name="connsiteY15-5244" fmla="*/ 3166548 h 5017575"/>
                <a:gd name="connsiteX16-5245" fmla="*/ 351466 w 3884395"/>
                <a:gd name="connsiteY16-5246" fmla="*/ 3105588 h 5017575"/>
                <a:gd name="connsiteX17-5247" fmla="*/ 397186 w 3884395"/>
                <a:gd name="connsiteY17-5248" fmla="*/ 3021768 h 5017575"/>
                <a:gd name="connsiteX18-5249" fmla="*/ 488626 w 3884395"/>
                <a:gd name="connsiteY18-5250" fmla="*/ 2998908 h 5017575"/>
                <a:gd name="connsiteX19-5251" fmla="*/ 471956 w 3884395"/>
                <a:gd name="connsiteY19-5252" fmla="*/ 2942709 h 5017575"/>
                <a:gd name="connsiteX20-5253" fmla="*/ 435286 w 3884395"/>
                <a:gd name="connsiteY20-5254" fmla="*/ 2930328 h 5017575"/>
                <a:gd name="connsiteX21-5255" fmla="*/ 389566 w 3884395"/>
                <a:gd name="connsiteY21-5256" fmla="*/ 2930328 h 5017575"/>
                <a:gd name="connsiteX22-5257" fmla="*/ 314000 w 3884395"/>
                <a:gd name="connsiteY22-5258" fmla="*/ 2893495 h 5017575"/>
                <a:gd name="connsiteX23-5259" fmla="*/ 320986 w 3884395"/>
                <a:gd name="connsiteY23-5260" fmla="*/ 2846508 h 5017575"/>
                <a:gd name="connsiteX24-5261" fmla="*/ 328606 w 3884395"/>
                <a:gd name="connsiteY24-5262" fmla="*/ 2793168 h 5017575"/>
                <a:gd name="connsiteX25-5263" fmla="*/ 313366 w 3884395"/>
                <a:gd name="connsiteY25-5264" fmla="*/ 2732208 h 5017575"/>
                <a:gd name="connsiteX26-5265" fmla="*/ 267646 w 3884395"/>
                <a:gd name="connsiteY26-5266" fmla="*/ 2671248 h 5017575"/>
                <a:gd name="connsiteX27-5267" fmla="*/ 176206 w 3884395"/>
                <a:gd name="connsiteY27-5268" fmla="*/ 2656008 h 5017575"/>
                <a:gd name="connsiteX28-5269" fmla="*/ 54286 w 3884395"/>
                <a:gd name="connsiteY28-5270" fmla="*/ 2610288 h 5017575"/>
                <a:gd name="connsiteX29-5271" fmla="*/ 7931 w 3884395"/>
                <a:gd name="connsiteY29-5272" fmla="*/ 2563298 h 5017575"/>
                <a:gd name="connsiteX30-5273" fmla="*/ 8566 w 3884395"/>
                <a:gd name="connsiteY30-5274" fmla="*/ 2488368 h 5017575"/>
                <a:gd name="connsiteX31-5275" fmla="*/ 92386 w 3884395"/>
                <a:gd name="connsiteY31-5276" fmla="*/ 2335968 h 5017575"/>
                <a:gd name="connsiteX32-5277" fmla="*/ 221926 w 3884395"/>
                <a:gd name="connsiteY32-5278" fmla="*/ 2175948 h 5017575"/>
                <a:gd name="connsiteX33-5279" fmla="*/ 282886 w 3884395"/>
                <a:gd name="connsiteY33-5280" fmla="*/ 2084508 h 5017575"/>
                <a:gd name="connsiteX34-5281" fmla="*/ 328606 w 3884395"/>
                <a:gd name="connsiteY34-5282" fmla="*/ 1977828 h 5017575"/>
                <a:gd name="connsiteX35-5283" fmla="*/ 359086 w 3884395"/>
                <a:gd name="connsiteY35-5284" fmla="*/ 1871148 h 5017575"/>
                <a:gd name="connsiteX36-5285" fmla="*/ 374326 w 3884395"/>
                <a:gd name="connsiteY36-5286" fmla="*/ 1810188 h 5017575"/>
                <a:gd name="connsiteX37-5287" fmla="*/ 343846 w 3884395"/>
                <a:gd name="connsiteY37-5288" fmla="*/ 1756848 h 5017575"/>
                <a:gd name="connsiteX38-5289" fmla="*/ 328606 w 3884395"/>
                <a:gd name="connsiteY38-5290" fmla="*/ 1680648 h 5017575"/>
                <a:gd name="connsiteX39-5291" fmla="*/ 412426 w 3884395"/>
                <a:gd name="connsiteY39-5292" fmla="*/ 1474908 h 5017575"/>
                <a:gd name="connsiteX40-5293" fmla="*/ 442906 w 3884395"/>
                <a:gd name="connsiteY40-5294" fmla="*/ 1307268 h 5017575"/>
                <a:gd name="connsiteX41-5295" fmla="*/ 465766 w 3884395"/>
                <a:gd name="connsiteY41-5296" fmla="*/ 1192968 h 5017575"/>
                <a:gd name="connsiteX42-5297" fmla="*/ 503866 w 3884395"/>
                <a:gd name="connsiteY42-5298" fmla="*/ 1055808 h 5017575"/>
                <a:gd name="connsiteX43-5299" fmla="*/ 557206 w 3884395"/>
                <a:gd name="connsiteY43-5300" fmla="*/ 888168 h 5017575"/>
                <a:gd name="connsiteX44-5301" fmla="*/ 503866 w 3884395"/>
                <a:gd name="connsiteY44-5302" fmla="*/ 888168 h 5017575"/>
                <a:gd name="connsiteX45-5303" fmla="*/ 412426 w 3884395"/>
                <a:gd name="connsiteY45-5304" fmla="*/ 834828 h 5017575"/>
                <a:gd name="connsiteX46-5305" fmla="*/ 328606 w 3884395"/>
                <a:gd name="connsiteY46-5306" fmla="*/ 789108 h 5017575"/>
                <a:gd name="connsiteX47-5307" fmla="*/ 260026 w 3884395"/>
                <a:gd name="connsiteY47-5308" fmla="*/ 773868 h 5017575"/>
                <a:gd name="connsiteX48-5309" fmla="*/ 214306 w 3884395"/>
                <a:gd name="connsiteY48-5310" fmla="*/ 751008 h 5017575"/>
                <a:gd name="connsiteX49-5311" fmla="*/ 260026 w 3884395"/>
                <a:gd name="connsiteY49-5312" fmla="*/ 674808 h 5017575"/>
                <a:gd name="connsiteX50-5313" fmla="*/ 374326 w 3884395"/>
                <a:gd name="connsiteY50-5314" fmla="*/ 606228 h 5017575"/>
                <a:gd name="connsiteX51-5315" fmla="*/ 557206 w 3884395"/>
                <a:gd name="connsiteY51-5316" fmla="*/ 507168 h 5017575"/>
                <a:gd name="connsiteX52-5317" fmla="*/ 656266 w 3884395"/>
                <a:gd name="connsiteY52-5318" fmla="*/ 423348 h 5017575"/>
                <a:gd name="connsiteX53-5319" fmla="*/ 892486 w 3884395"/>
                <a:gd name="connsiteY53-5320" fmla="*/ 232848 h 5017575"/>
                <a:gd name="connsiteX54-5321" fmla="*/ 1174426 w 3884395"/>
                <a:gd name="connsiteY54-5322" fmla="*/ 80448 h 5017575"/>
                <a:gd name="connsiteX55-5323" fmla="*/ 1593526 w 3884395"/>
                <a:gd name="connsiteY55-5324" fmla="*/ 11868 h 5017575"/>
                <a:gd name="connsiteX56-5325" fmla="*/ 1944046 w 3884395"/>
                <a:gd name="connsiteY56-5326" fmla="*/ 4248 h 5017575"/>
                <a:gd name="connsiteX57-5327" fmla="*/ 2172646 w 3884395"/>
                <a:gd name="connsiteY57-5328" fmla="*/ 4248 h 5017575"/>
                <a:gd name="connsiteX58-5329" fmla="*/ 2393626 w 3884395"/>
                <a:gd name="connsiteY58-5330" fmla="*/ 57588 h 5017575"/>
                <a:gd name="connsiteX59-5331" fmla="*/ 2667946 w 3884395"/>
                <a:gd name="connsiteY59-5332" fmla="*/ 133788 h 5017575"/>
                <a:gd name="connsiteX60-5333" fmla="*/ 2820346 w 3884395"/>
                <a:gd name="connsiteY60-5334" fmla="*/ 202368 h 5017575"/>
                <a:gd name="connsiteX61-5335" fmla="*/ 3102286 w 3884395"/>
                <a:gd name="connsiteY61-5336" fmla="*/ 400488 h 5017575"/>
                <a:gd name="connsiteX62-5337" fmla="*/ 3285166 w 3884395"/>
                <a:gd name="connsiteY62-5338" fmla="*/ 651948 h 5017575"/>
                <a:gd name="connsiteX63-5339" fmla="*/ 3407086 w 3884395"/>
                <a:gd name="connsiteY63-5340" fmla="*/ 918648 h 5017575"/>
                <a:gd name="connsiteX64-5341" fmla="*/ 3475666 w 3884395"/>
                <a:gd name="connsiteY64-5342" fmla="*/ 1238688 h 5017575"/>
                <a:gd name="connsiteX65-5343" fmla="*/ 3506146 w 3884395"/>
                <a:gd name="connsiteY65-5344" fmla="*/ 1543488 h 5017575"/>
                <a:gd name="connsiteX66-5345" fmla="*/ 3506146 w 3884395"/>
                <a:gd name="connsiteY66-5346" fmla="*/ 1962588 h 5017575"/>
                <a:gd name="connsiteX67-5347" fmla="*/ 3338506 w 3884395"/>
                <a:gd name="connsiteY67-5348" fmla="*/ 2305488 h 5017575"/>
                <a:gd name="connsiteX68-5349" fmla="*/ 3254686 w 3884395"/>
                <a:gd name="connsiteY68-5350" fmla="*/ 2473128 h 5017575"/>
                <a:gd name="connsiteX69-5351" fmla="*/ 3132766 w 3884395"/>
                <a:gd name="connsiteY69-5352" fmla="*/ 2663628 h 5017575"/>
                <a:gd name="connsiteX70-5353" fmla="*/ 3071806 w 3884395"/>
                <a:gd name="connsiteY70-5354" fmla="*/ 2838888 h 5017575"/>
                <a:gd name="connsiteX71-5355" fmla="*/ 3064186 w 3884395"/>
                <a:gd name="connsiteY71-5356" fmla="*/ 2915088 h 5017575"/>
                <a:gd name="connsiteX72-5357" fmla="*/ 3018466 w 3884395"/>
                <a:gd name="connsiteY72-5358" fmla="*/ 3014148 h 5017575"/>
                <a:gd name="connsiteX73-5359" fmla="*/ 2980366 w 3884395"/>
                <a:gd name="connsiteY73-5360" fmla="*/ 3082728 h 5017575"/>
                <a:gd name="connsiteX74-5361" fmla="*/ 2957506 w 3884395"/>
                <a:gd name="connsiteY74-5362" fmla="*/ 3120828 h 5017575"/>
                <a:gd name="connsiteX75-5363" fmla="*/ 2957506 w 3884395"/>
                <a:gd name="connsiteY75-5364" fmla="*/ 3555168 h 5017575"/>
                <a:gd name="connsiteX76-5365" fmla="*/ 3010846 w 3884395"/>
                <a:gd name="connsiteY76-5366" fmla="*/ 3539928 h 5017575"/>
                <a:gd name="connsiteX77-5367" fmla="*/ 3109906 w 3884395"/>
                <a:gd name="connsiteY77-5368" fmla="*/ 3570408 h 5017575"/>
                <a:gd name="connsiteX78-5369" fmla="*/ 3140386 w 3884395"/>
                <a:gd name="connsiteY78-5370" fmla="*/ 3631368 h 5017575"/>
                <a:gd name="connsiteX79-5371" fmla="*/ 3117526 w 3884395"/>
                <a:gd name="connsiteY79-5372" fmla="*/ 3738048 h 5017575"/>
                <a:gd name="connsiteX80-5373" fmla="*/ 3125146 w 3884395"/>
                <a:gd name="connsiteY80-5374" fmla="*/ 4103808 h 5017575"/>
                <a:gd name="connsiteX81-5375" fmla="*/ 3163246 w 3884395"/>
                <a:gd name="connsiteY81-5376" fmla="*/ 4157148 h 5017575"/>
                <a:gd name="connsiteX82-5377" fmla="*/ 3201346 w 3884395"/>
                <a:gd name="connsiteY82-5378" fmla="*/ 4164768 h 5017575"/>
                <a:gd name="connsiteX83-5379" fmla="*/ 3231826 w 3884395"/>
                <a:gd name="connsiteY83-5380" fmla="*/ 4172388 h 5017575"/>
                <a:gd name="connsiteX84-5381" fmla="*/ 3285166 w 3884395"/>
                <a:gd name="connsiteY84-5382" fmla="*/ 4294308 h 5017575"/>
                <a:gd name="connsiteX85-5383" fmla="*/ 3300406 w 3884395"/>
                <a:gd name="connsiteY85-5384" fmla="*/ 4347648 h 5017575"/>
                <a:gd name="connsiteX86-5385" fmla="*/ 3330886 w 3884395"/>
                <a:gd name="connsiteY86-5386" fmla="*/ 4408608 h 5017575"/>
                <a:gd name="connsiteX87-5387" fmla="*/ 3551866 w 3884395"/>
                <a:gd name="connsiteY87-5388" fmla="*/ 4644828 h 5017575"/>
                <a:gd name="connsiteX88-5389" fmla="*/ 3884395 w 3884395"/>
                <a:gd name="connsiteY88-5390" fmla="*/ 5017575 h 5017575"/>
                <a:gd name="connsiteX0-5391" fmla="*/ 707488 w 3889897"/>
                <a:gd name="connsiteY0-5392" fmla="*/ 5008470 h 5020326"/>
                <a:gd name="connsiteX1-5393" fmla="*/ 961066 w 3889897"/>
                <a:gd name="connsiteY1-5394" fmla="*/ 4644828 h 5020326"/>
                <a:gd name="connsiteX2-5395" fmla="*/ 1342066 w 3889897"/>
                <a:gd name="connsiteY2-5396" fmla="*/ 4172388 h 5020326"/>
                <a:gd name="connsiteX3-5397" fmla="*/ 1258246 w 3889897"/>
                <a:gd name="connsiteY3-5398" fmla="*/ 4012368 h 5020326"/>
                <a:gd name="connsiteX4-5399" fmla="*/ 1204906 w 3889897"/>
                <a:gd name="connsiteY4-5400" fmla="*/ 3928548 h 5020326"/>
                <a:gd name="connsiteX5-5401" fmla="*/ 1174426 w 3889897"/>
                <a:gd name="connsiteY5-5402" fmla="*/ 3768528 h 5020326"/>
                <a:gd name="connsiteX6-5403" fmla="*/ 1151566 w 3889897"/>
                <a:gd name="connsiteY6-5404" fmla="*/ 3699948 h 5020326"/>
                <a:gd name="connsiteX7-5405" fmla="*/ 1143946 w 3889897"/>
                <a:gd name="connsiteY7-5406" fmla="*/ 3669468 h 5020326"/>
                <a:gd name="connsiteX8-5407" fmla="*/ 1067746 w 3889897"/>
                <a:gd name="connsiteY8-5408" fmla="*/ 3661848 h 5020326"/>
                <a:gd name="connsiteX9-5409" fmla="*/ 938206 w 3889897"/>
                <a:gd name="connsiteY9-5410" fmla="*/ 3669468 h 5020326"/>
                <a:gd name="connsiteX10-5411" fmla="*/ 831526 w 3889897"/>
                <a:gd name="connsiteY10-5412" fmla="*/ 3692328 h 5020326"/>
                <a:gd name="connsiteX11-5413" fmla="*/ 610546 w 3889897"/>
                <a:gd name="connsiteY11-5414" fmla="*/ 3738048 h 5020326"/>
                <a:gd name="connsiteX12-5415" fmla="*/ 389566 w 3889897"/>
                <a:gd name="connsiteY12-5416" fmla="*/ 3638988 h 5020326"/>
                <a:gd name="connsiteX13-5417" fmla="*/ 381946 w 3889897"/>
                <a:gd name="connsiteY13-5418" fmla="*/ 3326568 h 5020326"/>
                <a:gd name="connsiteX14-5419" fmla="*/ 420046 w 3889897"/>
                <a:gd name="connsiteY14-5420" fmla="*/ 3227508 h 5020326"/>
                <a:gd name="connsiteX15-5421" fmla="*/ 389566 w 3889897"/>
                <a:gd name="connsiteY15-5422" fmla="*/ 3166548 h 5020326"/>
                <a:gd name="connsiteX16-5423" fmla="*/ 351466 w 3889897"/>
                <a:gd name="connsiteY16-5424" fmla="*/ 3105588 h 5020326"/>
                <a:gd name="connsiteX17-5425" fmla="*/ 397186 w 3889897"/>
                <a:gd name="connsiteY17-5426" fmla="*/ 3021768 h 5020326"/>
                <a:gd name="connsiteX18-5427" fmla="*/ 488626 w 3889897"/>
                <a:gd name="connsiteY18-5428" fmla="*/ 2998908 h 5020326"/>
                <a:gd name="connsiteX19-5429" fmla="*/ 471956 w 3889897"/>
                <a:gd name="connsiteY19-5430" fmla="*/ 2942709 h 5020326"/>
                <a:gd name="connsiteX20-5431" fmla="*/ 435286 w 3889897"/>
                <a:gd name="connsiteY20-5432" fmla="*/ 2930328 h 5020326"/>
                <a:gd name="connsiteX21-5433" fmla="*/ 389566 w 3889897"/>
                <a:gd name="connsiteY21-5434" fmla="*/ 2930328 h 5020326"/>
                <a:gd name="connsiteX22-5435" fmla="*/ 314000 w 3889897"/>
                <a:gd name="connsiteY22-5436" fmla="*/ 2893495 h 5020326"/>
                <a:gd name="connsiteX23-5437" fmla="*/ 320986 w 3889897"/>
                <a:gd name="connsiteY23-5438" fmla="*/ 2846508 h 5020326"/>
                <a:gd name="connsiteX24-5439" fmla="*/ 328606 w 3889897"/>
                <a:gd name="connsiteY24-5440" fmla="*/ 2793168 h 5020326"/>
                <a:gd name="connsiteX25-5441" fmla="*/ 313366 w 3889897"/>
                <a:gd name="connsiteY25-5442" fmla="*/ 2732208 h 5020326"/>
                <a:gd name="connsiteX26-5443" fmla="*/ 267646 w 3889897"/>
                <a:gd name="connsiteY26-5444" fmla="*/ 2671248 h 5020326"/>
                <a:gd name="connsiteX27-5445" fmla="*/ 176206 w 3889897"/>
                <a:gd name="connsiteY27-5446" fmla="*/ 2656008 h 5020326"/>
                <a:gd name="connsiteX28-5447" fmla="*/ 54286 w 3889897"/>
                <a:gd name="connsiteY28-5448" fmla="*/ 2610288 h 5020326"/>
                <a:gd name="connsiteX29-5449" fmla="*/ 7931 w 3889897"/>
                <a:gd name="connsiteY29-5450" fmla="*/ 2563298 h 5020326"/>
                <a:gd name="connsiteX30-5451" fmla="*/ 8566 w 3889897"/>
                <a:gd name="connsiteY30-5452" fmla="*/ 2488368 h 5020326"/>
                <a:gd name="connsiteX31-5453" fmla="*/ 92386 w 3889897"/>
                <a:gd name="connsiteY31-5454" fmla="*/ 2335968 h 5020326"/>
                <a:gd name="connsiteX32-5455" fmla="*/ 221926 w 3889897"/>
                <a:gd name="connsiteY32-5456" fmla="*/ 2175948 h 5020326"/>
                <a:gd name="connsiteX33-5457" fmla="*/ 282886 w 3889897"/>
                <a:gd name="connsiteY33-5458" fmla="*/ 2084508 h 5020326"/>
                <a:gd name="connsiteX34-5459" fmla="*/ 328606 w 3889897"/>
                <a:gd name="connsiteY34-5460" fmla="*/ 1977828 h 5020326"/>
                <a:gd name="connsiteX35-5461" fmla="*/ 359086 w 3889897"/>
                <a:gd name="connsiteY35-5462" fmla="*/ 1871148 h 5020326"/>
                <a:gd name="connsiteX36-5463" fmla="*/ 374326 w 3889897"/>
                <a:gd name="connsiteY36-5464" fmla="*/ 1810188 h 5020326"/>
                <a:gd name="connsiteX37-5465" fmla="*/ 343846 w 3889897"/>
                <a:gd name="connsiteY37-5466" fmla="*/ 1756848 h 5020326"/>
                <a:gd name="connsiteX38-5467" fmla="*/ 328606 w 3889897"/>
                <a:gd name="connsiteY38-5468" fmla="*/ 1680648 h 5020326"/>
                <a:gd name="connsiteX39-5469" fmla="*/ 412426 w 3889897"/>
                <a:gd name="connsiteY39-5470" fmla="*/ 1474908 h 5020326"/>
                <a:gd name="connsiteX40-5471" fmla="*/ 442906 w 3889897"/>
                <a:gd name="connsiteY40-5472" fmla="*/ 1307268 h 5020326"/>
                <a:gd name="connsiteX41-5473" fmla="*/ 465766 w 3889897"/>
                <a:gd name="connsiteY41-5474" fmla="*/ 1192968 h 5020326"/>
                <a:gd name="connsiteX42-5475" fmla="*/ 503866 w 3889897"/>
                <a:gd name="connsiteY42-5476" fmla="*/ 1055808 h 5020326"/>
                <a:gd name="connsiteX43-5477" fmla="*/ 557206 w 3889897"/>
                <a:gd name="connsiteY43-5478" fmla="*/ 888168 h 5020326"/>
                <a:gd name="connsiteX44-5479" fmla="*/ 503866 w 3889897"/>
                <a:gd name="connsiteY44-5480" fmla="*/ 888168 h 5020326"/>
                <a:gd name="connsiteX45-5481" fmla="*/ 412426 w 3889897"/>
                <a:gd name="connsiteY45-5482" fmla="*/ 834828 h 5020326"/>
                <a:gd name="connsiteX46-5483" fmla="*/ 328606 w 3889897"/>
                <a:gd name="connsiteY46-5484" fmla="*/ 789108 h 5020326"/>
                <a:gd name="connsiteX47-5485" fmla="*/ 260026 w 3889897"/>
                <a:gd name="connsiteY47-5486" fmla="*/ 773868 h 5020326"/>
                <a:gd name="connsiteX48-5487" fmla="*/ 214306 w 3889897"/>
                <a:gd name="connsiteY48-5488" fmla="*/ 751008 h 5020326"/>
                <a:gd name="connsiteX49-5489" fmla="*/ 260026 w 3889897"/>
                <a:gd name="connsiteY49-5490" fmla="*/ 674808 h 5020326"/>
                <a:gd name="connsiteX50-5491" fmla="*/ 374326 w 3889897"/>
                <a:gd name="connsiteY50-5492" fmla="*/ 606228 h 5020326"/>
                <a:gd name="connsiteX51-5493" fmla="*/ 557206 w 3889897"/>
                <a:gd name="connsiteY51-5494" fmla="*/ 507168 h 5020326"/>
                <a:gd name="connsiteX52-5495" fmla="*/ 656266 w 3889897"/>
                <a:gd name="connsiteY52-5496" fmla="*/ 423348 h 5020326"/>
                <a:gd name="connsiteX53-5497" fmla="*/ 892486 w 3889897"/>
                <a:gd name="connsiteY53-5498" fmla="*/ 232848 h 5020326"/>
                <a:gd name="connsiteX54-5499" fmla="*/ 1174426 w 3889897"/>
                <a:gd name="connsiteY54-5500" fmla="*/ 80448 h 5020326"/>
                <a:gd name="connsiteX55-5501" fmla="*/ 1593526 w 3889897"/>
                <a:gd name="connsiteY55-5502" fmla="*/ 11868 h 5020326"/>
                <a:gd name="connsiteX56-5503" fmla="*/ 1944046 w 3889897"/>
                <a:gd name="connsiteY56-5504" fmla="*/ 4248 h 5020326"/>
                <a:gd name="connsiteX57-5505" fmla="*/ 2172646 w 3889897"/>
                <a:gd name="connsiteY57-5506" fmla="*/ 4248 h 5020326"/>
                <a:gd name="connsiteX58-5507" fmla="*/ 2393626 w 3889897"/>
                <a:gd name="connsiteY58-5508" fmla="*/ 57588 h 5020326"/>
                <a:gd name="connsiteX59-5509" fmla="*/ 2667946 w 3889897"/>
                <a:gd name="connsiteY59-5510" fmla="*/ 133788 h 5020326"/>
                <a:gd name="connsiteX60-5511" fmla="*/ 2820346 w 3889897"/>
                <a:gd name="connsiteY60-5512" fmla="*/ 202368 h 5020326"/>
                <a:gd name="connsiteX61-5513" fmla="*/ 3102286 w 3889897"/>
                <a:gd name="connsiteY61-5514" fmla="*/ 400488 h 5020326"/>
                <a:gd name="connsiteX62-5515" fmla="*/ 3285166 w 3889897"/>
                <a:gd name="connsiteY62-5516" fmla="*/ 651948 h 5020326"/>
                <a:gd name="connsiteX63-5517" fmla="*/ 3407086 w 3889897"/>
                <a:gd name="connsiteY63-5518" fmla="*/ 918648 h 5020326"/>
                <a:gd name="connsiteX64-5519" fmla="*/ 3475666 w 3889897"/>
                <a:gd name="connsiteY64-5520" fmla="*/ 1238688 h 5020326"/>
                <a:gd name="connsiteX65-5521" fmla="*/ 3506146 w 3889897"/>
                <a:gd name="connsiteY65-5522" fmla="*/ 1543488 h 5020326"/>
                <a:gd name="connsiteX66-5523" fmla="*/ 3506146 w 3889897"/>
                <a:gd name="connsiteY66-5524" fmla="*/ 1962588 h 5020326"/>
                <a:gd name="connsiteX67-5525" fmla="*/ 3338506 w 3889897"/>
                <a:gd name="connsiteY67-5526" fmla="*/ 2305488 h 5020326"/>
                <a:gd name="connsiteX68-5527" fmla="*/ 3254686 w 3889897"/>
                <a:gd name="connsiteY68-5528" fmla="*/ 2473128 h 5020326"/>
                <a:gd name="connsiteX69-5529" fmla="*/ 3132766 w 3889897"/>
                <a:gd name="connsiteY69-5530" fmla="*/ 2663628 h 5020326"/>
                <a:gd name="connsiteX70-5531" fmla="*/ 3071806 w 3889897"/>
                <a:gd name="connsiteY70-5532" fmla="*/ 2838888 h 5020326"/>
                <a:gd name="connsiteX71-5533" fmla="*/ 3064186 w 3889897"/>
                <a:gd name="connsiteY71-5534" fmla="*/ 2915088 h 5020326"/>
                <a:gd name="connsiteX72-5535" fmla="*/ 3018466 w 3889897"/>
                <a:gd name="connsiteY72-5536" fmla="*/ 3014148 h 5020326"/>
                <a:gd name="connsiteX73-5537" fmla="*/ 2980366 w 3889897"/>
                <a:gd name="connsiteY73-5538" fmla="*/ 3082728 h 5020326"/>
                <a:gd name="connsiteX74-5539" fmla="*/ 2957506 w 3889897"/>
                <a:gd name="connsiteY74-5540" fmla="*/ 3120828 h 5020326"/>
                <a:gd name="connsiteX75-5541" fmla="*/ 2957506 w 3889897"/>
                <a:gd name="connsiteY75-5542" fmla="*/ 3555168 h 5020326"/>
                <a:gd name="connsiteX76-5543" fmla="*/ 3010846 w 3889897"/>
                <a:gd name="connsiteY76-5544" fmla="*/ 3539928 h 5020326"/>
                <a:gd name="connsiteX77-5545" fmla="*/ 3109906 w 3889897"/>
                <a:gd name="connsiteY77-5546" fmla="*/ 3570408 h 5020326"/>
                <a:gd name="connsiteX78-5547" fmla="*/ 3140386 w 3889897"/>
                <a:gd name="connsiteY78-5548" fmla="*/ 3631368 h 5020326"/>
                <a:gd name="connsiteX79-5549" fmla="*/ 3117526 w 3889897"/>
                <a:gd name="connsiteY79-5550" fmla="*/ 3738048 h 5020326"/>
                <a:gd name="connsiteX80-5551" fmla="*/ 3125146 w 3889897"/>
                <a:gd name="connsiteY80-5552" fmla="*/ 4103808 h 5020326"/>
                <a:gd name="connsiteX81-5553" fmla="*/ 3163246 w 3889897"/>
                <a:gd name="connsiteY81-5554" fmla="*/ 4157148 h 5020326"/>
                <a:gd name="connsiteX82-5555" fmla="*/ 3201346 w 3889897"/>
                <a:gd name="connsiteY82-5556" fmla="*/ 4164768 h 5020326"/>
                <a:gd name="connsiteX83-5557" fmla="*/ 3231826 w 3889897"/>
                <a:gd name="connsiteY83-5558" fmla="*/ 4172388 h 5020326"/>
                <a:gd name="connsiteX84-5559" fmla="*/ 3285166 w 3889897"/>
                <a:gd name="connsiteY84-5560" fmla="*/ 4294308 h 5020326"/>
                <a:gd name="connsiteX85-5561" fmla="*/ 3300406 w 3889897"/>
                <a:gd name="connsiteY85-5562" fmla="*/ 4347648 h 5020326"/>
                <a:gd name="connsiteX86-5563" fmla="*/ 3330886 w 3889897"/>
                <a:gd name="connsiteY86-5564" fmla="*/ 4408608 h 5020326"/>
                <a:gd name="connsiteX87-5565" fmla="*/ 3551866 w 3889897"/>
                <a:gd name="connsiteY87-5566" fmla="*/ 4644828 h 5020326"/>
                <a:gd name="connsiteX88-5567" fmla="*/ 3889897 w 3889897"/>
                <a:gd name="connsiteY88-5568" fmla="*/ 5020326 h 5020326"/>
                <a:gd name="connsiteX0-5569" fmla="*/ 704737 w 3889897"/>
                <a:gd name="connsiteY0-5570" fmla="*/ 5016723 h 5020326"/>
                <a:gd name="connsiteX1-5571" fmla="*/ 961066 w 3889897"/>
                <a:gd name="connsiteY1-5572" fmla="*/ 4644828 h 5020326"/>
                <a:gd name="connsiteX2-5573" fmla="*/ 1342066 w 3889897"/>
                <a:gd name="connsiteY2-5574" fmla="*/ 4172388 h 5020326"/>
                <a:gd name="connsiteX3-5575" fmla="*/ 1258246 w 3889897"/>
                <a:gd name="connsiteY3-5576" fmla="*/ 4012368 h 5020326"/>
                <a:gd name="connsiteX4-5577" fmla="*/ 1204906 w 3889897"/>
                <a:gd name="connsiteY4-5578" fmla="*/ 3928548 h 5020326"/>
                <a:gd name="connsiteX5-5579" fmla="*/ 1174426 w 3889897"/>
                <a:gd name="connsiteY5-5580" fmla="*/ 3768528 h 5020326"/>
                <a:gd name="connsiteX6-5581" fmla="*/ 1151566 w 3889897"/>
                <a:gd name="connsiteY6-5582" fmla="*/ 3699948 h 5020326"/>
                <a:gd name="connsiteX7-5583" fmla="*/ 1143946 w 3889897"/>
                <a:gd name="connsiteY7-5584" fmla="*/ 3669468 h 5020326"/>
                <a:gd name="connsiteX8-5585" fmla="*/ 1067746 w 3889897"/>
                <a:gd name="connsiteY8-5586" fmla="*/ 3661848 h 5020326"/>
                <a:gd name="connsiteX9-5587" fmla="*/ 938206 w 3889897"/>
                <a:gd name="connsiteY9-5588" fmla="*/ 3669468 h 5020326"/>
                <a:gd name="connsiteX10-5589" fmla="*/ 831526 w 3889897"/>
                <a:gd name="connsiteY10-5590" fmla="*/ 3692328 h 5020326"/>
                <a:gd name="connsiteX11-5591" fmla="*/ 610546 w 3889897"/>
                <a:gd name="connsiteY11-5592" fmla="*/ 3738048 h 5020326"/>
                <a:gd name="connsiteX12-5593" fmla="*/ 389566 w 3889897"/>
                <a:gd name="connsiteY12-5594" fmla="*/ 3638988 h 5020326"/>
                <a:gd name="connsiteX13-5595" fmla="*/ 381946 w 3889897"/>
                <a:gd name="connsiteY13-5596" fmla="*/ 3326568 h 5020326"/>
                <a:gd name="connsiteX14-5597" fmla="*/ 420046 w 3889897"/>
                <a:gd name="connsiteY14-5598" fmla="*/ 3227508 h 5020326"/>
                <a:gd name="connsiteX15-5599" fmla="*/ 389566 w 3889897"/>
                <a:gd name="connsiteY15-5600" fmla="*/ 3166548 h 5020326"/>
                <a:gd name="connsiteX16-5601" fmla="*/ 351466 w 3889897"/>
                <a:gd name="connsiteY16-5602" fmla="*/ 3105588 h 5020326"/>
                <a:gd name="connsiteX17-5603" fmla="*/ 397186 w 3889897"/>
                <a:gd name="connsiteY17-5604" fmla="*/ 3021768 h 5020326"/>
                <a:gd name="connsiteX18-5605" fmla="*/ 488626 w 3889897"/>
                <a:gd name="connsiteY18-5606" fmla="*/ 2998908 h 5020326"/>
                <a:gd name="connsiteX19-5607" fmla="*/ 471956 w 3889897"/>
                <a:gd name="connsiteY19-5608" fmla="*/ 2942709 h 5020326"/>
                <a:gd name="connsiteX20-5609" fmla="*/ 435286 w 3889897"/>
                <a:gd name="connsiteY20-5610" fmla="*/ 2930328 h 5020326"/>
                <a:gd name="connsiteX21-5611" fmla="*/ 389566 w 3889897"/>
                <a:gd name="connsiteY21-5612" fmla="*/ 2930328 h 5020326"/>
                <a:gd name="connsiteX22-5613" fmla="*/ 314000 w 3889897"/>
                <a:gd name="connsiteY22-5614" fmla="*/ 2893495 h 5020326"/>
                <a:gd name="connsiteX23-5615" fmla="*/ 320986 w 3889897"/>
                <a:gd name="connsiteY23-5616" fmla="*/ 2846508 h 5020326"/>
                <a:gd name="connsiteX24-5617" fmla="*/ 328606 w 3889897"/>
                <a:gd name="connsiteY24-5618" fmla="*/ 2793168 h 5020326"/>
                <a:gd name="connsiteX25-5619" fmla="*/ 313366 w 3889897"/>
                <a:gd name="connsiteY25-5620" fmla="*/ 2732208 h 5020326"/>
                <a:gd name="connsiteX26-5621" fmla="*/ 267646 w 3889897"/>
                <a:gd name="connsiteY26-5622" fmla="*/ 2671248 h 5020326"/>
                <a:gd name="connsiteX27-5623" fmla="*/ 176206 w 3889897"/>
                <a:gd name="connsiteY27-5624" fmla="*/ 2656008 h 5020326"/>
                <a:gd name="connsiteX28-5625" fmla="*/ 54286 w 3889897"/>
                <a:gd name="connsiteY28-5626" fmla="*/ 2610288 h 5020326"/>
                <a:gd name="connsiteX29-5627" fmla="*/ 7931 w 3889897"/>
                <a:gd name="connsiteY29-5628" fmla="*/ 2563298 h 5020326"/>
                <a:gd name="connsiteX30-5629" fmla="*/ 8566 w 3889897"/>
                <a:gd name="connsiteY30-5630" fmla="*/ 2488368 h 5020326"/>
                <a:gd name="connsiteX31-5631" fmla="*/ 92386 w 3889897"/>
                <a:gd name="connsiteY31-5632" fmla="*/ 2335968 h 5020326"/>
                <a:gd name="connsiteX32-5633" fmla="*/ 221926 w 3889897"/>
                <a:gd name="connsiteY32-5634" fmla="*/ 2175948 h 5020326"/>
                <a:gd name="connsiteX33-5635" fmla="*/ 282886 w 3889897"/>
                <a:gd name="connsiteY33-5636" fmla="*/ 2084508 h 5020326"/>
                <a:gd name="connsiteX34-5637" fmla="*/ 328606 w 3889897"/>
                <a:gd name="connsiteY34-5638" fmla="*/ 1977828 h 5020326"/>
                <a:gd name="connsiteX35-5639" fmla="*/ 359086 w 3889897"/>
                <a:gd name="connsiteY35-5640" fmla="*/ 1871148 h 5020326"/>
                <a:gd name="connsiteX36-5641" fmla="*/ 374326 w 3889897"/>
                <a:gd name="connsiteY36-5642" fmla="*/ 1810188 h 5020326"/>
                <a:gd name="connsiteX37-5643" fmla="*/ 343846 w 3889897"/>
                <a:gd name="connsiteY37-5644" fmla="*/ 1756848 h 5020326"/>
                <a:gd name="connsiteX38-5645" fmla="*/ 328606 w 3889897"/>
                <a:gd name="connsiteY38-5646" fmla="*/ 1680648 h 5020326"/>
                <a:gd name="connsiteX39-5647" fmla="*/ 412426 w 3889897"/>
                <a:gd name="connsiteY39-5648" fmla="*/ 1474908 h 5020326"/>
                <a:gd name="connsiteX40-5649" fmla="*/ 442906 w 3889897"/>
                <a:gd name="connsiteY40-5650" fmla="*/ 1307268 h 5020326"/>
                <a:gd name="connsiteX41-5651" fmla="*/ 465766 w 3889897"/>
                <a:gd name="connsiteY41-5652" fmla="*/ 1192968 h 5020326"/>
                <a:gd name="connsiteX42-5653" fmla="*/ 503866 w 3889897"/>
                <a:gd name="connsiteY42-5654" fmla="*/ 1055808 h 5020326"/>
                <a:gd name="connsiteX43-5655" fmla="*/ 557206 w 3889897"/>
                <a:gd name="connsiteY43-5656" fmla="*/ 888168 h 5020326"/>
                <a:gd name="connsiteX44-5657" fmla="*/ 503866 w 3889897"/>
                <a:gd name="connsiteY44-5658" fmla="*/ 888168 h 5020326"/>
                <a:gd name="connsiteX45-5659" fmla="*/ 412426 w 3889897"/>
                <a:gd name="connsiteY45-5660" fmla="*/ 834828 h 5020326"/>
                <a:gd name="connsiteX46-5661" fmla="*/ 328606 w 3889897"/>
                <a:gd name="connsiteY46-5662" fmla="*/ 789108 h 5020326"/>
                <a:gd name="connsiteX47-5663" fmla="*/ 260026 w 3889897"/>
                <a:gd name="connsiteY47-5664" fmla="*/ 773868 h 5020326"/>
                <a:gd name="connsiteX48-5665" fmla="*/ 214306 w 3889897"/>
                <a:gd name="connsiteY48-5666" fmla="*/ 751008 h 5020326"/>
                <a:gd name="connsiteX49-5667" fmla="*/ 260026 w 3889897"/>
                <a:gd name="connsiteY49-5668" fmla="*/ 674808 h 5020326"/>
                <a:gd name="connsiteX50-5669" fmla="*/ 374326 w 3889897"/>
                <a:gd name="connsiteY50-5670" fmla="*/ 606228 h 5020326"/>
                <a:gd name="connsiteX51-5671" fmla="*/ 557206 w 3889897"/>
                <a:gd name="connsiteY51-5672" fmla="*/ 507168 h 5020326"/>
                <a:gd name="connsiteX52-5673" fmla="*/ 656266 w 3889897"/>
                <a:gd name="connsiteY52-5674" fmla="*/ 423348 h 5020326"/>
                <a:gd name="connsiteX53-5675" fmla="*/ 892486 w 3889897"/>
                <a:gd name="connsiteY53-5676" fmla="*/ 232848 h 5020326"/>
                <a:gd name="connsiteX54-5677" fmla="*/ 1174426 w 3889897"/>
                <a:gd name="connsiteY54-5678" fmla="*/ 80448 h 5020326"/>
                <a:gd name="connsiteX55-5679" fmla="*/ 1593526 w 3889897"/>
                <a:gd name="connsiteY55-5680" fmla="*/ 11868 h 5020326"/>
                <a:gd name="connsiteX56-5681" fmla="*/ 1944046 w 3889897"/>
                <a:gd name="connsiteY56-5682" fmla="*/ 4248 h 5020326"/>
                <a:gd name="connsiteX57-5683" fmla="*/ 2172646 w 3889897"/>
                <a:gd name="connsiteY57-5684" fmla="*/ 4248 h 5020326"/>
                <a:gd name="connsiteX58-5685" fmla="*/ 2393626 w 3889897"/>
                <a:gd name="connsiteY58-5686" fmla="*/ 57588 h 5020326"/>
                <a:gd name="connsiteX59-5687" fmla="*/ 2667946 w 3889897"/>
                <a:gd name="connsiteY59-5688" fmla="*/ 133788 h 5020326"/>
                <a:gd name="connsiteX60-5689" fmla="*/ 2820346 w 3889897"/>
                <a:gd name="connsiteY60-5690" fmla="*/ 202368 h 5020326"/>
                <a:gd name="connsiteX61-5691" fmla="*/ 3102286 w 3889897"/>
                <a:gd name="connsiteY61-5692" fmla="*/ 400488 h 5020326"/>
                <a:gd name="connsiteX62-5693" fmla="*/ 3285166 w 3889897"/>
                <a:gd name="connsiteY62-5694" fmla="*/ 651948 h 5020326"/>
                <a:gd name="connsiteX63-5695" fmla="*/ 3407086 w 3889897"/>
                <a:gd name="connsiteY63-5696" fmla="*/ 918648 h 5020326"/>
                <a:gd name="connsiteX64-5697" fmla="*/ 3475666 w 3889897"/>
                <a:gd name="connsiteY64-5698" fmla="*/ 1238688 h 5020326"/>
                <a:gd name="connsiteX65-5699" fmla="*/ 3506146 w 3889897"/>
                <a:gd name="connsiteY65-5700" fmla="*/ 1543488 h 5020326"/>
                <a:gd name="connsiteX66-5701" fmla="*/ 3506146 w 3889897"/>
                <a:gd name="connsiteY66-5702" fmla="*/ 1962588 h 5020326"/>
                <a:gd name="connsiteX67-5703" fmla="*/ 3338506 w 3889897"/>
                <a:gd name="connsiteY67-5704" fmla="*/ 2305488 h 5020326"/>
                <a:gd name="connsiteX68-5705" fmla="*/ 3254686 w 3889897"/>
                <a:gd name="connsiteY68-5706" fmla="*/ 2473128 h 5020326"/>
                <a:gd name="connsiteX69-5707" fmla="*/ 3132766 w 3889897"/>
                <a:gd name="connsiteY69-5708" fmla="*/ 2663628 h 5020326"/>
                <a:gd name="connsiteX70-5709" fmla="*/ 3071806 w 3889897"/>
                <a:gd name="connsiteY70-5710" fmla="*/ 2838888 h 5020326"/>
                <a:gd name="connsiteX71-5711" fmla="*/ 3064186 w 3889897"/>
                <a:gd name="connsiteY71-5712" fmla="*/ 2915088 h 5020326"/>
                <a:gd name="connsiteX72-5713" fmla="*/ 3018466 w 3889897"/>
                <a:gd name="connsiteY72-5714" fmla="*/ 3014148 h 5020326"/>
                <a:gd name="connsiteX73-5715" fmla="*/ 2980366 w 3889897"/>
                <a:gd name="connsiteY73-5716" fmla="*/ 3082728 h 5020326"/>
                <a:gd name="connsiteX74-5717" fmla="*/ 2957506 w 3889897"/>
                <a:gd name="connsiteY74-5718" fmla="*/ 3120828 h 5020326"/>
                <a:gd name="connsiteX75-5719" fmla="*/ 2957506 w 3889897"/>
                <a:gd name="connsiteY75-5720" fmla="*/ 3555168 h 5020326"/>
                <a:gd name="connsiteX76-5721" fmla="*/ 3010846 w 3889897"/>
                <a:gd name="connsiteY76-5722" fmla="*/ 3539928 h 5020326"/>
                <a:gd name="connsiteX77-5723" fmla="*/ 3109906 w 3889897"/>
                <a:gd name="connsiteY77-5724" fmla="*/ 3570408 h 5020326"/>
                <a:gd name="connsiteX78-5725" fmla="*/ 3140386 w 3889897"/>
                <a:gd name="connsiteY78-5726" fmla="*/ 3631368 h 5020326"/>
                <a:gd name="connsiteX79-5727" fmla="*/ 3117526 w 3889897"/>
                <a:gd name="connsiteY79-5728" fmla="*/ 3738048 h 5020326"/>
                <a:gd name="connsiteX80-5729" fmla="*/ 3125146 w 3889897"/>
                <a:gd name="connsiteY80-5730" fmla="*/ 4103808 h 5020326"/>
                <a:gd name="connsiteX81-5731" fmla="*/ 3163246 w 3889897"/>
                <a:gd name="connsiteY81-5732" fmla="*/ 4157148 h 5020326"/>
                <a:gd name="connsiteX82-5733" fmla="*/ 3201346 w 3889897"/>
                <a:gd name="connsiteY82-5734" fmla="*/ 4164768 h 5020326"/>
                <a:gd name="connsiteX83-5735" fmla="*/ 3231826 w 3889897"/>
                <a:gd name="connsiteY83-5736" fmla="*/ 4172388 h 5020326"/>
                <a:gd name="connsiteX84-5737" fmla="*/ 3285166 w 3889897"/>
                <a:gd name="connsiteY84-5738" fmla="*/ 4294308 h 5020326"/>
                <a:gd name="connsiteX85-5739" fmla="*/ 3300406 w 3889897"/>
                <a:gd name="connsiteY85-5740" fmla="*/ 4347648 h 5020326"/>
                <a:gd name="connsiteX86-5741" fmla="*/ 3330886 w 3889897"/>
                <a:gd name="connsiteY86-5742" fmla="*/ 4408608 h 5020326"/>
                <a:gd name="connsiteX87-5743" fmla="*/ 3551866 w 3889897"/>
                <a:gd name="connsiteY87-5744" fmla="*/ 4644828 h 5020326"/>
                <a:gd name="connsiteX88-5745" fmla="*/ 3889897 w 3889897"/>
                <a:gd name="connsiteY88-5746" fmla="*/ 5020326 h 5020326"/>
                <a:gd name="connsiteX0-5747" fmla="*/ 710239 w 3889897"/>
                <a:gd name="connsiteY0-5748" fmla="*/ 5024991 h 5024991"/>
                <a:gd name="connsiteX1-5749" fmla="*/ 961066 w 3889897"/>
                <a:gd name="connsiteY1-5750" fmla="*/ 4644828 h 5024991"/>
                <a:gd name="connsiteX2-5751" fmla="*/ 1342066 w 3889897"/>
                <a:gd name="connsiteY2-5752" fmla="*/ 4172388 h 5024991"/>
                <a:gd name="connsiteX3-5753" fmla="*/ 1258246 w 3889897"/>
                <a:gd name="connsiteY3-5754" fmla="*/ 4012368 h 5024991"/>
                <a:gd name="connsiteX4-5755" fmla="*/ 1204906 w 3889897"/>
                <a:gd name="connsiteY4-5756" fmla="*/ 3928548 h 5024991"/>
                <a:gd name="connsiteX5-5757" fmla="*/ 1174426 w 3889897"/>
                <a:gd name="connsiteY5-5758" fmla="*/ 3768528 h 5024991"/>
                <a:gd name="connsiteX6-5759" fmla="*/ 1151566 w 3889897"/>
                <a:gd name="connsiteY6-5760" fmla="*/ 3699948 h 5024991"/>
                <a:gd name="connsiteX7-5761" fmla="*/ 1143946 w 3889897"/>
                <a:gd name="connsiteY7-5762" fmla="*/ 3669468 h 5024991"/>
                <a:gd name="connsiteX8-5763" fmla="*/ 1067746 w 3889897"/>
                <a:gd name="connsiteY8-5764" fmla="*/ 3661848 h 5024991"/>
                <a:gd name="connsiteX9-5765" fmla="*/ 938206 w 3889897"/>
                <a:gd name="connsiteY9-5766" fmla="*/ 3669468 h 5024991"/>
                <a:gd name="connsiteX10-5767" fmla="*/ 831526 w 3889897"/>
                <a:gd name="connsiteY10-5768" fmla="*/ 3692328 h 5024991"/>
                <a:gd name="connsiteX11-5769" fmla="*/ 610546 w 3889897"/>
                <a:gd name="connsiteY11-5770" fmla="*/ 3738048 h 5024991"/>
                <a:gd name="connsiteX12-5771" fmla="*/ 389566 w 3889897"/>
                <a:gd name="connsiteY12-5772" fmla="*/ 3638988 h 5024991"/>
                <a:gd name="connsiteX13-5773" fmla="*/ 381946 w 3889897"/>
                <a:gd name="connsiteY13-5774" fmla="*/ 3326568 h 5024991"/>
                <a:gd name="connsiteX14-5775" fmla="*/ 420046 w 3889897"/>
                <a:gd name="connsiteY14-5776" fmla="*/ 3227508 h 5024991"/>
                <a:gd name="connsiteX15-5777" fmla="*/ 389566 w 3889897"/>
                <a:gd name="connsiteY15-5778" fmla="*/ 3166548 h 5024991"/>
                <a:gd name="connsiteX16-5779" fmla="*/ 351466 w 3889897"/>
                <a:gd name="connsiteY16-5780" fmla="*/ 3105588 h 5024991"/>
                <a:gd name="connsiteX17-5781" fmla="*/ 397186 w 3889897"/>
                <a:gd name="connsiteY17-5782" fmla="*/ 3021768 h 5024991"/>
                <a:gd name="connsiteX18-5783" fmla="*/ 488626 w 3889897"/>
                <a:gd name="connsiteY18-5784" fmla="*/ 2998908 h 5024991"/>
                <a:gd name="connsiteX19-5785" fmla="*/ 471956 w 3889897"/>
                <a:gd name="connsiteY19-5786" fmla="*/ 2942709 h 5024991"/>
                <a:gd name="connsiteX20-5787" fmla="*/ 435286 w 3889897"/>
                <a:gd name="connsiteY20-5788" fmla="*/ 2930328 h 5024991"/>
                <a:gd name="connsiteX21-5789" fmla="*/ 389566 w 3889897"/>
                <a:gd name="connsiteY21-5790" fmla="*/ 2930328 h 5024991"/>
                <a:gd name="connsiteX22-5791" fmla="*/ 314000 w 3889897"/>
                <a:gd name="connsiteY22-5792" fmla="*/ 2893495 h 5024991"/>
                <a:gd name="connsiteX23-5793" fmla="*/ 320986 w 3889897"/>
                <a:gd name="connsiteY23-5794" fmla="*/ 2846508 h 5024991"/>
                <a:gd name="connsiteX24-5795" fmla="*/ 328606 w 3889897"/>
                <a:gd name="connsiteY24-5796" fmla="*/ 2793168 h 5024991"/>
                <a:gd name="connsiteX25-5797" fmla="*/ 313366 w 3889897"/>
                <a:gd name="connsiteY25-5798" fmla="*/ 2732208 h 5024991"/>
                <a:gd name="connsiteX26-5799" fmla="*/ 267646 w 3889897"/>
                <a:gd name="connsiteY26-5800" fmla="*/ 2671248 h 5024991"/>
                <a:gd name="connsiteX27-5801" fmla="*/ 176206 w 3889897"/>
                <a:gd name="connsiteY27-5802" fmla="*/ 2656008 h 5024991"/>
                <a:gd name="connsiteX28-5803" fmla="*/ 54286 w 3889897"/>
                <a:gd name="connsiteY28-5804" fmla="*/ 2610288 h 5024991"/>
                <a:gd name="connsiteX29-5805" fmla="*/ 7931 w 3889897"/>
                <a:gd name="connsiteY29-5806" fmla="*/ 2563298 h 5024991"/>
                <a:gd name="connsiteX30-5807" fmla="*/ 8566 w 3889897"/>
                <a:gd name="connsiteY30-5808" fmla="*/ 2488368 h 5024991"/>
                <a:gd name="connsiteX31-5809" fmla="*/ 92386 w 3889897"/>
                <a:gd name="connsiteY31-5810" fmla="*/ 2335968 h 5024991"/>
                <a:gd name="connsiteX32-5811" fmla="*/ 221926 w 3889897"/>
                <a:gd name="connsiteY32-5812" fmla="*/ 2175948 h 5024991"/>
                <a:gd name="connsiteX33-5813" fmla="*/ 282886 w 3889897"/>
                <a:gd name="connsiteY33-5814" fmla="*/ 2084508 h 5024991"/>
                <a:gd name="connsiteX34-5815" fmla="*/ 328606 w 3889897"/>
                <a:gd name="connsiteY34-5816" fmla="*/ 1977828 h 5024991"/>
                <a:gd name="connsiteX35-5817" fmla="*/ 359086 w 3889897"/>
                <a:gd name="connsiteY35-5818" fmla="*/ 1871148 h 5024991"/>
                <a:gd name="connsiteX36-5819" fmla="*/ 374326 w 3889897"/>
                <a:gd name="connsiteY36-5820" fmla="*/ 1810188 h 5024991"/>
                <a:gd name="connsiteX37-5821" fmla="*/ 343846 w 3889897"/>
                <a:gd name="connsiteY37-5822" fmla="*/ 1756848 h 5024991"/>
                <a:gd name="connsiteX38-5823" fmla="*/ 328606 w 3889897"/>
                <a:gd name="connsiteY38-5824" fmla="*/ 1680648 h 5024991"/>
                <a:gd name="connsiteX39-5825" fmla="*/ 412426 w 3889897"/>
                <a:gd name="connsiteY39-5826" fmla="*/ 1474908 h 5024991"/>
                <a:gd name="connsiteX40-5827" fmla="*/ 442906 w 3889897"/>
                <a:gd name="connsiteY40-5828" fmla="*/ 1307268 h 5024991"/>
                <a:gd name="connsiteX41-5829" fmla="*/ 465766 w 3889897"/>
                <a:gd name="connsiteY41-5830" fmla="*/ 1192968 h 5024991"/>
                <a:gd name="connsiteX42-5831" fmla="*/ 503866 w 3889897"/>
                <a:gd name="connsiteY42-5832" fmla="*/ 1055808 h 5024991"/>
                <a:gd name="connsiteX43-5833" fmla="*/ 557206 w 3889897"/>
                <a:gd name="connsiteY43-5834" fmla="*/ 888168 h 5024991"/>
                <a:gd name="connsiteX44-5835" fmla="*/ 503866 w 3889897"/>
                <a:gd name="connsiteY44-5836" fmla="*/ 888168 h 5024991"/>
                <a:gd name="connsiteX45-5837" fmla="*/ 412426 w 3889897"/>
                <a:gd name="connsiteY45-5838" fmla="*/ 834828 h 5024991"/>
                <a:gd name="connsiteX46-5839" fmla="*/ 328606 w 3889897"/>
                <a:gd name="connsiteY46-5840" fmla="*/ 789108 h 5024991"/>
                <a:gd name="connsiteX47-5841" fmla="*/ 260026 w 3889897"/>
                <a:gd name="connsiteY47-5842" fmla="*/ 773868 h 5024991"/>
                <a:gd name="connsiteX48-5843" fmla="*/ 214306 w 3889897"/>
                <a:gd name="connsiteY48-5844" fmla="*/ 751008 h 5024991"/>
                <a:gd name="connsiteX49-5845" fmla="*/ 260026 w 3889897"/>
                <a:gd name="connsiteY49-5846" fmla="*/ 674808 h 5024991"/>
                <a:gd name="connsiteX50-5847" fmla="*/ 374326 w 3889897"/>
                <a:gd name="connsiteY50-5848" fmla="*/ 606228 h 5024991"/>
                <a:gd name="connsiteX51-5849" fmla="*/ 557206 w 3889897"/>
                <a:gd name="connsiteY51-5850" fmla="*/ 507168 h 5024991"/>
                <a:gd name="connsiteX52-5851" fmla="*/ 656266 w 3889897"/>
                <a:gd name="connsiteY52-5852" fmla="*/ 423348 h 5024991"/>
                <a:gd name="connsiteX53-5853" fmla="*/ 892486 w 3889897"/>
                <a:gd name="connsiteY53-5854" fmla="*/ 232848 h 5024991"/>
                <a:gd name="connsiteX54-5855" fmla="*/ 1174426 w 3889897"/>
                <a:gd name="connsiteY54-5856" fmla="*/ 80448 h 5024991"/>
                <a:gd name="connsiteX55-5857" fmla="*/ 1593526 w 3889897"/>
                <a:gd name="connsiteY55-5858" fmla="*/ 11868 h 5024991"/>
                <a:gd name="connsiteX56-5859" fmla="*/ 1944046 w 3889897"/>
                <a:gd name="connsiteY56-5860" fmla="*/ 4248 h 5024991"/>
                <a:gd name="connsiteX57-5861" fmla="*/ 2172646 w 3889897"/>
                <a:gd name="connsiteY57-5862" fmla="*/ 4248 h 5024991"/>
                <a:gd name="connsiteX58-5863" fmla="*/ 2393626 w 3889897"/>
                <a:gd name="connsiteY58-5864" fmla="*/ 57588 h 5024991"/>
                <a:gd name="connsiteX59-5865" fmla="*/ 2667946 w 3889897"/>
                <a:gd name="connsiteY59-5866" fmla="*/ 133788 h 5024991"/>
                <a:gd name="connsiteX60-5867" fmla="*/ 2820346 w 3889897"/>
                <a:gd name="connsiteY60-5868" fmla="*/ 202368 h 5024991"/>
                <a:gd name="connsiteX61-5869" fmla="*/ 3102286 w 3889897"/>
                <a:gd name="connsiteY61-5870" fmla="*/ 400488 h 5024991"/>
                <a:gd name="connsiteX62-5871" fmla="*/ 3285166 w 3889897"/>
                <a:gd name="connsiteY62-5872" fmla="*/ 651948 h 5024991"/>
                <a:gd name="connsiteX63-5873" fmla="*/ 3407086 w 3889897"/>
                <a:gd name="connsiteY63-5874" fmla="*/ 918648 h 5024991"/>
                <a:gd name="connsiteX64-5875" fmla="*/ 3475666 w 3889897"/>
                <a:gd name="connsiteY64-5876" fmla="*/ 1238688 h 5024991"/>
                <a:gd name="connsiteX65-5877" fmla="*/ 3506146 w 3889897"/>
                <a:gd name="connsiteY65-5878" fmla="*/ 1543488 h 5024991"/>
                <a:gd name="connsiteX66-5879" fmla="*/ 3506146 w 3889897"/>
                <a:gd name="connsiteY66-5880" fmla="*/ 1962588 h 5024991"/>
                <a:gd name="connsiteX67-5881" fmla="*/ 3338506 w 3889897"/>
                <a:gd name="connsiteY67-5882" fmla="*/ 2305488 h 5024991"/>
                <a:gd name="connsiteX68-5883" fmla="*/ 3254686 w 3889897"/>
                <a:gd name="connsiteY68-5884" fmla="*/ 2473128 h 5024991"/>
                <a:gd name="connsiteX69-5885" fmla="*/ 3132766 w 3889897"/>
                <a:gd name="connsiteY69-5886" fmla="*/ 2663628 h 5024991"/>
                <a:gd name="connsiteX70-5887" fmla="*/ 3071806 w 3889897"/>
                <a:gd name="connsiteY70-5888" fmla="*/ 2838888 h 5024991"/>
                <a:gd name="connsiteX71-5889" fmla="*/ 3064186 w 3889897"/>
                <a:gd name="connsiteY71-5890" fmla="*/ 2915088 h 5024991"/>
                <a:gd name="connsiteX72-5891" fmla="*/ 3018466 w 3889897"/>
                <a:gd name="connsiteY72-5892" fmla="*/ 3014148 h 5024991"/>
                <a:gd name="connsiteX73-5893" fmla="*/ 2980366 w 3889897"/>
                <a:gd name="connsiteY73-5894" fmla="*/ 3082728 h 5024991"/>
                <a:gd name="connsiteX74-5895" fmla="*/ 2957506 w 3889897"/>
                <a:gd name="connsiteY74-5896" fmla="*/ 3120828 h 5024991"/>
                <a:gd name="connsiteX75-5897" fmla="*/ 2957506 w 3889897"/>
                <a:gd name="connsiteY75-5898" fmla="*/ 3555168 h 5024991"/>
                <a:gd name="connsiteX76-5899" fmla="*/ 3010846 w 3889897"/>
                <a:gd name="connsiteY76-5900" fmla="*/ 3539928 h 5024991"/>
                <a:gd name="connsiteX77-5901" fmla="*/ 3109906 w 3889897"/>
                <a:gd name="connsiteY77-5902" fmla="*/ 3570408 h 5024991"/>
                <a:gd name="connsiteX78-5903" fmla="*/ 3140386 w 3889897"/>
                <a:gd name="connsiteY78-5904" fmla="*/ 3631368 h 5024991"/>
                <a:gd name="connsiteX79-5905" fmla="*/ 3117526 w 3889897"/>
                <a:gd name="connsiteY79-5906" fmla="*/ 3738048 h 5024991"/>
                <a:gd name="connsiteX80-5907" fmla="*/ 3125146 w 3889897"/>
                <a:gd name="connsiteY80-5908" fmla="*/ 4103808 h 5024991"/>
                <a:gd name="connsiteX81-5909" fmla="*/ 3163246 w 3889897"/>
                <a:gd name="connsiteY81-5910" fmla="*/ 4157148 h 5024991"/>
                <a:gd name="connsiteX82-5911" fmla="*/ 3201346 w 3889897"/>
                <a:gd name="connsiteY82-5912" fmla="*/ 4164768 h 5024991"/>
                <a:gd name="connsiteX83-5913" fmla="*/ 3231826 w 3889897"/>
                <a:gd name="connsiteY83-5914" fmla="*/ 4172388 h 5024991"/>
                <a:gd name="connsiteX84-5915" fmla="*/ 3285166 w 3889897"/>
                <a:gd name="connsiteY84-5916" fmla="*/ 4294308 h 5024991"/>
                <a:gd name="connsiteX85-5917" fmla="*/ 3300406 w 3889897"/>
                <a:gd name="connsiteY85-5918" fmla="*/ 4347648 h 5024991"/>
                <a:gd name="connsiteX86-5919" fmla="*/ 3330886 w 3889897"/>
                <a:gd name="connsiteY86-5920" fmla="*/ 4408608 h 5024991"/>
                <a:gd name="connsiteX87-5921" fmla="*/ 3551866 w 3889897"/>
                <a:gd name="connsiteY87-5922" fmla="*/ 4644828 h 5024991"/>
                <a:gd name="connsiteX88-5923" fmla="*/ 3889897 w 3889897"/>
                <a:gd name="connsiteY88-5924" fmla="*/ 5020326 h 5024991"/>
                <a:gd name="connsiteX0-5925" fmla="*/ 712990 w 3889897"/>
                <a:gd name="connsiteY0-5926" fmla="*/ 5019479 h 5020326"/>
                <a:gd name="connsiteX1-5927" fmla="*/ 961066 w 3889897"/>
                <a:gd name="connsiteY1-5928" fmla="*/ 4644828 h 5020326"/>
                <a:gd name="connsiteX2-5929" fmla="*/ 1342066 w 3889897"/>
                <a:gd name="connsiteY2-5930" fmla="*/ 4172388 h 5020326"/>
                <a:gd name="connsiteX3-5931" fmla="*/ 1258246 w 3889897"/>
                <a:gd name="connsiteY3-5932" fmla="*/ 4012368 h 5020326"/>
                <a:gd name="connsiteX4-5933" fmla="*/ 1204906 w 3889897"/>
                <a:gd name="connsiteY4-5934" fmla="*/ 3928548 h 5020326"/>
                <a:gd name="connsiteX5-5935" fmla="*/ 1174426 w 3889897"/>
                <a:gd name="connsiteY5-5936" fmla="*/ 3768528 h 5020326"/>
                <a:gd name="connsiteX6-5937" fmla="*/ 1151566 w 3889897"/>
                <a:gd name="connsiteY6-5938" fmla="*/ 3699948 h 5020326"/>
                <a:gd name="connsiteX7-5939" fmla="*/ 1143946 w 3889897"/>
                <a:gd name="connsiteY7-5940" fmla="*/ 3669468 h 5020326"/>
                <a:gd name="connsiteX8-5941" fmla="*/ 1067746 w 3889897"/>
                <a:gd name="connsiteY8-5942" fmla="*/ 3661848 h 5020326"/>
                <a:gd name="connsiteX9-5943" fmla="*/ 938206 w 3889897"/>
                <a:gd name="connsiteY9-5944" fmla="*/ 3669468 h 5020326"/>
                <a:gd name="connsiteX10-5945" fmla="*/ 831526 w 3889897"/>
                <a:gd name="connsiteY10-5946" fmla="*/ 3692328 h 5020326"/>
                <a:gd name="connsiteX11-5947" fmla="*/ 610546 w 3889897"/>
                <a:gd name="connsiteY11-5948" fmla="*/ 3738048 h 5020326"/>
                <a:gd name="connsiteX12-5949" fmla="*/ 389566 w 3889897"/>
                <a:gd name="connsiteY12-5950" fmla="*/ 3638988 h 5020326"/>
                <a:gd name="connsiteX13-5951" fmla="*/ 381946 w 3889897"/>
                <a:gd name="connsiteY13-5952" fmla="*/ 3326568 h 5020326"/>
                <a:gd name="connsiteX14-5953" fmla="*/ 420046 w 3889897"/>
                <a:gd name="connsiteY14-5954" fmla="*/ 3227508 h 5020326"/>
                <a:gd name="connsiteX15-5955" fmla="*/ 389566 w 3889897"/>
                <a:gd name="connsiteY15-5956" fmla="*/ 3166548 h 5020326"/>
                <a:gd name="connsiteX16-5957" fmla="*/ 351466 w 3889897"/>
                <a:gd name="connsiteY16-5958" fmla="*/ 3105588 h 5020326"/>
                <a:gd name="connsiteX17-5959" fmla="*/ 397186 w 3889897"/>
                <a:gd name="connsiteY17-5960" fmla="*/ 3021768 h 5020326"/>
                <a:gd name="connsiteX18-5961" fmla="*/ 488626 w 3889897"/>
                <a:gd name="connsiteY18-5962" fmla="*/ 2998908 h 5020326"/>
                <a:gd name="connsiteX19-5963" fmla="*/ 471956 w 3889897"/>
                <a:gd name="connsiteY19-5964" fmla="*/ 2942709 h 5020326"/>
                <a:gd name="connsiteX20-5965" fmla="*/ 435286 w 3889897"/>
                <a:gd name="connsiteY20-5966" fmla="*/ 2930328 h 5020326"/>
                <a:gd name="connsiteX21-5967" fmla="*/ 389566 w 3889897"/>
                <a:gd name="connsiteY21-5968" fmla="*/ 2930328 h 5020326"/>
                <a:gd name="connsiteX22-5969" fmla="*/ 314000 w 3889897"/>
                <a:gd name="connsiteY22-5970" fmla="*/ 2893495 h 5020326"/>
                <a:gd name="connsiteX23-5971" fmla="*/ 320986 w 3889897"/>
                <a:gd name="connsiteY23-5972" fmla="*/ 2846508 h 5020326"/>
                <a:gd name="connsiteX24-5973" fmla="*/ 328606 w 3889897"/>
                <a:gd name="connsiteY24-5974" fmla="*/ 2793168 h 5020326"/>
                <a:gd name="connsiteX25-5975" fmla="*/ 313366 w 3889897"/>
                <a:gd name="connsiteY25-5976" fmla="*/ 2732208 h 5020326"/>
                <a:gd name="connsiteX26-5977" fmla="*/ 267646 w 3889897"/>
                <a:gd name="connsiteY26-5978" fmla="*/ 2671248 h 5020326"/>
                <a:gd name="connsiteX27-5979" fmla="*/ 176206 w 3889897"/>
                <a:gd name="connsiteY27-5980" fmla="*/ 2656008 h 5020326"/>
                <a:gd name="connsiteX28-5981" fmla="*/ 54286 w 3889897"/>
                <a:gd name="connsiteY28-5982" fmla="*/ 2610288 h 5020326"/>
                <a:gd name="connsiteX29-5983" fmla="*/ 7931 w 3889897"/>
                <a:gd name="connsiteY29-5984" fmla="*/ 2563298 h 5020326"/>
                <a:gd name="connsiteX30-5985" fmla="*/ 8566 w 3889897"/>
                <a:gd name="connsiteY30-5986" fmla="*/ 2488368 h 5020326"/>
                <a:gd name="connsiteX31-5987" fmla="*/ 92386 w 3889897"/>
                <a:gd name="connsiteY31-5988" fmla="*/ 2335968 h 5020326"/>
                <a:gd name="connsiteX32-5989" fmla="*/ 221926 w 3889897"/>
                <a:gd name="connsiteY32-5990" fmla="*/ 2175948 h 5020326"/>
                <a:gd name="connsiteX33-5991" fmla="*/ 282886 w 3889897"/>
                <a:gd name="connsiteY33-5992" fmla="*/ 2084508 h 5020326"/>
                <a:gd name="connsiteX34-5993" fmla="*/ 328606 w 3889897"/>
                <a:gd name="connsiteY34-5994" fmla="*/ 1977828 h 5020326"/>
                <a:gd name="connsiteX35-5995" fmla="*/ 359086 w 3889897"/>
                <a:gd name="connsiteY35-5996" fmla="*/ 1871148 h 5020326"/>
                <a:gd name="connsiteX36-5997" fmla="*/ 374326 w 3889897"/>
                <a:gd name="connsiteY36-5998" fmla="*/ 1810188 h 5020326"/>
                <a:gd name="connsiteX37-5999" fmla="*/ 343846 w 3889897"/>
                <a:gd name="connsiteY37-6000" fmla="*/ 1756848 h 5020326"/>
                <a:gd name="connsiteX38-6001" fmla="*/ 328606 w 3889897"/>
                <a:gd name="connsiteY38-6002" fmla="*/ 1680648 h 5020326"/>
                <a:gd name="connsiteX39-6003" fmla="*/ 412426 w 3889897"/>
                <a:gd name="connsiteY39-6004" fmla="*/ 1474908 h 5020326"/>
                <a:gd name="connsiteX40-6005" fmla="*/ 442906 w 3889897"/>
                <a:gd name="connsiteY40-6006" fmla="*/ 1307268 h 5020326"/>
                <a:gd name="connsiteX41-6007" fmla="*/ 465766 w 3889897"/>
                <a:gd name="connsiteY41-6008" fmla="*/ 1192968 h 5020326"/>
                <a:gd name="connsiteX42-6009" fmla="*/ 503866 w 3889897"/>
                <a:gd name="connsiteY42-6010" fmla="*/ 1055808 h 5020326"/>
                <a:gd name="connsiteX43-6011" fmla="*/ 557206 w 3889897"/>
                <a:gd name="connsiteY43-6012" fmla="*/ 888168 h 5020326"/>
                <a:gd name="connsiteX44-6013" fmla="*/ 503866 w 3889897"/>
                <a:gd name="connsiteY44-6014" fmla="*/ 888168 h 5020326"/>
                <a:gd name="connsiteX45-6015" fmla="*/ 412426 w 3889897"/>
                <a:gd name="connsiteY45-6016" fmla="*/ 834828 h 5020326"/>
                <a:gd name="connsiteX46-6017" fmla="*/ 328606 w 3889897"/>
                <a:gd name="connsiteY46-6018" fmla="*/ 789108 h 5020326"/>
                <a:gd name="connsiteX47-6019" fmla="*/ 260026 w 3889897"/>
                <a:gd name="connsiteY47-6020" fmla="*/ 773868 h 5020326"/>
                <a:gd name="connsiteX48-6021" fmla="*/ 214306 w 3889897"/>
                <a:gd name="connsiteY48-6022" fmla="*/ 751008 h 5020326"/>
                <a:gd name="connsiteX49-6023" fmla="*/ 260026 w 3889897"/>
                <a:gd name="connsiteY49-6024" fmla="*/ 674808 h 5020326"/>
                <a:gd name="connsiteX50-6025" fmla="*/ 374326 w 3889897"/>
                <a:gd name="connsiteY50-6026" fmla="*/ 606228 h 5020326"/>
                <a:gd name="connsiteX51-6027" fmla="*/ 557206 w 3889897"/>
                <a:gd name="connsiteY51-6028" fmla="*/ 507168 h 5020326"/>
                <a:gd name="connsiteX52-6029" fmla="*/ 656266 w 3889897"/>
                <a:gd name="connsiteY52-6030" fmla="*/ 423348 h 5020326"/>
                <a:gd name="connsiteX53-6031" fmla="*/ 892486 w 3889897"/>
                <a:gd name="connsiteY53-6032" fmla="*/ 232848 h 5020326"/>
                <a:gd name="connsiteX54-6033" fmla="*/ 1174426 w 3889897"/>
                <a:gd name="connsiteY54-6034" fmla="*/ 80448 h 5020326"/>
                <a:gd name="connsiteX55-6035" fmla="*/ 1593526 w 3889897"/>
                <a:gd name="connsiteY55-6036" fmla="*/ 11868 h 5020326"/>
                <a:gd name="connsiteX56-6037" fmla="*/ 1944046 w 3889897"/>
                <a:gd name="connsiteY56-6038" fmla="*/ 4248 h 5020326"/>
                <a:gd name="connsiteX57-6039" fmla="*/ 2172646 w 3889897"/>
                <a:gd name="connsiteY57-6040" fmla="*/ 4248 h 5020326"/>
                <a:gd name="connsiteX58-6041" fmla="*/ 2393626 w 3889897"/>
                <a:gd name="connsiteY58-6042" fmla="*/ 57588 h 5020326"/>
                <a:gd name="connsiteX59-6043" fmla="*/ 2667946 w 3889897"/>
                <a:gd name="connsiteY59-6044" fmla="*/ 133788 h 5020326"/>
                <a:gd name="connsiteX60-6045" fmla="*/ 2820346 w 3889897"/>
                <a:gd name="connsiteY60-6046" fmla="*/ 202368 h 5020326"/>
                <a:gd name="connsiteX61-6047" fmla="*/ 3102286 w 3889897"/>
                <a:gd name="connsiteY61-6048" fmla="*/ 400488 h 5020326"/>
                <a:gd name="connsiteX62-6049" fmla="*/ 3285166 w 3889897"/>
                <a:gd name="connsiteY62-6050" fmla="*/ 651948 h 5020326"/>
                <a:gd name="connsiteX63-6051" fmla="*/ 3407086 w 3889897"/>
                <a:gd name="connsiteY63-6052" fmla="*/ 918648 h 5020326"/>
                <a:gd name="connsiteX64-6053" fmla="*/ 3475666 w 3889897"/>
                <a:gd name="connsiteY64-6054" fmla="*/ 1238688 h 5020326"/>
                <a:gd name="connsiteX65-6055" fmla="*/ 3506146 w 3889897"/>
                <a:gd name="connsiteY65-6056" fmla="*/ 1543488 h 5020326"/>
                <a:gd name="connsiteX66-6057" fmla="*/ 3506146 w 3889897"/>
                <a:gd name="connsiteY66-6058" fmla="*/ 1962588 h 5020326"/>
                <a:gd name="connsiteX67-6059" fmla="*/ 3338506 w 3889897"/>
                <a:gd name="connsiteY67-6060" fmla="*/ 2305488 h 5020326"/>
                <a:gd name="connsiteX68-6061" fmla="*/ 3254686 w 3889897"/>
                <a:gd name="connsiteY68-6062" fmla="*/ 2473128 h 5020326"/>
                <a:gd name="connsiteX69-6063" fmla="*/ 3132766 w 3889897"/>
                <a:gd name="connsiteY69-6064" fmla="*/ 2663628 h 5020326"/>
                <a:gd name="connsiteX70-6065" fmla="*/ 3071806 w 3889897"/>
                <a:gd name="connsiteY70-6066" fmla="*/ 2838888 h 5020326"/>
                <a:gd name="connsiteX71-6067" fmla="*/ 3064186 w 3889897"/>
                <a:gd name="connsiteY71-6068" fmla="*/ 2915088 h 5020326"/>
                <a:gd name="connsiteX72-6069" fmla="*/ 3018466 w 3889897"/>
                <a:gd name="connsiteY72-6070" fmla="*/ 3014148 h 5020326"/>
                <a:gd name="connsiteX73-6071" fmla="*/ 2980366 w 3889897"/>
                <a:gd name="connsiteY73-6072" fmla="*/ 3082728 h 5020326"/>
                <a:gd name="connsiteX74-6073" fmla="*/ 2957506 w 3889897"/>
                <a:gd name="connsiteY74-6074" fmla="*/ 3120828 h 5020326"/>
                <a:gd name="connsiteX75-6075" fmla="*/ 2957506 w 3889897"/>
                <a:gd name="connsiteY75-6076" fmla="*/ 3555168 h 5020326"/>
                <a:gd name="connsiteX76-6077" fmla="*/ 3010846 w 3889897"/>
                <a:gd name="connsiteY76-6078" fmla="*/ 3539928 h 5020326"/>
                <a:gd name="connsiteX77-6079" fmla="*/ 3109906 w 3889897"/>
                <a:gd name="connsiteY77-6080" fmla="*/ 3570408 h 5020326"/>
                <a:gd name="connsiteX78-6081" fmla="*/ 3140386 w 3889897"/>
                <a:gd name="connsiteY78-6082" fmla="*/ 3631368 h 5020326"/>
                <a:gd name="connsiteX79-6083" fmla="*/ 3117526 w 3889897"/>
                <a:gd name="connsiteY79-6084" fmla="*/ 3738048 h 5020326"/>
                <a:gd name="connsiteX80-6085" fmla="*/ 3125146 w 3889897"/>
                <a:gd name="connsiteY80-6086" fmla="*/ 4103808 h 5020326"/>
                <a:gd name="connsiteX81-6087" fmla="*/ 3163246 w 3889897"/>
                <a:gd name="connsiteY81-6088" fmla="*/ 4157148 h 5020326"/>
                <a:gd name="connsiteX82-6089" fmla="*/ 3201346 w 3889897"/>
                <a:gd name="connsiteY82-6090" fmla="*/ 4164768 h 5020326"/>
                <a:gd name="connsiteX83-6091" fmla="*/ 3231826 w 3889897"/>
                <a:gd name="connsiteY83-6092" fmla="*/ 4172388 h 5020326"/>
                <a:gd name="connsiteX84-6093" fmla="*/ 3285166 w 3889897"/>
                <a:gd name="connsiteY84-6094" fmla="*/ 4294308 h 5020326"/>
                <a:gd name="connsiteX85-6095" fmla="*/ 3300406 w 3889897"/>
                <a:gd name="connsiteY85-6096" fmla="*/ 4347648 h 5020326"/>
                <a:gd name="connsiteX86-6097" fmla="*/ 3330886 w 3889897"/>
                <a:gd name="connsiteY86-6098" fmla="*/ 4408608 h 5020326"/>
                <a:gd name="connsiteX87-6099" fmla="*/ 3551866 w 3889897"/>
                <a:gd name="connsiteY87-6100" fmla="*/ 4644828 h 5020326"/>
                <a:gd name="connsiteX88-6101" fmla="*/ 3889897 w 3889897"/>
                <a:gd name="connsiteY88-6102" fmla="*/ 5020326 h 5020326"/>
                <a:gd name="connsiteX0-6103" fmla="*/ 712990 w 3889897"/>
                <a:gd name="connsiteY0-6104" fmla="*/ 5019479 h 5020326"/>
                <a:gd name="connsiteX1-6105" fmla="*/ 961066 w 3889897"/>
                <a:gd name="connsiteY1-6106" fmla="*/ 4644828 h 5020326"/>
                <a:gd name="connsiteX2-6107" fmla="*/ 1342066 w 3889897"/>
                <a:gd name="connsiteY2-6108" fmla="*/ 4172388 h 5020326"/>
                <a:gd name="connsiteX3-6109" fmla="*/ 1258246 w 3889897"/>
                <a:gd name="connsiteY3-6110" fmla="*/ 4012368 h 5020326"/>
                <a:gd name="connsiteX4-6111" fmla="*/ 1204906 w 3889897"/>
                <a:gd name="connsiteY4-6112" fmla="*/ 3928548 h 5020326"/>
                <a:gd name="connsiteX5-6113" fmla="*/ 1174426 w 3889897"/>
                <a:gd name="connsiteY5-6114" fmla="*/ 3768528 h 5020326"/>
                <a:gd name="connsiteX6-6115" fmla="*/ 1151566 w 3889897"/>
                <a:gd name="connsiteY6-6116" fmla="*/ 3699948 h 5020326"/>
                <a:gd name="connsiteX7-6117" fmla="*/ 1143946 w 3889897"/>
                <a:gd name="connsiteY7-6118" fmla="*/ 3669468 h 5020326"/>
                <a:gd name="connsiteX8-6119" fmla="*/ 1067746 w 3889897"/>
                <a:gd name="connsiteY8-6120" fmla="*/ 3661848 h 5020326"/>
                <a:gd name="connsiteX9-6121" fmla="*/ 938206 w 3889897"/>
                <a:gd name="connsiteY9-6122" fmla="*/ 3669468 h 5020326"/>
                <a:gd name="connsiteX10-6123" fmla="*/ 831526 w 3889897"/>
                <a:gd name="connsiteY10-6124" fmla="*/ 3692328 h 5020326"/>
                <a:gd name="connsiteX11-6125" fmla="*/ 610546 w 3889897"/>
                <a:gd name="connsiteY11-6126" fmla="*/ 3738048 h 5020326"/>
                <a:gd name="connsiteX12-6127" fmla="*/ 389566 w 3889897"/>
                <a:gd name="connsiteY12-6128" fmla="*/ 3638988 h 5020326"/>
                <a:gd name="connsiteX13-6129" fmla="*/ 381946 w 3889897"/>
                <a:gd name="connsiteY13-6130" fmla="*/ 3326568 h 5020326"/>
                <a:gd name="connsiteX14-6131" fmla="*/ 420046 w 3889897"/>
                <a:gd name="connsiteY14-6132" fmla="*/ 3227508 h 5020326"/>
                <a:gd name="connsiteX15-6133" fmla="*/ 389566 w 3889897"/>
                <a:gd name="connsiteY15-6134" fmla="*/ 3166548 h 5020326"/>
                <a:gd name="connsiteX16-6135" fmla="*/ 351466 w 3889897"/>
                <a:gd name="connsiteY16-6136" fmla="*/ 3105588 h 5020326"/>
                <a:gd name="connsiteX17-6137" fmla="*/ 397186 w 3889897"/>
                <a:gd name="connsiteY17-6138" fmla="*/ 3021768 h 5020326"/>
                <a:gd name="connsiteX18-6139" fmla="*/ 488626 w 3889897"/>
                <a:gd name="connsiteY18-6140" fmla="*/ 2998908 h 5020326"/>
                <a:gd name="connsiteX19-6141" fmla="*/ 471956 w 3889897"/>
                <a:gd name="connsiteY19-6142" fmla="*/ 2942709 h 5020326"/>
                <a:gd name="connsiteX20-6143" fmla="*/ 435286 w 3889897"/>
                <a:gd name="connsiteY20-6144" fmla="*/ 2930328 h 5020326"/>
                <a:gd name="connsiteX21-6145" fmla="*/ 389566 w 3889897"/>
                <a:gd name="connsiteY21-6146" fmla="*/ 2930328 h 5020326"/>
                <a:gd name="connsiteX22-6147" fmla="*/ 314000 w 3889897"/>
                <a:gd name="connsiteY22-6148" fmla="*/ 2893495 h 5020326"/>
                <a:gd name="connsiteX23-6149" fmla="*/ 320986 w 3889897"/>
                <a:gd name="connsiteY23-6150" fmla="*/ 2846508 h 5020326"/>
                <a:gd name="connsiteX24-6151" fmla="*/ 328606 w 3889897"/>
                <a:gd name="connsiteY24-6152" fmla="*/ 2793168 h 5020326"/>
                <a:gd name="connsiteX25-6153" fmla="*/ 313366 w 3889897"/>
                <a:gd name="connsiteY25-6154" fmla="*/ 2732208 h 5020326"/>
                <a:gd name="connsiteX26-6155" fmla="*/ 267646 w 3889897"/>
                <a:gd name="connsiteY26-6156" fmla="*/ 2671248 h 5020326"/>
                <a:gd name="connsiteX27-6157" fmla="*/ 176206 w 3889897"/>
                <a:gd name="connsiteY27-6158" fmla="*/ 2656008 h 5020326"/>
                <a:gd name="connsiteX28-6159" fmla="*/ 54286 w 3889897"/>
                <a:gd name="connsiteY28-6160" fmla="*/ 2610288 h 5020326"/>
                <a:gd name="connsiteX29-6161" fmla="*/ 7931 w 3889897"/>
                <a:gd name="connsiteY29-6162" fmla="*/ 2563298 h 5020326"/>
                <a:gd name="connsiteX30-6163" fmla="*/ 8566 w 3889897"/>
                <a:gd name="connsiteY30-6164" fmla="*/ 2488368 h 5020326"/>
                <a:gd name="connsiteX31-6165" fmla="*/ 92386 w 3889897"/>
                <a:gd name="connsiteY31-6166" fmla="*/ 2335968 h 5020326"/>
                <a:gd name="connsiteX32-6167" fmla="*/ 221926 w 3889897"/>
                <a:gd name="connsiteY32-6168" fmla="*/ 2175948 h 5020326"/>
                <a:gd name="connsiteX33-6169" fmla="*/ 282886 w 3889897"/>
                <a:gd name="connsiteY33-6170" fmla="*/ 2084508 h 5020326"/>
                <a:gd name="connsiteX34-6171" fmla="*/ 328606 w 3889897"/>
                <a:gd name="connsiteY34-6172" fmla="*/ 1977828 h 5020326"/>
                <a:gd name="connsiteX35-6173" fmla="*/ 359086 w 3889897"/>
                <a:gd name="connsiteY35-6174" fmla="*/ 1871148 h 5020326"/>
                <a:gd name="connsiteX36-6175" fmla="*/ 374326 w 3889897"/>
                <a:gd name="connsiteY36-6176" fmla="*/ 1810188 h 5020326"/>
                <a:gd name="connsiteX37-6177" fmla="*/ 343846 w 3889897"/>
                <a:gd name="connsiteY37-6178" fmla="*/ 1756848 h 5020326"/>
                <a:gd name="connsiteX38-6179" fmla="*/ 328606 w 3889897"/>
                <a:gd name="connsiteY38-6180" fmla="*/ 1680648 h 5020326"/>
                <a:gd name="connsiteX39-6181" fmla="*/ 412426 w 3889897"/>
                <a:gd name="connsiteY39-6182" fmla="*/ 1474908 h 5020326"/>
                <a:gd name="connsiteX40-6183" fmla="*/ 442906 w 3889897"/>
                <a:gd name="connsiteY40-6184" fmla="*/ 1307268 h 5020326"/>
                <a:gd name="connsiteX41-6185" fmla="*/ 465766 w 3889897"/>
                <a:gd name="connsiteY41-6186" fmla="*/ 1192968 h 5020326"/>
                <a:gd name="connsiteX42-6187" fmla="*/ 503866 w 3889897"/>
                <a:gd name="connsiteY42-6188" fmla="*/ 1055808 h 5020326"/>
                <a:gd name="connsiteX43-6189" fmla="*/ 557206 w 3889897"/>
                <a:gd name="connsiteY43-6190" fmla="*/ 888168 h 5020326"/>
                <a:gd name="connsiteX44-6191" fmla="*/ 503866 w 3889897"/>
                <a:gd name="connsiteY44-6192" fmla="*/ 888168 h 5020326"/>
                <a:gd name="connsiteX45-6193" fmla="*/ 412426 w 3889897"/>
                <a:gd name="connsiteY45-6194" fmla="*/ 834828 h 5020326"/>
                <a:gd name="connsiteX46-6195" fmla="*/ 328606 w 3889897"/>
                <a:gd name="connsiteY46-6196" fmla="*/ 789108 h 5020326"/>
                <a:gd name="connsiteX47-6197" fmla="*/ 260026 w 3889897"/>
                <a:gd name="connsiteY47-6198" fmla="*/ 773868 h 5020326"/>
                <a:gd name="connsiteX48-6199" fmla="*/ 214306 w 3889897"/>
                <a:gd name="connsiteY48-6200" fmla="*/ 751008 h 5020326"/>
                <a:gd name="connsiteX49-6201" fmla="*/ 260026 w 3889897"/>
                <a:gd name="connsiteY49-6202" fmla="*/ 674808 h 5020326"/>
                <a:gd name="connsiteX50-6203" fmla="*/ 374326 w 3889897"/>
                <a:gd name="connsiteY50-6204" fmla="*/ 606228 h 5020326"/>
                <a:gd name="connsiteX51-6205" fmla="*/ 557206 w 3889897"/>
                <a:gd name="connsiteY51-6206" fmla="*/ 507168 h 5020326"/>
                <a:gd name="connsiteX52-6207" fmla="*/ 656266 w 3889897"/>
                <a:gd name="connsiteY52-6208" fmla="*/ 423348 h 5020326"/>
                <a:gd name="connsiteX53-6209" fmla="*/ 892486 w 3889897"/>
                <a:gd name="connsiteY53-6210" fmla="*/ 232848 h 5020326"/>
                <a:gd name="connsiteX54-6211" fmla="*/ 1174426 w 3889897"/>
                <a:gd name="connsiteY54-6212" fmla="*/ 80448 h 5020326"/>
                <a:gd name="connsiteX55-6213" fmla="*/ 1593526 w 3889897"/>
                <a:gd name="connsiteY55-6214" fmla="*/ 11868 h 5020326"/>
                <a:gd name="connsiteX56-6215" fmla="*/ 1944046 w 3889897"/>
                <a:gd name="connsiteY56-6216" fmla="*/ 4248 h 5020326"/>
                <a:gd name="connsiteX57-6217" fmla="*/ 2172646 w 3889897"/>
                <a:gd name="connsiteY57-6218" fmla="*/ 4248 h 5020326"/>
                <a:gd name="connsiteX58-6219" fmla="*/ 2393626 w 3889897"/>
                <a:gd name="connsiteY58-6220" fmla="*/ 57588 h 5020326"/>
                <a:gd name="connsiteX59-6221" fmla="*/ 2667946 w 3889897"/>
                <a:gd name="connsiteY59-6222" fmla="*/ 133788 h 5020326"/>
                <a:gd name="connsiteX60-6223" fmla="*/ 2820346 w 3889897"/>
                <a:gd name="connsiteY60-6224" fmla="*/ 202368 h 5020326"/>
                <a:gd name="connsiteX61-6225" fmla="*/ 3102286 w 3889897"/>
                <a:gd name="connsiteY61-6226" fmla="*/ 400488 h 5020326"/>
                <a:gd name="connsiteX62-6227" fmla="*/ 3285166 w 3889897"/>
                <a:gd name="connsiteY62-6228" fmla="*/ 651948 h 5020326"/>
                <a:gd name="connsiteX63-6229" fmla="*/ 3407086 w 3889897"/>
                <a:gd name="connsiteY63-6230" fmla="*/ 918648 h 5020326"/>
                <a:gd name="connsiteX64-6231" fmla="*/ 3475666 w 3889897"/>
                <a:gd name="connsiteY64-6232" fmla="*/ 1238688 h 5020326"/>
                <a:gd name="connsiteX65-6233" fmla="*/ 3506146 w 3889897"/>
                <a:gd name="connsiteY65-6234" fmla="*/ 1543488 h 5020326"/>
                <a:gd name="connsiteX66-6235" fmla="*/ 3506146 w 3889897"/>
                <a:gd name="connsiteY66-6236" fmla="*/ 1962588 h 5020326"/>
                <a:gd name="connsiteX67-6237" fmla="*/ 3338506 w 3889897"/>
                <a:gd name="connsiteY67-6238" fmla="*/ 2305488 h 5020326"/>
                <a:gd name="connsiteX68-6239" fmla="*/ 3254686 w 3889897"/>
                <a:gd name="connsiteY68-6240" fmla="*/ 2473128 h 5020326"/>
                <a:gd name="connsiteX69-6241" fmla="*/ 3132766 w 3889897"/>
                <a:gd name="connsiteY69-6242" fmla="*/ 2663628 h 5020326"/>
                <a:gd name="connsiteX70-6243" fmla="*/ 3071806 w 3889897"/>
                <a:gd name="connsiteY70-6244" fmla="*/ 2838888 h 5020326"/>
                <a:gd name="connsiteX71-6245" fmla="*/ 3064186 w 3889897"/>
                <a:gd name="connsiteY71-6246" fmla="*/ 2915088 h 5020326"/>
                <a:gd name="connsiteX72-6247" fmla="*/ 3018466 w 3889897"/>
                <a:gd name="connsiteY72-6248" fmla="*/ 3014148 h 5020326"/>
                <a:gd name="connsiteX73-6249" fmla="*/ 2980366 w 3889897"/>
                <a:gd name="connsiteY73-6250" fmla="*/ 3082728 h 5020326"/>
                <a:gd name="connsiteX74-6251" fmla="*/ 2957506 w 3889897"/>
                <a:gd name="connsiteY74-6252" fmla="*/ 3120828 h 5020326"/>
                <a:gd name="connsiteX75-6253" fmla="*/ 2957506 w 3889897"/>
                <a:gd name="connsiteY75-6254" fmla="*/ 3555168 h 5020326"/>
                <a:gd name="connsiteX76-6255" fmla="*/ 3010846 w 3889897"/>
                <a:gd name="connsiteY76-6256" fmla="*/ 3539928 h 5020326"/>
                <a:gd name="connsiteX77-6257" fmla="*/ 3109906 w 3889897"/>
                <a:gd name="connsiteY77-6258" fmla="*/ 3570408 h 5020326"/>
                <a:gd name="connsiteX78-6259" fmla="*/ 3140386 w 3889897"/>
                <a:gd name="connsiteY78-6260" fmla="*/ 3631368 h 5020326"/>
                <a:gd name="connsiteX79-6261" fmla="*/ 3117526 w 3889897"/>
                <a:gd name="connsiteY79-6262" fmla="*/ 3738048 h 5020326"/>
                <a:gd name="connsiteX80-6263" fmla="*/ 3125146 w 3889897"/>
                <a:gd name="connsiteY80-6264" fmla="*/ 4103808 h 5020326"/>
                <a:gd name="connsiteX81-6265" fmla="*/ 3201346 w 3889897"/>
                <a:gd name="connsiteY81-6266" fmla="*/ 4164768 h 5020326"/>
                <a:gd name="connsiteX82-6267" fmla="*/ 3231826 w 3889897"/>
                <a:gd name="connsiteY82-6268" fmla="*/ 4172388 h 5020326"/>
                <a:gd name="connsiteX83-6269" fmla="*/ 3285166 w 3889897"/>
                <a:gd name="connsiteY83-6270" fmla="*/ 4294308 h 5020326"/>
                <a:gd name="connsiteX84-6271" fmla="*/ 3300406 w 3889897"/>
                <a:gd name="connsiteY84-6272" fmla="*/ 4347648 h 5020326"/>
                <a:gd name="connsiteX85-6273" fmla="*/ 3330886 w 3889897"/>
                <a:gd name="connsiteY85-6274" fmla="*/ 4408608 h 5020326"/>
                <a:gd name="connsiteX86-6275" fmla="*/ 3551866 w 3889897"/>
                <a:gd name="connsiteY86-6276" fmla="*/ 4644828 h 5020326"/>
                <a:gd name="connsiteX87-6277" fmla="*/ 3889897 w 3889897"/>
                <a:gd name="connsiteY87-6278" fmla="*/ 5020326 h 5020326"/>
                <a:gd name="connsiteX0-6279" fmla="*/ 712990 w 3889897"/>
                <a:gd name="connsiteY0-6280" fmla="*/ 5019479 h 5020326"/>
                <a:gd name="connsiteX1-6281" fmla="*/ 961066 w 3889897"/>
                <a:gd name="connsiteY1-6282" fmla="*/ 4644828 h 5020326"/>
                <a:gd name="connsiteX2-6283" fmla="*/ 1342066 w 3889897"/>
                <a:gd name="connsiteY2-6284" fmla="*/ 4172388 h 5020326"/>
                <a:gd name="connsiteX3-6285" fmla="*/ 1258246 w 3889897"/>
                <a:gd name="connsiteY3-6286" fmla="*/ 4012368 h 5020326"/>
                <a:gd name="connsiteX4-6287" fmla="*/ 1204906 w 3889897"/>
                <a:gd name="connsiteY4-6288" fmla="*/ 3928548 h 5020326"/>
                <a:gd name="connsiteX5-6289" fmla="*/ 1174426 w 3889897"/>
                <a:gd name="connsiteY5-6290" fmla="*/ 3768528 h 5020326"/>
                <a:gd name="connsiteX6-6291" fmla="*/ 1151566 w 3889897"/>
                <a:gd name="connsiteY6-6292" fmla="*/ 3699948 h 5020326"/>
                <a:gd name="connsiteX7-6293" fmla="*/ 1143946 w 3889897"/>
                <a:gd name="connsiteY7-6294" fmla="*/ 3669468 h 5020326"/>
                <a:gd name="connsiteX8-6295" fmla="*/ 1067746 w 3889897"/>
                <a:gd name="connsiteY8-6296" fmla="*/ 3661848 h 5020326"/>
                <a:gd name="connsiteX9-6297" fmla="*/ 938206 w 3889897"/>
                <a:gd name="connsiteY9-6298" fmla="*/ 3669468 h 5020326"/>
                <a:gd name="connsiteX10-6299" fmla="*/ 831526 w 3889897"/>
                <a:gd name="connsiteY10-6300" fmla="*/ 3692328 h 5020326"/>
                <a:gd name="connsiteX11-6301" fmla="*/ 610546 w 3889897"/>
                <a:gd name="connsiteY11-6302" fmla="*/ 3738048 h 5020326"/>
                <a:gd name="connsiteX12-6303" fmla="*/ 389566 w 3889897"/>
                <a:gd name="connsiteY12-6304" fmla="*/ 3638988 h 5020326"/>
                <a:gd name="connsiteX13-6305" fmla="*/ 381946 w 3889897"/>
                <a:gd name="connsiteY13-6306" fmla="*/ 3326568 h 5020326"/>
                <a:gd name="connsiteX14-6307" fmla="*/ 420046 w 3889897"/>
                <a:gd name="connsiteY14-6308" fmla="*/ 3227508 h 5020326"/>
                <a:gd name="connsiteX15-6309" fmla="*/ 389566 w 3889897"/>
                <a:gd name="connsiteY15-6310" fmla="*/ 3166548 h 5020326"/>
                <a:gd name="connsiteX16-6311" fmla="*/ 351466 w 3889897"/>
                <a:gd name="connsiteY16-6312" fmla="*/ 3105588 h 5020326"/>
                <a:gd name="connsiteX17-6313" fmla="*/ 397186 w 3889897"/>
                <a:gd name="connsiteY17-6314" fmla="*/ 3021768 h 5020326"/>
                <a:gd name="connsiteX18-6315" fmla="*/ 488626 w 3889897"/>
                <a:gd name="connsiteY18-6316" fmla="*/ 2998908 h 5020326"/>
                <a:gd name="connsiteX19-6317" fmla="*/ 471956 w 3889897"/>
                <a:gd name="connsiteY19-6318" fmla="*/ 2942709 h 5020326"/>
                <a:gd name="connsiteX20-6319" fmla="*/ 435286 w 3889897"/>
                <a:gd name="connsiteY20-6320" fmla="*/ 2930328 h 5020326"/>
                <a:gd name="connsiteX21-6321" fmla="*/ 389566 w 3889897"/>
                <a:gd name="connsiteY21-6322" fmla="*/ 2930328 h 5020326"/>
                <a:gd name="connsiteX22-6323" fmla="*/ 314000 w 3889897"/>
                <a:gd name="connsiteY22-6324" fmla="*/ 2893495 h 5020326"/>
                <a:gd name="connsiteX23-6325" fmla="*/ 320986 w 3889897"/>
                <a:gd name="connsiteY23-6326" fmla="*/ 2846508 h 5020326"/>
                <a:gd name="connsiteX24-6327" fmla="*/ 328606 w 3889897"/>
                <a:gd name="connsiteY24-6328" fmla="*/ 2793168 h 5020326"/>
                <a:gd name="connsiteX25-6329" fmla="*/ 313366 w 3889897"/>
                <a:gd name="connsiteY25-6330" fmla="*/ 2732208 h 5020326"/>
                <a:gd name="connsiteX26-6331" fmla="*/ 267646 w 3889897"/>
                <a:gd name="connsiteY26-6332" fmla="*/ 2671248 h 5020326"/>
                <a:gd name="connsiteX27-6333" fmla="*/ 176206 w 3889897"/>
                <a:gd name="connsiteY27-6334" fmla="*/ 2656008 h 5020326"/>
                <a:gd name="connsiteX28-6335" fmla="*/ 54286 w 3889897"/>
                <a:gd name="connsiteY28-6336" fmla="*/ 2610288 h 5020326"/>
                <a:gd name="connsiteX29-6337" fmla="*/ 7931 w 3889897"/>
                <a:gd name="connsiteY29-6338" fmla="*/ 2563298 h 5020326"/>
                <a:gd name="connsiteX30-6339" fmla="*/ 8566 w 3889897"/>
                <a:gd name="connsiteY30-6340" fmla="*/ 2488368 h 5020326"/>
                <a:gd name="connsiteX31-6341" fmla="*/ 92386 w 3889897"/>
                <a:gd name="connsiteY31-6342" fmla="*/ 2335968 h 5020326"/>
                <a:gd name="connsiteX32-6343" fmla="*/ 221926 w 3889897"/>
                <a:gd name="connsiteY32-6344" fmla="*/ 2175948 h 5020326"/>
                <a:gd name="connsiteX33-6345" fmla="*/ 282886 w 3889897"/>
                <a:gd name="connsiteY33-6346" fmla="*/ 2084508 h 5020326"/>
                <a:gd name="connsiteX34-6347" fmla="*/ 328606 w 3889897"/>
                <a:gd name="connsiteY34-6348" fmla="*/ 1977828 h 5020326"/>
                <a:gd name="connsiteX35-6349" fmla="*/ 359086 w 3889897"/>
                <a:gd name="connsiteY35-6350" fmla="*/ 1871148 h 5020326"/>
                <a:gd name="connsiteX36-6351" fmla="*/ 374326 w 3889897"/>
                <a:gd name="connsiteY36-6352" fmla="*/ 1810188 h 5020326"/>
                <a:gd name="connsiteX37-6353" fmla="*/ 343846 w 3889897"/>
                <a:gd name="connsiteY37-6354" fmla="*/ 1756848 h 5020326"/>
                <a:gd name="connsiteX38-6355" fmla="*/ 328606 w 3889897"/>
                <a:gd name="connsiteY38-6356" fmla="*/ 1680648 h 5020326"/>
                <a:gd name="connsiteX39-6357" fmla="*/ 412426 w 3889897"/>
                <a:gd name="connsiteY39-6358" fmla="*/ 1474908 h 5020326"/>
                <a:gd name="connsiteX40-6359" fmla="*/ 442906 w 3889897"/>
                <a:gd name="connsiteY40-6360" fmla="*/ 1307268 h 5020326"/>
                <a:gd name="connsiteX41-6361" fmla="*/ 465766 w 3889897"/>
                <a:gd name="connsiteY41-6362" fmla="*/ 1192968 h 5020326"/>
                <a:gd name="connsiteX42-6363" fmla="*/ 503866 w 3889897"/>
                <a:gd name="connsiteY42-6364" fmla="*/ 1055808 h 5020326"/>
                <a:gd name="connsiteX43-6365" fmla="*/ 557206 w 3889897"/>
                <a:gd name="connsiteY43-6366" fmla="*/ 888168 h 5020326"/>
                <a:gd name="connsiteX44-6367" fmla="*/ 503866 w 3889897"/>
                <a:gd name="connsiteY44-6368" fmla="*/ 888168 h 5020326"/>
                <a:gd name="connsiteX45-6369" fmla="*/ 412426 w 3889897"/>
                <a:gd name="connsiteY45-6370" fmla="*/ 834828 h 5020326"/>
                <a:gd name="connsiteX46-6371" fmla="*/ 328606 w 3889897"/>
                <a:gd name="connsiteY46-6372" fmla="*/ 789108 h 5020326"/>
                <a:gd name="connsiteX47-6373" fmla="*/ 260026 w 3889897"/>
                <a:gd name="connsiteY47-6374" fmla="*/ 773868 h 5020326"/>
                <a:gd name="connsiteX48-6375" fmla="*/ 214306 w 3889897"/>
                <a:gd name="connsiteY48-6376" fmla="*/ 751008 h 5020326"/>
                <a:gd name="connsiteX49-6377" fmla="*/ 260026 w 3889897"/>
                <a:gd name="connsiteY49-6378" fmla="*/ 674808 h 5020326"/>
                <a:gd name="connsiteX50-6379" fmla="*/ 374326 w 3889897"/>
                <a:gd name="connsiteY50-6380" fmla="*/ 606228 h 5020326"/>
                <a:gd name="connsiteX51-6381" fmla="*/ 557206 w 3889897"/>
                <a:gd name="connsiteY51-6382" fmla="*/ 507168 h 5020326"/>
                <a:gd name="connsiteX52-6383" fmla="*/ 656266 w 3889897"/>
                <a:gd name="connsiteY52-6384" fmla="*/ 423348 h 5020326"/>
                <a:gd name="connsiteX53-6385" fmla="*/ 892486 w 3889897"/>
                <a:gd name="connsiteY53-6386" fmla="*/ 232848 h 5020326"/>
                <a:gd name="connsiteX54-6387" fmla="*/ 1174426 w 3889897"/>
                <a:gd name="connsiteY54-6388" fmla="*/ 80448 h 5020326"/>
                <a:gd name="connsiteX55-6389" fmla="*/ 1593526 w 3889897"/>
                <a:gd name="connsiteY55-6390" fmla="*/ 11868 h 5020326"/>
                <a:gd name="connsiteX56-6391" fmla="*/ 1944046 w 3889897"/>
                <a:gd name="connsiteY56-6392" fmla="*/ 4248 h 5020326"/>
                <a:gd name="connsiteX57-6393" fmla="*/ 2172646 w 3889897"/>
                <a:gd name="connsiteY57-6394" fmla="*/ 4248 h 5020326"/>
                <a:gd name="connsiteX58-6395" fmla="*/ 2393626 w 3889897"/>
                <a:gd name="connsiteY58-6396" fmla="*/ 57588 h 5020326"/>
                <a:gd name="connsiteX59-6397" fmla="*/ 2667946 w 3889897"/>
                <a:gd name="connsiteY59-6398" fmla="*/ 133788 h 5020326"/>
                <a:gd name="connsiteX60-6399" fmla="*/ 2820346 w 3889897"/>
                <a:gd name="connsiteY60-6400" fmla="*/ 202368 h 5020326"/>
                <a:gd name="connsiteX61-6401" fmla="*/ 3102286 w 3889897"/>
                <a:gd name="connsiteY61-6402" fmla="*/ 400488 h 5020326"/>
                <a:gd name="connsiteX62-6403" fmla="*/ 3285166 w 3889897"/>
                <a:gd name="connsiteY62-6404" fmla="*/ 651948 h 5020326"/>
                <a:gd name="connsiteX63-6405" fmla="*/ 3407086 w 3889897"/>
                <a:gd name="connsiteY63-6406" fmla="*/ 918648 h 5020326"/>
                <a:gd name="connsiteX64-6407" fmla="*/ 3475666 w 3889897"/>
                <a:gd name="connsiteY64-6408" fmla="*/ 1238688 h 5020326"/>
                <a:gd name="connsiteX65-6409" fmla="*/ 3506146 w 3889897"/>
                <a:gd name="connsiteY65-6410" fmla="*/ 1543488 h 5020326"/>
                <a:gd name="connsiteX66-6411" fmla="*/ 3506146 w 3889897"/>
                <a:gd name="connsiteY66-6412" fmla="*/ 1962588 h 5020326"/>
                <a:gd name="connsiteX67-6413" fmla="*/ 3338506 w 3889897"/>
                <a:gd name="connsiteY67-6414" fmla="*/ 2305488 h 5020326"/>
                <a:gd name="connsiteX68-6415" fmla="*/ 3254686 w 3889897"/>
                <a:gd name="connsiteY68-6416" fmla="*/ 2473128 h 5020326"/>
                <a:gd name="connsiteX69-6417" fmla="*/ 3132766 w 3889897"/>
                <a:gd name="connsiteY69-6418" fmla="*/ 2663628 h 5020326"/>
                <a:gd name="connsiteX70-6419" fmla="*/ 3071806 w 3889897"/>
                <a:gd name="connsiteY70-6420" fmla="*/ 2838888 h 5020326"/>
                <a:gd name="connsiteX71-6421" fmla="*/ 3064186 w 3889897"/>
                <a:gd name="connsiteY71-6422" fmla="*/ 2915088 h 5020326"/>
                <a:gd name="connsiteX72-6423" fmla="*/ 3018466 w 3889897"/>
                <a:gd name="connsiteY72-6424" fmla="*/ 3014148 h 5020326"/>
                <a:gd name="connsiteX73-6425" fmla="*/ 2980366 w 3889897"/>
                <a:gd name="connsiteY73-6426" fmla="*/ 3082728 h 5020326"/>
                <a:gd name="connsiteX74-6427" fmla="*/ 2957506 w 3889897"/>
                <a:gd name="connsiteY74-6428" fmla="*/ 3120828 h 5020326"/>
                <a:gd name="connsiteX75-6429" fmla="*/ 2957506 w 3889897"/>
                <a:gd name="connsiteY75-6430" fmla="*/ 3555168 h 5020326"/>
                <a:gd name="connsiteX76-6431" fmla="*/ 3010846 w 3889897"/>
                <a:gd name="connsiteY76-6432" fmla="*/ 3539928 h 5020326"/>
                <a:gd name="connsiteX77-6433" fmla="*/ 3109906 w 3889897"/>
                <a:gd name="connsiteY77-6434" fmla="*/ 3570408 h 5020326"/>
                <a:gd name="connsiteX78-6435" fmla="*/ 3140386 w 3889897"/>
                <a:gd name="connsiteY78-6436" fmla="*/ 3631368 h 5020326"/>
                <a:gd name="connsiteX79-6437" fmla="*/ 3117526 w 3889897"/>
                <a:gd name="connsiteY79-6438" fmla="*/ 3738048 h 5020326"/>
                <a:gd name="connsiteX80-6439" fmla="*/ 3125146 w 3889897"/>
                <a:gd name="connsiteY80-6440" fmla="*/ 4103808 h 5020326"/>
                <a:gd name="connsiteX81-6441" fmla="*/ 3231826 w 3889897"/>
                <a:gd name="connsiteY81-6442" fmla="*/ 4172388 h 5020326"/>
                <a:gd name="connsiteX82-6443" fmla="*/ 3285166 w 3889897"/>
                <a:gd name="connsiteY82-6444" fmla="*/ 4294308 h 5020326"/>
                <a:gd name="connsiteX83-6445" fmla="*/ 3300406 w 3889897"/>
                <a:gd name="connsiteY83-6446" fmla="*/ 4347648 h 5020326"/>
                <a:gd name="connsiteX84-6447" fmla="*/ 3330886 w 3889897"/>
                <a:gd name="connsiteY84-6448" fmla="*/ 4408608 h 5020326"/>
                <a:gd name="connsiteX85-6449" fmla="*/ 3551866 w 3889897"/>
                <a:gd name="connsiteY85-6450" fmla="*/ 4644828 h 5020326"/>
                <a:gd name="connsiteX86-6451" fmla="*/ 3889897 w 3889897"/>
                <a:gd name="connsiteY86-6452" fmla="*/ 5020326 h 5020326"/>
                <a:gd name="connsiteX0-6453" fmla="*/ 712990 w 3889897"/>
                <a:gd name="connsiteY0-6454" fmla="*/ 5019479 h 5020326"/>
                <a:gd name="connsiteX1-6455" fmla="*/ 961066 w 3889897"/>
                <a:gd name="connsiteY1-6456" fmla="*/ 4644828 h 5020326"/>
                <a:gd name="connsiteX2-6457" fmla="*/ 1342066 w 3889897"/>
                <a:gd name="connsiteY2-6458" fmla="*/ 4172388 h 5020326"/>
                <a:gd name="connsiteX3-6459" fmla="*/ 1258246 w 3889897"/>
                <a:gd name="connsiteY3-6460" fmla="*/ 4012368 h 5020326"/>
                <a:gd name="connsiteX4-6461" fmla="*/ 1204906 w 3889897"/>
                <a:gd name="connsiteY4-6462" fmla="*/ 3928548 h 5020326"/>
                <a:gd name="connsiteX5-6463" fmla="*/ 1174426 w 3889897"/>
                <a:gd name="connsiteY5-6464" fmla="*/ 3768528 h 5020326"/>
                <a:gd name="connsiteX6-6465" fmla="*/ 1143946 w 3889897"/>
                <a:gd name="connsiteY6-6466" fmla="*/ 3669468 h 5020326"/>
                <a:gd name="connsiteX7-6467" fmla="*/ 1067746 w 3889897"/>
                <a:gd name="connsiteY7-6468" fmla="*/ 3661848 h 5020326"/>
                <a:gd name="connsiteX8-6469" fmla="*/ 938206 w 3889897"/>
                <a:gd name="connsiteY8-6470" fmla="*/ 3669468 h 5020326"/>
                <a:gd name="connsiteX9-6471" fmla="*/ 831526 w 3889897"/>
                <a:gd name="connsiteY9-6472" fmla="*/ 3692328 h 5020326"/>
                <a:gd name="connsiteX10-6473" fmla="*/ 610546 w 3889897"/>
                <a:gd name="connsiteY10-6474" fmla="*/ 3738048 h 5020326"/>
                <a:gd name="connsiteX11-6475" fmla="*/ 389566 w 3889897"/>
                <a:gd name="connsiteY11-6476" fmla="*/ 3638988 h 5020326"/>
                <a:gd name="connsiteX12-6477" fmla="*/ 381946 w 3889897"/>
                <a:gd name="connsiteY12-6478" fmla="*/ 3326568 h 5020326"/>
                <a:gd name="connsiteX13-6479" fmla="*/ 420046 w 3889897"/>
                <a:gd name="connsiteY13-6480" fmla="*/ 3227508 h 5020326"/>
                <a:gd name="connsiteX14-6481" fmla="*/ 389566 w 3889897"/>
                <a:gd name="connsiteY14-6482" fmla="*/ 3166548 h 5020326"/>
                <a:gd name="connsiteX15-6483" fmla="*/ 351466 w 3889897"/>
                <a:gd name="connsiteY15-6484" fmla="*/ 3105588 h 5020326"/>
                <a:gd name="connsiteX16-6485" fmla="*/ 397186 w 3889897"/>
                <a:gd name="connsiteY16-6486" fmla="*/ 3021768 h 5020326"/>
                <a:gd name="connsiteX17-6487" fmla="*/ 488626 w 3889897"/>
                <a:gd name="connsiteY17-6488" fmla="*/ 2998908 h 5020326"/>
                <a:gd name="connsiteX18-6489" fmla="*/ 471956 w 3889897"/>
                <a:gd name="connsiteY18-6490" fmla="*/ 2942709 h 5020326"/>
                <a:gd name="connsiteX19-6491" fmla="*/ 435286 w 3889897"/>
                <a:gd name="connsiteY19-6492" fmla="*/ 2930328 h 5020326"/>
                <a:gd name="connsiteX20-6493" fmla="*/ 389566 w 3889897"/>
                <a:gd name="connsiteY20-6494" fmla="*/ 2930328 h 5020326"/>
                <a:gd name="connsiteX21-6495" fmla="*/ 314000 w 3889897"/>
                <a:gd name="connsiteY21-6496" fmla="*/ 2893495 h 5020326"/>
                <a:gd name="connsiteX22-6497" fmla="*/ 320986 w 3889897"/>
                <a:gd name="connsiteY22-6498" fmla="*/ 2846508 h 5020326"/>
                <a:gd name="connsiteX23-6499" fmla="*/ 328606 w 3889897"/>
                <a:gd name="connsiteY23-6500" fmla="*/ 2793168 h 5020326"/>
                <a:gd name="connsiteX24-6501" fmla="*/ 313366 w 3889897"/>
                <a:gd name="connsiteY24-6502" fmla="*/ 2732208 h 5020326"/>
                <a:gd name="connsiteX25-6503" fmla="*/ 267646 w 3889897"/>
                <a:gd name="connsiteY25-6504" fmla="*/ 2671248 h 5020326"/>
                <a:gd name="connsiteX26-6505" fmla="*/ 176206 w 3889897"/>
                <a:gd name="connsiteY26-6506" fmla="*/ 2656008 h 5020326"/>
                <a:gd name="connsiteX27-6507" fmla="*/ 54286 w 3889897"/>
                <a:gd name="connsiteY27-6508" fmla="*/ 2610288 h 5020326"/>
                <a:gd name="connsiteX28-6509" fmla="*/ 7931 w 3889897"/>
                <a:gd name="connsiteY28-6510" fmla="*/ 2563298 h 5020326"/>
                <a:gd name="connsiteX29-6511" fmla="*/ 8566 w 3889897"/>
                <a:gd name="connsiteY29-6512" fmla="*/ 2488368 h 5020326"/>
                <a:gd name="connsiteX30-6513" fmla="*/ 92386 w 3889897"/>
                <a:gd name="connsiteY30-6514" fmla="*/ 2335968 h 5020326"/>
                <a:gd name="connsiteX31-6515" fmla="*/ 221926 w 3889897"/>
                <a:gd name="connsiteY31-6516" fmla="*/ 2175948 h 5020326"/>
                <a:gd name="connsiteX32-6517" fmla="*/ 282886 w 3889897"/>
                <a:gd name="connsiteY32-6518" fmla="*/ 2084508 h 5020326"/>
                <a:gd name="connsiteX33-6519" fmla="*/ 328606 w 3889897"/>
                <a:gd name="connsiteY33-6520" fmla="*/ 1977828 h 5020326"/>
                <a:gd name="connsiteX34-6521" fmla="*/ 359086 w 3889897"/>
                <a:gd name="connsiteY34-6522" fmla="*/ 1871148 h 5020326"/>
                <a:gd name="connsiteX35-6523" fmla="*/ 374326 w 3889897"/>
                <a:gd name="connsiteY35-6524" fmla="*/ 1810188 h 5020326"/>
                <a:gd name="connsiteX36-6525" fmla="*/ 343846 w 3889897"/>
                <a:gd name="connsiteY36-6526" fmla="*/ 1756848 h 5020326"/>
                <a:gd name="connsiteX37-6527" fmla="*/ 328606 w 3889897"/>
                <a:gd name="connsiteY37-6528" fmla="*/ 1680648 h 5020326"/>
                <a:gd name="connsiteX38-6529" fmla="*/ 412426 w 3889897"/>
                <a:gd name="connsiteY38-6530" fmla="*/ 1474908 h 5020326"/>
                <a:gd name="connsiteX39-6531" fmla="*/ 442906 w 3889897"/>
                <a:gd name="connsiteY39-6532" fmla="*/ 1307268 h 5020326"/>
                <a:gd name="connsiteX40-6533" fmla="*/ 465766 w 3889897"/>
                <a:gd name="connsiteY40-6534" fmla="*/ 1192968 h 5020326"/>
                <a:gd name="connsiteX41-6535" fmla="*/ 503866 w 3889897"/>
                <a:gd name="connsiteY41-6536" fmla="*/ 1055808 h 5020326"/>
                <a:gd name="connsiteX42-6537" fmla="*/ 557206 w 3889897"/>
                <a:gd name="connsiteY42-6538" fmla="*/ 888168 h 5020326"/>
                <a:gd name="connsiteX43-6539" fmla="*/ 503866 w 3889897"/>
                <a:gd name="connsiteY43-6540" fmla="*/ 888168 h 5020326"/>
                <a:gd name="connsiteX44-6541" fmla="*/ 412426 w 3889897"/>
                <a:gd name="connsiteY44-6542" fmla="*/ 834828 h 5020326"/>
                <a:gd name="connsiteX45-6543" fmla="*/ 328606 w 3889897"/>
                <a:gd name="connsiteY45-6544" fmla="*/ 789108 h 5020326"/>
                <a:gd name="connsiteX46-6545" fmla="*/ 260026 w 3889897"/>
                <a:gd name="connsiteY46-6546" fmla="*/ 773868 h 5020326"/>
                <a:gd name="connsiteX47-6547" fmla="*/ 214306 w 3889897"/>
                <a:gd name="connsiteY47-6548" fmla="*/ 751008 h 5020326"/>
                <a:gd name="connsiteX48-6549" fmla="*/ 260026 w 3889897"/>
                <a:gd name="connsiteY48-6550" fmla="*/ 674808 h 5020326"/>
                <a:gd name="connsiteX49-6551" fmla="*/ 374326 w 3889897"/>
                <a:gd name="connsiteY49-6552" fmla="*/ 606228 h 5020326"/>
                <a:gd name="connsiteX50-6553" fmla="*/ 557206 w 3889897"/>
                <a:gd name="connsiteY50-6554" fmla="*/ 507168 h 5020326"/>
                <a:gd name="connsiteX51-6555" fmla="*/ 656266 w 3889897"/>
                <a:gd name="connsiteY51-6556" fmla="*/ 423348 h 5020326"/>
                <a:gd name="connsiteX52-6557" fmla="*/ 892486 w 3889897"/>
                <a:gd name="connsiteY52-6558" fmla="*/ 232848 h 5020326"/>
                <a:gd name="connsiteX53-6559" fmla="*/ 1174426 w 3889897"/>
                <a:gd name="connsiteY53-6560" fmla="*/ 80448 h 5020326"/>
                <a:gd name="connsiteX54-6561" fmla="*/ 1593526 w 3889897"/>
                <a:gd name="connsiteY54-6562" fmla="*/ 11868 h 5020326"/>
                <a:gd name="connsiteX55-6563" fmla="*/ 1944046 w 3889897"/>
                <a:gd name="connsiteY55-6564" fmla="*/ 4248 h 5020326"/>
                <a:gd name="connsiteX56-6565" fmla="*/ 2172646 w 3889897"/>
                <a:gd name="connsiteY56-6566" fmla="*/ 4248 h 5020326"/>
                <a:gd name="connsiteX57-6567" fmla="*/ 2393626 w 3889897"/>
                <a:gd name="connsiteY57-6568" fmla="*/ 57588 h 5020326"/>
                <a:gd name="connsiteX58-6569" fmla="*/ 2667946 w 3889897"/>
                <a:gd name="connsiteY58-6570" fmla="*/ 133788 h 5020326"/>
                <a:gd name="connsiteX59-6571" fmla="*/ 2820346 w 3889897"/>
                <a:gd name="connsiteY59-6572" fmla="*/ 202368 h 5020326"/>
                <a:gd name="connsiteX60-6573" fmla="*/ 3102286 w 3889897"/>
                <a:gd name="connsiteY60-6574" fmla="*/ 400488 h 5020326"/>
                <a:gd name="connsiteX61-6575" fmla="*/ 3285166 w 3889897"/>
                <a:gd name="connsiteY61-6576" fmla="*/ 651948 h 5020326"/>
                <a:gd name="connsiteX62-6577" fmla="*/ 3407086 w 3889897"/>
                <a:gd name="connsiteY62-6578" fmla="*/ 918648 h 5020326"/>
                <a:gd name="connsiteX63-6579" fmla="*/ 3475666 w 3889897"/>
                <a:gd name="connsiteY63-6580" fmla="*/ 1238688 h 5020326"/>
                <a:gd name="connsiteX64-6581" fmla="*/ 3506146 w 3889897"/>
                <a:gd name="connsiteY64-6582" fmla="*/ 1543488 h 5020326"/>
                <a:gd name="connsiteX65-6583" fmla="*/ 3506146 w 3889897"/>
                <a:gd name="connsiteY65-6584" fmla="*/ 1962588 h 5020326"/>
                <a:gd name="connsiteX66-6585" fmla="*/ 3338506 w 3889897"/>
                <a:gd name="connsiteY66-6586" fmla="*/ 2305488 h 5020326"/>
                <a:gd name="connsiteX67-6587" fmla="*/ 3254686 w 3889897"/>
                <a:gd name="connsiteY67-6588" fmla="*/ 2473128 h 5020326"/>
                <a:gd name="connsiteX68-6589" fmla="*/ 3132766 w 3889897"/>
                <a:gd name="connsiteY68-6590" fmla="*/ 2663628 h 5020326"/>
                <a:gd name="connsiteX69-6591" fmla="*/ 3071806 w 3889897"/>
                <a:gd name="connsiteY69-6592" fmla="*/ 2838888 h 5020326"/>
                <a:gd name="connsiteX70-6593" fmla="*/ 3064186 w 3889897"/>
                <a:gd name="connsiteY70-6594" fmla="*/ 2915088 h 5020326"/>
                <a:gd name="connsiteX71-6595" fmla="*/ 3018466 w 3889897"/>
                <a:gd name="connsiteY71-6596" fmla="*/ 3014148 h 5020326"/>
                <a:gd name="connsiteX72-6597" fmla="*/ 2980366 w 3889897"/>
                <a:gd name="connsiteY72-6598" fmla="*/ 3082728 h 5020326"/>
                <a:gd name="connsiteX73-6599" fmla="*/ 2957506 w 3889897"/>
                <a:gd name="connsiteY73-6600" fmla="*/ 3120828 h 5020326"/>
                <a:gd name="connsiteX74-6601" fmla="*/ 2957506 w 3889897"/>
                <a:gd name="connsiteY74-6602" fmla="*/ 3555168 h 5020326"/>
                <a:gd name="connsiteX75-6603" fmla="*/ 3010846 w 3889897"/>
                <a:gd name="connsiteY75-6604" fmla="*/ 3539928 h 5020326"/>
                <a:gd name="connsiteX76-6605" fmla="*/ 3109906 w 3889897"/>
                <a:gd name="connsiteY76-6606" fmla="*/ 3570408 h 5020326"/>
                <a:gd name="connsiteX77-6607" fmla="*/ 3140386 w 3889897"/>
                <a:gd name="connsiteY77-6608" fmla="*/ 3631368 h 5020326"/>
                <a:gd name="connsiteX78-6609" fmla="*/ 3117526 w 3889897"/>
                <a:gd name="connsiteY78-6610" fmla="*/ 3738048 h 5020326"/>
                <a:gd name="connsiteX79-6611" fmla="*/ 3125146 w 3889897"/>
                <a:gd name="connsiteY79-6612" fmla="*/ 4103808 h 5020326"/>
                <a:gd name="connsiteX80-6613" fmla="*/ 3231826 w 3889897"/>
                <a:gd name="connsiteY80-6614" fmla="*/ 4172388 h 5020326"/>
                <a:gd name="connsiteX81-6615" fmla="*/ 3285166 w 3889897"/>
                <a:gd name="connsiteY81-6616" fmla="*/ 4294308 h 5020326"/>
                <a:gd name="connsiteX82-6617" fmla="*/ 3300406 w 3889897"/>
                <a:gd name="connsiteY82-6618" fmla="*/ 4347648 h 5020326"/>
                <a:gd name="connsiteX83-6619" fmla="*/ 3330886 w 3889897"/>
                <a:gd name="connsiteY83-6620" fmla="*/ 4408608 h 5020326"/>
                <a:gd name="connsiteX84-6621" fmla="*/ 3551866 w 3889897"/>
                <a:gd name="connsiteY84-6622" fmla="*/ 4644828 h 5020326"/>
                <a:gd name="connsiteX85-6623" fmla="*/ 3889897 w 3889897"/>
                <a:gd name="connsiteY85-6624" fmla="*/ 5020326 h 5020326"/>
                <a:gd name="connsiteX0-6625" fmla="*/ 712990 w 3889897"/>
                <a:gd name="connsiteY0-6626" fmla="*/ 5019479 h 5020326"/>
                <a:gd name="connsiteX1-6627" fmla="*/ 961066 w 3889897"/>
                <a:gd name="connsiteY1-6628" fmla="*/ 4644828 h 5020326"/>
                <a:gd name="connsiteX2-6629" fmla="*/ 1342066 w 3889897"/>
                <a:gd name="connsiteY2-6630" fmla="*/ 4172388 h 5020326"/>
                <a:gd name="connsiteX3-6631" fmla="*/ 1258246 w 3889897"/>
                <a:gd name="connsiteY3-6632" fmla="*/ 4012368 h 5020326"/>
                <a:gd name="connsiteX4-6633" fmla="*/ 1204906 w 3889897"/>
                <a:gd name="connsiteY4-6634" fmla="*/ 3928548 h 5020326"/>
                <a:gd name="connsiteX5-6635" fmla="*/ 1174426 w 3889897"/>
                <a:gd name="connsiteY5-6636" fmla="*/ 3768528 h 5020326"/>
                <a:gd name="connsiteX6-6637" fmla="*/ 1143946 w 3889897"/>
                <a:gd name="connsiteY6-6638" fmla="*/ 3669468 h 5020326"/>
                <a:gd name="connsiteX7-6639" fmla="*/ 1067746 w 3889897"/>
                <a:gd name="connsiteY7-6640" fmla="*/ 3661848 h 5020326"/>
                <a:gd name="connsiteX8-6641" fmla="*/ 938206 w 3889897"/>
                <a:gd name="connsiteY8-6642" fmla="*/ 3669468 h 5020326"/>
                <a:gd name="connsiteX9-6643" fmla="*/ 831526 w 3889897"/>
                <a:gd name="connsiteY9-6644" fmla="*/ 3692328 h 5020326"/>
                <a:gd name="connsiteX10-6645" fmla="*/ 610546 w 3889897"/>
                <a:gd name="connsiteY10-6646" fmla="*/ 3738048 h 5020326"/>
                <a:gd name="connsiteX11-6647" fmla="*/ 389566 w 3889897"/>
                <a:gd name="connsiteY11-6648" fmla="*/ 3638988 h 5020326"/>
                <a:gd name="connsiteX12-6649" fmla="*/ 381946 w 3889897"/>
                <a:gd name="connsiteY12-6650" fmla="*/ 3326568 h 5020326"/>
                <a:gd name="connsiteX13-6651" fmla="*/ 420046 w 3889897"/>
                <a:gd name="connsiteY13-6652" fmla="*/ 3227508 h 5020326"/>
                <a:gd name="connsiteX14-6653" fmla="*/ 389566 w 3889897"/>
                <a:gd name="connsiteY14-6654" fmla="*/ 3166548 h 5020326"/>
                <a:gd name="connsiteX15-6655" fmla="*/ 351466 w 3889897"/>
                <a:gd name="connsiteY15-6656" fmla="*/ 3105588 h 5020326"/>
                <a:gd name="connsiteX16-6657" fmla="*/ 397186 w 3889897"/>
                <a:gd name="connsiteY16-6658" fmla="*/ 3021768 h 5020326"/>
                <a:gd name="connsiteX17-6659" fmla="*/ 488626 w 3889897"/>
                <a:gd name="connsiteY17-6660" fmla="*/ 2998908 h 5020326"/>
                <a:gd name="connsiteX18-6661" fmla="*/ 471956 w 3889897"/>
                <a:gd name="connsiteY18-6662" fmla="*/ 2942709 h 5020326"/>
                <a:gd name="connsiteX19-6663" fmla="*/ 435286 w 3889897"/>
                <a:gd name="connsiteY19-6664" fmla="*/ 2930328 h 5020326"/>
                <a:gd name="connsiteX20-6665" fmla="*/ 389566 w 3889897"/>
                <a:gd name="connsiteY20-6666" fmla="*/ 2930328 h 5020326"/>
                <a:gd name="connsiteX21-6667" fmla="*/ 314000 w 3889897"/>
                <a:gd name="connsiteY21-6668" fmla="*/ 2893495 h 5020326"/>
                <a:gd name="connsiteX22-6669" fmla="*/ 320986 w 3889897"/>
                <a:gd name="connsiteY22-6670" fmla="*/ 2846508 h 5020326"/>
                <a:gd name="connsiteX23-6671" fmla="*/ 328606 w 3889897"/>
                <a:gd name="connsiteY23-6672" fmla="*/ 2793168 h 5020326"/>
                <a:gd name="connsiteX24-6673" fmla="*/ 313366 w 3889897"/>
                <a:gd name="connsiteY24-6674" fmla="*/ 2732208 h 5020326"/>
                <a:gd name="connsiteX25-6675" fmla="*/ 267646 w 3889897"/>
                <a:gd name="connsiteY25-6676" fmla="*/ 2671248 h 5020326"/>
                <a:gd name="connsiteX26-6677" fmla="*/ 176206 w 3889897"/>
                <a:gd name="connsiteY26-6678" fmla="*/ 2656008 h 5020326"/>
                <a:gd name="connsiteX27-6679" fmla="*/ 54286 w 3889897"/>
                <a:gd name="connsiteY27-6680" fmla="*/ 2610288 h 5020326"/>
                <a:gd name="connsiteX28-6681" fmla="*/ 7931 w 3889897"/>
                <a:gd name="connsiteY28-6682" fmla="*/ 2563298 h 5020326"/>
                <a:gd name="connsiteX29-6683" fmla="*/ 8566 w 3889897"/>
                <a:gd name="connsiteY29-6684" fmla="*/ 2488368 h 5020326"/>
                <a:gd name="connsiteX30-6685" fmla="*/ 92386 w 3889897"/>
                <a:gd name="connsiteY30-6686" fmla="*/ 2335968 h 5020326"/>
                <a:gd name="connsiteX31-6687" fmla="*/ 221926 w 3889897"/>
                <a:gd name="connsiteY31-6688" fmla="*/ 2175948 h 5020326"/>
                <a:gd name="connsiteX32-6689" fmla="*/ 282886 w 3889897"/>
                <a:gd name="connsiteY32-6690" fmla="*/ 2084508 h 5020326"/>
                <a:gd name="connsiteX33-6691" fmla="*/ 328606 w 3889897"/>
                <a:gd name="connsiteY33-6692" fmla="*/ 1977828 h 5020326"/>
                <a:gd name="connsiteX34-6693" fmla="*/ 359086 w 3889897"/>
                <a:gd name="connsiteY34-6694" fmla="*/ 1871148 h 5020326"/>
                <a:gd name="connsiteX35-6695" fmla="*/ 374326 w 3889897"/>
                <a:gd name="connsiteY35-6696" fmla="*/ 1810188 h 5020326"/>
                <a:gd name="connsiteX36-6697" fmla="*/ 343846 w 3889897"/>
                <a:gd name="connsiteY36-6698" fmla="*/ 1756848 h 5020326"/>
                <a:gd name="connsiteX37-6699" fmla="*/ 328606 w 3889897"/>
                <a:gd name="connsiteY37-6700" fmla="*/ 1680648 h 5020326"/>
                <a:gd name="connsiteX38-6701" fmla="*/ 412426 w 3889897"/>
                <a:gd name="connsiteY38-6702" fmla="*/ 1474908 h 5020326"/>
                <a:gd name="connsiteX39-6703" fmla="*/ 442906 w 3889897"/>
                <a:gd name="connsiteY39-6704" fmla="*/ 1307268 h 5020326"/>
                <a:gd name="connsiteX40-6705" fmla="*/ 465766 w 3889897"/>
                <a:gd name="connsiteY40-6706" fmla="*/ 1192968 h 5020326"/>
                <a:gd name="connsiteX41-6707" fmla="*/ 503866 w 3889897"/>
                <a:gd name="connsiteY41-6708" fmla="*/ 1055808 h 5020326"/>
                <a:gd name="connsiteX42-6709" fmla="*/ 557206 w 3889897"/>
                <a:gd name="connsiteY42-6710" fmla="*/ 888168 h 5020326"/>
                <a:gd name="connsiteX43-6711" fmla="*/ 503866 w 3889897"/>
                <a:gd name="connsiteY43-6712" fmla="*/ 888168 h 5020326"/>
                <a:gd name="connsiteX44-6713" fmla="*/ 412426 w 3889897"/>
                <a:gd name="connsiteY44-6714" fmla="*/ 834828 h 5020326"/>
                <a:gd name="connsiteX45-6715" fmla="*/ 328606 w 3889897"/>
                <a:gd name="connsiteY45-6716" fmla="*/ 789108 h 5020326"/>
                <a:gd name="connsiteX46-6717" fmla="*/ 260026 w 3889897"/>
                <a:gd name="connsiteY46-6718" fmla="*/ 773868 h 5020326"/>
                <a:gd name="connsiteX47-6719" fmla="*/ 214306 w 3889897"/>
                <a:gd name="connsiteY47-6720" fmla="*/ 751008 h 5020326"/>
                <a:gd name="connsiteX48-6721" fmla="*/ 260026 w 3889897"/>
                <a:gd name="connsiteY48-6722" fmla="*/ 674808 h 5020326"/>
                <a:gd name="connsiteX49-6723" fmla="*/ 374326 w 3889897"/>
                <a:gd name="connsiteY49-6724" fmla="*/ 606228 h 5020326"/>
                <a:gd name="connsiteX50-6725" fmla="*/ 557206 w 3889897"/>
                <a:gd name="connsiteY50-6726" fmla="*/ 507168 h 5020326"/>
                <a:gd name="connsiteX51-6727" fmla="*/ 656266 w 3889897"/>
                <a:gd name="connsiteY51-6728" fmla="*/ 423348 h 5020326"/>
                <a:gd name="connsiteX52-6729" fmla="*/ 892486 w 3889897"/>
                <a:gd name="connsiteY52-6730" fmla="*/ 232848 h 5020326"/>
                <a:gd name="connsiteX53-6731" fmla="*/ 1174426 w 3889897"/>
                <a:gd name="connsiteY53-6732" fmla="*/ 80448 h 5020326"/>
                <a:gd name="connsiteX54-6733" fmla="*/ 1593526 w 3889897"/>
                <a:gd name="connsiteY54-6734" fmla="*/ 11868 h 5020326"/>
                <a:gd name="connsiteX55-6735" fmla="*/ 1944046 w 3889897"/>
                <a:gd name="connsiteY55-6736" fmla="*/ 4248 h 5020326"/>
                <a:gd name="connsiteX56-6737" fmla="*/ 2172646 w 3889897"/>
                <a:gd name="connsiteY56-6738" fmla="*/ 4248 h 5020326"/>
                <a:gd name="connsiteX57-6739" fmla="*/ 2393626 w 3889897"/>
                <a:gd name="connsiteY57-6740" fmla="*/ 57588 h 5020326"/>
                <a:gd name="connsiteX58-6741" fmla="*/ 2667946 w 3889897"/>
                <a:gd name="connsiteY58-6742" fmla="*/ 133788 h 5020326"/>
                <a:gd name="connsiteX59-6743" fmla="*/ 2820346 w 3889897"/>
                <a:gd name="connsiteY59-6744" fmla="*/ 202368 h 5020326"/>
                <a:gd name="connsiteX60-6745" fmla="*/ 3102286 w 3889897"/>
                <a:gd name="connsiteY60-6746" fmla="*/ 400488 h 5020326"/>
                <a:gd name="connsiteX61-6747" fmla="*/ 3285166 w 3889897"/>
                <a:gd name="connsiteY61-6748" fmla="*/ 651948 h 5020326"/>
                <a:gd name="connsiteX62-6749" fmla="*/ 3407086 w 3889897"/>
                <a:gd name="connsiteY62-6750" fmla="*/ 918648 h 5020326"/>
                <a:gd name="connsiteX63-6751" fmla="*/ 3475666 w 3889897"/>
                <a:gd name="connsiteY63-6752" fmla="*/ 1238688 h 5020326"/>
                <a:gd name="connsiteX64-6753" fmla="*/ 3506146 w 3889897"/>
                <a:gd name="connsiteY64-6754" fmla="*/ 1543488 h 5020326"/>
                <a:gd name="connsiteX65-6755" fmla="*/ 3506146 w 3889897"/>
                <a:gd name="connsiteY65-6756" fmla="*/ 1962588 h 5020326"/>
                <a:gd name="connsiteX66-6757" fmla="*/ 3338506 w 3889897"/>
                <a:gd name="connsiteY66-6758" fmla="*/ 2305488 h 5020326"/>
                <a:gd name="connsiteX67-6759" fmla="*/ 3254686 w 3889897"/>
                <a:gd name="connsiteY67-6760" fmla="*/ 2473128 h 5020326"/>
                <a:gd name="connsiteX68-6761" fmla="*/ 3132766 w 3889897"/>
                <a:gd name="connsiteY68-6762" fmla="*/ 2663628 h 5020326"/>
                <a:gd name="connsiteX69-6763" fmla="*/ 3071806 w 3889897"/>
                <a:gd name="connsiteY69-6764" fmla="*/ 2838888 h 5020326"/>
                <a:gd name="connsiteX70-6765" fmla="*/ 3064186 w 3889897"/>
                <a:gd name="connsiteY70-6766" fmla="*/ 2915088 h 5020326"/>
                <a:gd name="connsiteX71-6767" fmla="*/ 3018466 w 3889897"/>
                <a:gd name="connsiteY71-6768" fmla="*/ 3014148 h 5020326"/>
                <a:gd name="connsiteX72-6769" fmla="*/ 2980366 w 3889897"/>
                <a:gd name="connsiteY72-6770" fmla="*/ 3082728 h 5020326"/>
                <a:gd name="connsiteX73-6771" fmla="*/ 2957506 w 3889897"/>
                <a:gd name="connsiteY73-6772" fmla="*/ 3120828 h 5020326"/>
                <a:gd name="connsiteX74-6773" fmla="*/ 2957506 w 3889897"/>
                <a:gd name="connsiteY74-6774" fmla="*/ 3555168 h 5020326"/>
                <a:gd name="connsiteX75-6775" fmla="*/ 3010846 w 3889897"/>
                <a:gd name="connsiteY75-6776" fmla="*/ 3539928 h 5020326"/>
                <a:gd name="connsiteX76-6777" fmla="*/ 3109906 w 3889897"/>
                <a:gd name="connsiteY76-6778" fmla="*/ 3570408 h 5020326"/>
                <a:gd name="connsiteX77-6779" fmla="*/ 3140386 w 3889897"/>
                <a:gd name="connsiteY77-6780" fmla="*/ 3631368 h 5020326"/>
                <a:gd name="connsiteX78-6781" fmla="*/ 3117526 w 3889897"/>
                <a:gd name="connsiteY78-6782" fmla="*/ 3738048 h 5020326"/>
                <a:gd name="connsiteX79-6783" fmla="*/ 3125146 w 3889897"/>
                <a:gd name="connsiteY79-6784" fmla="*/ 4103808 h 5020326"/>
                <a:gd name="connsiteX80-6785" fmla="*/ 3231826 w 3889897"/>
                <a:gd name="connsiteY80-6786" fmla="*/ 4172388 h 5020326"/>
                <a:gd name="connsiteX81-6787" fmla="*/ 3285166 w 3889897"/>
                <a:gd name="connsiteY81-6788" fmla="*/ 4294308 h 5020326"/>
                <a:gd name="connsiteX82-6789" fmla="*/ 3330886 w 3889897"/>
                <a:gd name="connsiteY82-6790" fmla="*/ 4408608 h 5020326"/>
                <a:gd name="connsiteX83-6791" fmla="*/ 3551866 w 3889897"/>
                <a:gd name="connsiteY83-6792" fmla="*/ 4644828 h 5020326"/>
                <a:gd name="connsiteX84-6793" fmla="*/ 3889897 w 3889897"/>
                <a:gd name="connsiteY84-6794" fmla="*/ 5020326 h 5020326"/>
              </a:gdLst>
              <a:ahLst/>
              <a:cxnLst>
                <a:cxn ang="0">
                  <a:pos x="connsiteX0-6625" y="connsiteY0-6626"/>
                </a:cxn>
                <a:cxn ang="0">
                  <a:pos x="connsiteX1-6627" y="connsiteY1-6628"/>
                </a:cxn>
                <a:cxn ang="0">
                  <a:pos x="connsiteX2-6629" y="connsiteY2-6630"/>
                </a:cxn>
                <a:cxn ang="0">
                  <a:pos x="connsiteX3-6631" y="connsiteY3-6632"/>
                </a:cxn>
                <a:cxn ang="0">
                  <a:pos x="connsiteX4-6633" y="connsiteY4-6634"/>
                </a:cxn>
                <a:cxn ang="0">
                  <a:pos x="connsiteX5-6635" y="connsiteY5-6636"/>
                </a:cxn>
                <a:cxn ang="0">
                  <a:pos x="connsiteX6-6637" y="connsiteY6-6638"/>
                </a:cxn>
                <a:cxn ang="0">
                  <a:pos x="connsiteX7-6639" y="connsiteY7-6640"/>
                </a:cxn>
                <a:cxn ang="0">
                  <a:pos x="connsiteX8-6641" y="connsiteY8-6642"/>
                </a:cxn>
                <a:cxn ang="0">
                  <a:pos x="connsiteX9-6643" y="connsiteY9-6644"/>
                </a:cxn>
                <a:cxn ang="0">
                  <a:pos x="connsiteX10-6645" y="connsiteY10-6646"/>
                </a:cxn>
                <a:cxn ang="0">
                  <a:pos x="connsiteX11-6647" y="connsiteY11-6648"/>
                </a:cxn>
                <a:cxn ang="0">
                  <a:pos x="connsiteX12-6649" y="connsiteY12-6650"/>
                </a:cxn>
                <a:cxn ang="0">
                  <a:pos x="connsiteX13-6651" y="connsiteY13-6652"/>
                </a:cxn>
                <a:cxn ang="0">
                  <a:pos x="connsiteX14-6653" y="connsiteY14-6654"/>
                </a:cxn>
                <a:cxn ang="0">
                  <a:pos x="connsiteX15-6655" y="connsiteY15-6656"/>
                </a:cxn>
                <a:cxn ang="0">
                  <a:pos x="connsiteX16-6657" y="connsiteY16-6658"/>
                </a:cxn>
                <a:cxn ang="0">
                  <a:pos x="connsiteX17-6659" y="connsiteY17-6660"/>
                </a:cxn>
                <a:cxn ang="0">
                  <a:pos x="connsiteX18-6661" y="connsiteY18-6662"/>
                </a:cxn>
                <a:cxn ang="0">
                  <a:pos x="connsiteX19-6663" y="connsiteY19-6664"/>
                </a:cxn>
                <a:cxn ang="0">
                  <a:pos x="connsiteX20-6665" y="connsiteY20-6666"/>
                </a:cxn>
                <a:cxn ang="0">
                  <a:pos x="connsiteX21-6667" y="connsiteY21-6668"/>
                </a:cxn>
                <a:cxn ang="0">
                  <a:pos x="connsiteX22-6669" y="connsiteY22-6670"/>
                </a:cxn>
                <a:cxn ang="0">
                  <a:pos x="connsiteX23-6671" y="connsiteY23-6672"/>
                </a:cxn>
                <a:cxn ang="0">
                  <a:pos x="connsiteX24-6673" y="connsiteY24-6674"/>
                </a:cxn>
                <a:cxn ang="0">
                  <a:pos x="connsiteX25-6675" y="connsiteY25-6676"/>
                </a:cxn>
                <a:cxn ang="0">
                  <a:pos x="connsiteX26-6677" y="connsiteY26-6678"/>
                </a:cxn>
                <a:cxn ang="0">
                  <a:pos x="connsiteX27-6679" y="connsiteY27-6680"/>
                </a:cxn>
                <a:cxn ang="0">
                  <a:pos x="connsiteX28-6681" y="connsiteY28-6682"/>
                </a:cxn>
                <a:cxn ang="0">
                  <a:pos x="connsiteX29-6683" y="connsiteY29-6684"/>
                </a:cxn>
                <a:cxn ang="0">
                  <a:pos x="connsiteX30-6685" y="connsiteY30-6686"/>
                </a:cxn>
                <a:cxn ang="0">
                  <a:pos x="connsiteX31-6687" y="connsiteY31-6688"/>
                </a:cxn>
                <a:cxn ang="0">
                  <a:pos x="connsiteX32-6689" y="connsiteY32-6690"/>
                </a:cxn>
                <a:cxn ang="0">
                  <a:pos x="connsiteX33-6691" y="connsiteY33-6692"/>
                </a:cxn>
                <a:cxn ang="0">
                  <a:pos x="connsiteX34-6693" y="connsiteY34-6694"/>
                </a:cxn>
                <a:cxn ang="0">
                  <a:pos x="connsiteX35-6695" y="connsiteY35-6696"/>
                </a:cxn>
                <a:cxn ang="0">
                  <a:pos x="connsiteX36-6697" y="connsiteY36-6698"/>
                </a:cxn>
                <a:cxn ang="0">
                  <a:pos x="connsiteX37-6699" y="connsiteY37-6700"/>
                </a:cxn>
                <a:cxn ang="0">
                  <a:pos x="connsiteX38-6701" y="connsiteY38-6702"/>
                </a:cxn>
                <a:cxn ang="0">
                  <a:pos x="connsiteX39-6703" y="connsiteY39-6704"/>
                </a:cxn>
                <a:cxn ang="0">
                  <a:pos x="connsiteX40-6705" y="connsiteY40-6706"/>
                </a:cxn>
                <a:cxn ang="0">
                  <a:pos x="connsiteX41-6707" y="connsiteY41-6708"/>
                </a:cxn>
                <a:cxn ang="0">
                  <a:pos x="connsiteX42-6709" y="connsiteY42-6710"/>
                </a:cxn>
                <a:cxn ang="0">
                  <a:pos x="connsiteX43-6711" y="connsiteY43-6712"/>
                </a:cxn>
                <a:cxn ang="0">
                  <a:pos x="connsiteX44-6713" y="connsiteY44-6714"/>
                </a:cxn>
                <a:cxn ang="0">
                  <a:pos x="connsiteX45-6715" y="connsiteY45-6716"/>
                </a:cxn>
                <a:cxn ang="0">
                  <a:pos x="connsiteX46-6717" y="connsiteY46-6718"/>
                </a:cxn>
                <a:cxn ang="0">
                  <a:pos x="connsiteX47-6719" y="connsiteY47-6720"/>
                </a:cxn>
                <a:cxn ang="0">
                  <a:pos x="connsiteX48-6721" y="connsiteY48-6722"/>
                </a:cxn>
                <a:cxn ang="0">
                  <a:pos x="connsiteX49-6723" y="connsiteY49-6724"/>
                </a:cxn>
                <a:cxn ang="0">
                  <a:pos x="connsiteX50-6725" y="connsiteY50-6726"/>
                </a:cxn>
                <a:cxn ang="0">
                  <a:pos x="connsiteX51-6727" y="connsiteY51-6728"/>
                </a:cxn>
                <a:cxn ang="0">
                  <a:pos x="connsiteX52-6729" y="connsiteY52-6730"/>
                </a:cxn>
                <a:cxn ang="0">
                  <a:pos x="connsiteX53-6731" y="connsiteY53-6732"/>
                </a:cxn>
                <a:cxn ang="0">
                  <a:pos x="connsiteX54-6733" y="connsiteY54-6734"/>
                </a:cxn>
                <a:cxn ang="0">
                  <a:pos x="connsiteX55-6735" y="connsiteY55-6736"/>
                </a:cxn>
                <a:cxn ang="0">
                  <a:pos x="connsiteX56-6737" y="connsiteY56-6738"/>
                </a:cxn>
                <a:cxn ang="0">
                  <a:pos x="connsiteX57-6739" y="connsiteY57-6740"/>
                </a:cxn>
                <a:cxn ang="0">
                  <a:pos x="connsiteX58-6741" y="connsiteY58-6742"/>
                </a:cxn>
                <a:cxn ang="0">
                  <a:pos x="connsiteX59-6743" y="connsiteY59-6744"/>
                </a:cxn>
                <a:cxn ang="0">
                  <a:pos x="connsiteX60-6745" y="connsiteY60-6746"/>
                </a:cxn>
                <a:cxn ang="0">
                  <a:pos x="connsiteX61-6747" y="connsiteY61-6748"/>
                </a:cxn>
                <a:cxn ang="0">
                  <a:pos x="connsiteX62-6749" y="connsiteY62-6750"/>
                </a:cxn>
                <a:cxn ang="0">
                  <a:pos x="connsiteX63-6751" y="connsiteY63-6752"/>
                </a:cxn>
                <a:cxn ang="0">
                  <a:pos x="connsiteX64-6753" y="connsiteY64-6754"/>
                </a:cxn>
                <a:cxn ang="0">
                  <a:pos x="connsiteX65-6755" y="connsiteY65-6756"/>
                </a:cxn>
                <a:cxn ang="0">
                  <a:pos x="connsiteX66-6757" y="connsiteY66-6758"/>
                </a:cxn>
                <a:cxn ang="0">
                  <a:pos x="connsiteX67-6759" y="connsiteY67-6760"/>
                </a:cxn>
                <a:cxn ang="0">
                  <a:pos x="connsiteX68-6761" y="connsiteY68-6762"/>
                </a:cxn>
                <a:cxn ang="0">
                  <a:pos x="connsiteX69-6763" y="connsiteY69-6764"/>
                </a:cxn>
                <a:cxn ang="0">
                  <a:pos x="connsiteX70-6765" y="connsiteY70-6766"/>
                </a:cxn>
                <a:cxn ang="0">
                  <a:pos x="connsiteX71-6767" y="connsiteY71-6768"/>
                </a:cxn>
                <a:cxn ang="0">
                  <a:pos x="connsiteX72-6769" y="connsiteY72-6770"/>
                </a:cxn>
                <a:cxn ang="0">
                  <a:pos x="connsiteX73-6771" y="connsiteY73-6772"/>
                </a:cxn>
                <a:cxn ang="0">
                  <a:pos x="connsiteX74-6773" y="connsiteY74-6774"/>
                </a:cxn>
                <a:cxn ang="0">
                  <a:pos x="connsiteX75-6775" y="connsiteY75-6776"/>
                </a:cxn>
                <a:cxn ang="0">
                  <a:pos x="connsiteX76-6777" y="connsiteY76-6778"/>
                </a:cxn>
                <a:cxn ang="0">
                  <a:pos x="connsiteX77-6779" y="connsiteY77-6780"/>
                </a:cxn>
                <a:cxn ang="0">
                  <a:pos x="connsiteX78-6781" y="connsiteY78-6782"/>
                </a:cxn>
                <a:cxn ang="0">
                  <a:pos x="connsiteX79-6783" y="connsiteY79-6784"/>
                </a:cxn>
                <a:cxn ang="0">
                  <a:pos x="connsiteX80-6785" y="connsiteY80-6786"/>
                </a:cxn>
                <a:cxn ang="0">
                  <a:pos x="connsiteX81-6787" y="connsiteY81-6788"/>
                </a:cxn>
                <a:cxn ang="0">
                  <a:pos x="connsiteX82-6789" y="connsiteY82-6790"/>
                </a:cxn>
                <a:cxn ang="0">
                  <a:pos x="connsiteX83-6791" y="connsiteY83-6792"/>
                </a:cxn>
                <a:cxn ang="0">
                  <a:pos x="connsiteX84-6793" y="connsiteY84-6794"/>
                </a:cxn>
              </a:cxnLst>
              <a:rect l="l" t="t" r="r" b="b"/>
              <a:pathLst>
                <a:path w="3889897" h="5020326">
                  <a:moveTo>
                    <a:pt x="712990" y="5019479"/>
                  </a:moveTo>
                  <a:cubicBezTo>
                    <a:pt x="766965" y="4944867"/>
                    <a:pt x="856220" y="4786010"/>
                    <a:pt x="961066" y="4644828"/>
                  </a:cubicBezTo>
                  <a:cubicBezTo>
                    <a:pt x="1065912" y="4503646"/>
                    <a:pt x="1292536" y="4277798"/>
                    <a:pt x="1342066" y="4172388"/>
                  </a:cubicBezTo>
                  <a:cubicBezTo>
                    <a:pt x="1391596" y="4066978"/>
                    <a:pt x="1281106" y="4053008"/>
                    <a:pt x="1258246" y="4012368"/>
                  </a:cubicBezTo>
                  <a:cubicBezTo>
                    <a:pt x="1235386" y="3971728"/>
                    <a:pt x="1218876" y="3969188"/>
                    <a:pt x="1204906" y="3928548"/>
                  </a:cubicBezTo>
                  <a:cubicBezTo>
                    <a:pt x="1190936" y="3887908"/>
                    <a:pt x="1184586" y="3811708"/>
                    <a:pt x="1174426" y="3768528"/>
                  </a:cubicBezTo>
                  <a:cubicBezTo>
                    <a:pt x="1164266" y="3725348"/>
                    <a:pt x="1161726" y="3687248"/>
                    <a:pt x="1143946" y="3669468"/>
                  </a:cubicBezTo>
                  <a:cubicBezTo>
                    <a:pt x="1126166" y="3651688"/>
                    <a:pt x="1102036" y="3661848"/>
                    <a:pt x="1067746" y="3661848"/>
                  </a:cubicBezTo>
                  <a:cubicBezTo>
                    <a:pt x="1033456" y="3661848"/>
                    <a:pt x="977576" y="3664388"/>
                    <a:pt x="938206" y="3669468"/>
                  </a:cubicBezTo>
                  <a:cubicBezTo>
                    <a:pt x="898836" y="3674548"/>
                    <a:pt x="831526" y="3692328"/>
                    <a:pt x="831526" y="3692328"/>
                  </a:cubicBezTo>
                  <a:cubicBezTo>
                    <a:pt x="776916" y="3703758"/>
                    <a:pt x="684206" y="3746938"/>
                    <a:pt x="610546" y="3738048"/>
                  </a:cubicBezTo>
                  <a:cubicBezTo>
                    <a:pt x="536886" y="3729158"/>
                    <a:pt x="427666" y="3707568"/>
                    <a:pt x="389566" y="3638988"/>
                  </a:cubicBezTo>
                  <a:cubicBezTo>
                    <a:pt x="351466" y="3570408"/>
                    <a:pt x="376866" y="3395148"/>
                    <a:pt x="381946" y="3326568"/>
                  </a:cubicBezTo>
                  <a:cubicBezTo>
                    <a:pt x="387026" y="3257988"/>
                    <a:pt x="418776" y="3254178"/>
                    <a:pt x="420046" y="3227508"/>
                  </a:cubicBezTo>
                  <a:cubicBezTo>
                    <a:pt x="421316" y="3200838"/>
                    <a:pt x="400996" y="3186868"/>
                    <a:pt x="389566" y="3166548"/>
                  </a:cubicBezTo>
                  <a:cubicBezTo>
                    <a:pt x="378136" y="3146228"/>
                    <a:pt x="350196" y="3129718"/>
                    <a:pt x="351466" y="3105588"/>
                  </a:cubicBezTo>
                  <a:cubicBezTo>
                    <a:pt x="352736" y="3081458"/>
                    <a:pt x="374326" y="3039548"/>
                    <a:pt x="397186" y="3021768"/>
                  </a:cubicBezTo>
                  <a:cubicBezTo>
                    <a:pt x="420046" y="3003988"/>
                    <a:pt x="476164" y="3012084"/>
                    <a:pt x="488626" y="2998908"/>
                  </a:cubicBezTo>
                  <a:cubicBezTo>
                    <a:pt x="501088" y="2985732"/>
                    <a:pt x="480846" y="2954139"/>
                    <a:pt x="471956" y="2942709"/>
                  </a:cubicBezTo>
                  <a:cubicBezTo>
                    <a:pt x="463066" y="2931279"/>
                    <a:pt x="449018" y="2932392"/>
                    <a:pt x="435286" y="2930328"/>
                  </a:cubicBezTo>
                  <a:cubicBezTo>
                    <a:pt x="421554" y="2928265"/>
                    <a:pt x="409780" y="2936467"/>
                    <a:pt x="389566" y="2930328"/>
                  </a:cubicBezTo>
                  <a:cubicBezTo>
                    <a:pt x="369352" y="2924189"/>
                    <a:pt x="325430" y="2907465"/>
                    <a:pt x="314000" y="2893495"/>
                  </a:cubicBezTo>
                  <a:cubicBezTo>
                    <a:pt x="302570" y="2879525"/>
                    <a:pt x="318552" y="2863229"/>
                    <a:pt x="320986" y="2846508"/>
                  </a:cubicBezTo>
                  <a:cubicBezTo>
                    <a:pt x="323420" y="2829787"/>
                    <a:pt x="329876" y="2812218"/>
                    <a:pt x="328606" y="2793168"/>
                  </a:cubicBezTo>
                  <a:cubicBezTo>
                    <a:pt x="327336" y="2774118"/>
                    <a:pt x="323526" y="2752528"/>
                    <a:pt x="313366" y="2732208"/>
                  </a:cubicBezTo>
                  <a:cubicBezTo>
                    <a:pt x="303206" y="2711888"/>
                    <a:pt x="290506" y="2683948"/>
                    <a:pt x="267646" y="2671248"/>
                  </a:cubicBezTo>
                  <a:cubicBezTo>
                    <a:pt x="244786" y="2658548"/>
                    <a:pt x="211766" y="2666168"/>
                    <a:pt x="176206" y="2656008"/>
                  </a:cubicBezTo>
                  <a:cubicBezTo>
                    <a:pt x="140646" y="2645848"/>
                    <a:pt x="82332" y="2625740"/>
                    <a:pt x="54286" y="2610288"/>
                  </a:cubicBezTo>
                  <a:cubicBezTo>
                    <a:pt x="26240" y="2594836"/>
                    <a:pt x="15551" y="2583618"/>
                    <a:pt x="7931" y="2563298"/>
                  </a:cubicBezTo>
                  <a:cubicBezTo>
                    <a:pt x="311" y="2542978"/>
                    <a:pt x="-5510" y="2526256"/>
                    <a:pt x="8566" y="2488368"/>
                  </a:cubicBezTo>
                  <a:cubicBezTo>
                    <a:pt x="22642" y="2450480"/>
                    <a:pt x="56826" y="2388038"/>
                    <a:pt x="92386" y="2335968"/>
                  </a:cubicBezTo>
                  <a:cubicBezTo>
                    <a:pt x="127946" y="2283898"/>
                    <a:pt x="190176" y="2217858"/>
                    <a:pt x="221926" y="2175948"/>
                  </a:cubicBezTo>
                  <a:cubicBezTo>
                    <a:pt x="253676" y="2134038"/>
                    <a:pt x="265106" y="2117528"/>
                    <a:pt x="282886" y="2084508"/>
                  </a:cubicBezTo>
                  <a:cubicBezTo>
                    <a:pt x="300666" y="2051488"/>
                    <a:pt x="315906" y="2013388"/>
                    <a:pt x="328606" y="1977828"/>
                  </a:cubicBezTo>
                  <a:cubicBezTo>
                    <a:pt x="341306" y="1942268"/>
                    <a:pt x="351466" y="1899088"/>
                    <a:pt x="359086" y="1871148"/>
                  </a:cubicBezTo>
                  <a:cubicBezTo>
                    <a:pt x="366706" y="1843208"/>
                    <a:pt x="376866" y="1829238"/>
                    <a:pt x="374326" y="1810188"/>
                  </a:cubicBezTo>
                  <a:cubicBezTo>
                    <a:pt x="371786" y="1791138"/>
                    <a:pt x="351466" y="1778438"/>
                    <a:pt x="343846" y="1756848"/>
                  </a:cubicBezTo>
                  <a:cubicBezTo>
                    <a:pt x="336226" y="1735258"/>
                    <a:pt x="317176" y="1727638"/>
                    <a:pt x="328606" y="1680648"/>
                  </a:cubicBezTo>
                  <a:cubicBezTo>
                    <a:pt x="340036" y="1633658"/>
                    <a:pt x="393376" y="1537138"/>
                    <a:pt x="412426" y="1474908"/>
                  </a:cubicBezTo>
                  <a:cubicBezTo>
                    <a:pt x="431476" y="1412678"/>
                    <a:pt x="434016" y="1354258"/>
                    <a:pt x="442906" y="1307268"/>
                  </a:cubicBezTo>
                  <a:cubicBezTo>
                    <a:pt x="451796" y="1260278"/>
                    <a:pt x="455606" y="1234878"/>
                    <a:pt x="465766" y="1192968"/>
                  </a:cubicBezTo>
                  <a:cubicBezTo>
                    <a:pt x="475926" y="1151058"/>
                    <a:pt x="488626" y="1106608"/>
                    <a:pt x="503866" y="1055808"/>
                  </a:cubicBezTo>
                  <a:cubicBezTo>
                    <a:pt x="519106" y="1005008"/>
                    <a:pt x="557206" y="916108"/>
                    <a:pt x="557206" y="888168"/>
                  </a:cubicBezTo>
                  <a:cubicBezTo>
                    <a:pt x="557206" y="860228"/>
                    <a:pt x="527996" y="897058"/>
                    <a:pt x="503866" y="888168"/>
                  </a:cubicBezTo>
                  <a:cubicBezTo>
                    <a:pt x="479736" y="879278"/>
                    <a:pt x="441636" y="851338"/>
                    <a:pt x="412426" y="834828"/>
                  </a:cubicBezTo>
                  <a:cubicBezTo>
                    <a:pt x="383216" y="818318"/>
                    <a:pt x="354006" y="799268"/>
                    <a:pt x="328606" y="789108"/>
                  </a:cubicBezTo>
                  <a:cubicBezTo>
                    <a:pt x="303206" y="778948"/>
                    <a:pt x="279076" y="780218"/>
                    <a:pt x="260026" y="773868"/>
                  </a:cubicBezTo>
                  <a:cubicBezTo>
                    <a:pt x="240976" y="767518"/>
                    <a:pt x="214306" y="767518"/>
                    <a:pt x="214306" y="751008"/>
                  </a:cubicBezTo>
                  <a:cubicBezTo>
                    <a:pt x="214306" y="734498"/>
                    <a:pt x="233356" y="698938"/>
                    <a:pt x="260026" y="674808"/>
                  </a:cubicBezTo>
                  <a:cubicBezTo>
                    <a:pt x="286696" y="650678"/>
                    <a:pt x="324796" y="634168"/>
                    <a:pt x="374326" y="606228"/>
                  </a:cubicBezTo>
                  <a:cubicBezTo>
                    <a:pt x="423856" y="578288"/>
                    <a:pt x="510216" y="537648"/>
                    <a:pt x="557206" y="507168"/>
                  </a:cubicBezTo>
                  <a:cubicBezTo>
                    <a:pt x="604196" y="476688"/>
                    <a:pt x="600386" y="469068"/>
                    <a:pt x="656266" y="423348"/>
                  </a:cubicBezTo>
                  <a:cubicBezTo>
                    <a:pt x="712146" y="377628"/>
                    <a:pt x="806126" y="289998"/>
                    <a:pt x="892486" y="232848"/>
                  </a:cubicBezTo>
                  <a:cubicBezTo>
                    <a:pt x="978846" y="175698"/>
                    <a:pt x="1057586" y="117278"/>
                    <a:pt x="1174426" y="80448"/>
                  </a:cubicBezTo>
                  <a:cubicBezTo>
                    <a:pt x="1291266" y="43618"/>
                    <a:pt x="1465256" y="24568"/>
                    <a:pt x="1593526" y="11868"/>
                  </a:cubicBezTo>
                  <a:cubicBezTo>
                    <a:pt x="1721796" y="-832"/>
                    <a:pt x="1847526" y="5518"/>
                    <a:pt x="1944046" y="4248"/>
                  </a:cubicBezTo>
                  <a:cubicBezTo>
                    <a:pt x="2040566" y="2978"/>
                    <a:pt x="2097716" y="-4642"/>
                    <a:pt x="2172646" y="4248"/>
                  </a:cubicBezTo>
                  <a:cubicBezTo>
                    <a:pt x="2247576" y="13138"/>
                    <a:pt x="2311076" y="35998"/>
                    <a:pt x="2393626" y="57588"/>
                  </a:cubicBezTo>
                  <a:cubicBezTo>
                    <a:pt x="2476176" y="79178"/>
                    <a:pt x="2596826" y="109658"/>
                    <a:pt x="2667946" y="133788"/>
                  </a:cubicBezTo>
                  <a:cubicBezTo>
                    <a:pt x="2739066" y="157918"/>
                    <a:pt x="2747956" y="157918"/>
                    <a:pt x="2820346" y="202368"/>
                  </a:cubicBezTo>
                  <a:cubicBezTo>
                    <a:pt x="2892736" y="246818"/>
                    <a:pt x="3024816" y="325558"/>
                    <a:pt x="3102286" y="400488"/>
                  </a:cubicBezTo>
                  <a:cubicBezTo>
                    <a:pt x="3179756" y="475418"/>
                    <a:pt x="3234366" y="565588"/>
                    <a:pt x="3285166" y="651948"/>
                  </a:cubicBezTo>
                  <a:cubicBezTo>
                    <a:pt x="3335966" y="738308"/>
                    <a:pt x="3375336" y="820858"/>
                    <a:pt x="3407086" y="918648"/>
                  </a:cubicBezTo>
                  <a:cubicBezTo>
                    <a:pt x="3438836" y="1016438"/>
                    <a:pt x="3459156" y="1134548"/>
                    <a:pt x="3475666" y="1238688"/>
                  </a:cubicBezTo>
                  <a:cubicBezTo>
                    <a:pt x="3492176" y="1342828"/>
                    <a:pt x="3501066" y="1422838"/>
                    <a:pt x="3506146" y="1543488"/>
                  </a:cubicBezTo>
                  <a:cubicBezTo>
                    <a:pt x="3511226" y="1664138"/>
                    <a:pt x="3534086" y="1835588"/>
                    <a:pt x="3506146" y="1962588"/>
                  </a:cubicBezTo>
                  <a:cubicBezTo>
                    <a:pt x="3478206" y="2089588"/>
                    <a:pt x="3380416" y="2220398"/>
                    <a:pt x="3338506" y="2305488"/>
                  </a:cubicBezTo>
                  <a:cubicBezTo>
                    <a:pt x="3296596" y="2390578"/>
                    <a:pt x="3288976" y="2413438"/>
                    <a:pt x="3254686" y="2473128"/>
                  </a:cubicBezTo>
                  <a:cubicBezTo>
                    <a:pt x="3220396" y="2532818"/>
                    <a:pt x="3163246" y="2602668"/>
                    <a:pt x="3132766" y="2663628"/>
                  </a:cubicBezTo>
                  <a:cubicBezTo>
                    <a:pt x="3102286" y="2724588"/>
                    <a:pt x="3083236" y="2796978"/>
                    <a:pt x="3071806" y="2838888"/>
                  </a:cubicBezTo>
                  <a:cubicBezTo>
                    <a:pt x="3060376" y="2880798"/>
                    <a:pt x="3073076" y="2885878"/>
                    <a:pt x="3064186" y="2915088"/>
                  </a:cubicBezTo>
                  <a:cubicBezTo>
                    <a:pt x="3055296" y="2944298"/>
                    <a:pt x="3032436" y="2986208"/>
                    <a:pt x="3018466" y="3014148"/>
                  </a:cubicBezTo>
                  <a:cubicBezTo>
                    <a:pt x="3004496" y="3042088"/>
                    <a:pt x="2990526" y="3064948"/>
                    <a:pt x="2980366" y="3082728"/>
                  </a:cubicBezTo>
                  <a:cubicBezTo>
                    <a:pt x="2970206" y="3100508"/>
                    <a:pt x="2961316" y="3042088"/>
                    <a:pt x="2957506" y="3120828"/>
                  </a:cubicBezTo>
                  <a:cubicBezTo>
                    <a:pt x="2953696" y="3199568"/>
                    <a:pt x="2948616" y="3485318"/>
                    <a:pt x="2957506" y="3555168"/>
                  </a:cubicBezTo>
                  <a:cubicBezTo>
                    <a:pt x="2966396" y="3625018"/>
                    <a:pt x="2985446" y="3537388"/>
                    <a:pt x="3010846" y="3539928"/>
                  </a:cubicBezTo>
                  <a:cubicBezTo>
                    <a:pt x="3036246" y="3542468"/>
                    <a:pt x="3088316" y="3555168"/>
                    <a:pt x="3109906" y="3570408"/>
                  </a:cubicBezTo>
                  <a:cubicBezTo>
                    <a:pt x="3131496" y="3585648"/>
                    <a:pt x="3139116" y="3603428"/>
                    <a:pt x="3140386" y="3631368"/>
                  </a:cubicBezTo>
                  <a:cubicBezTo>
                    <a:pt x="3141656" y="3659308"/>
                    <a:pt x="3120066" y="3659308"/>
                    <a:pt x="3117526" y="3738048"/>
                  </a:cubicBezTo>
                  <a:cubicBezTo>
                    <a:pt x="3114986" y="3816788"/>
                    <a:pt x="3106096" y="4031418"/>
                    <a:pt x="3125146" y="4103808"/>
                  </a:cubicBezTo>
                  <a:cubicBezTo>
                    <a:pt x="3144196" y="4176198"/>
                    <a:pt x="3205156" y="4140638"/>
                    <a:pt x="3231826" y="4172388"/>
                  </a:cubicBezTo>
                  <a:cubicBezTo>
                    <a:pt x="3258496" y="4204138"/>
                    <a:pt x="3268656" y="4254938"/>
                    <a:pt x="3285166" y="4294308"/>
                  </a:cubicBezTo>
                  <a:cubicBezTo>
                    <a:pt x="3301676" y="4333678"/>
                    <a:pt x="3286436" y="4350188"/>
                    <a:pt x="3330886" y="4408608"/>
                  </a:cubicBezTo>
                  <a:cubicBezTo>
                    <a:pt x="3372796" y="4458138"/>
                    <a:pt x="3458698" y="4542875"/>
                    <a:pt x="3551866" y="4644828"/>
                  </a:cubicBezTo>
                  <a:cubicBezTo>
                    <a:pt x="3645035" y="4746781"/>
                    <a:pt x="3798457" y="4911106"/>
                    <a:pt x="3889897" y="5020326"/>
                  </a:cubicBezTo>
                </a:path>
              </a:pathLst>
            </a:custGeom>
            <a:solidFill>
              <a:srgbClr val="16A086"/>
            </a:solidFill>
            <a:ln>
              <a:solidFill>
                <a:srgbClr val="16A086"/>
              </a:solidFill>
            </a:ln>
            <a:effectLst/>
          </p:spPr>
          <p:style>
            <a:lnRef idx="2">
              <a:srgbClr val="015982">
                <a:shade val="50000"/>
              </a:srgbClr>
            </a:lnRef>
            <a:fillRef idx="1">
              <a:srgbClr val="015982"/>
            </a:fillRef>
            <a:effectRef idx="0">
              <a:srgbClr val="015982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019" y="7639"/>
              <a:ext cx="1891" cy="1262"/>
              <a:chOff x="8238" y="2793"/>
              <a:chExt cx="4032" cy="3261"/>
            </a:xfrm>
          </p:grpSpPr>
          <p:sp>
            <p:nvSpPr>
              <p:cNvPr id="5" name="Freeform 5"/>
              <p:cNvSpPr/>
              <p:nvPr>
                <p:custDataLst>
                  <p:tags r:id="rId2"/>
                </p:custDataLst>
              </p:nvPr>
            </p:nvSpPr>
            <p:spPr>
              <a:xfrm>
                <a:off x="8853" y="2793"/>
                <a:ext cx="1788" cy="1760"/>
              </a:xfrm>
              <a:custGeom>
                <a:avLst/>
                <a:gdLst>
                  <a:gd name="connsiteX0" fmla="*/ 1106997 w 2213994"/>
                  <a:gd name="connsiteY0" fmla="*/ 432449 h 2180359"/>
                  <a:gd name="connsiteX1" fmla="*/ 431357 w 2213994"/>
                  <a:gd name="connsiteY1" fmla="*/ 1108089 h 2180359"/>
                  <a:gd name="connsiteX2" fmla="*/ 1106997 w 2213994"/>
                  <a:gd name="connsiteY2" fmla="*/ 1783729 h 2180359"/>
                  <a:gd name="connsiteX3" fmla="*/ 1782637 w 2213994"/>
                  <a:gd name="connsiteY3" fmla="*/ 1108089 h 2180359"/>
                  <a:gd name="connsiteX4" fmla="*/ 1106997 w 2213994"/>
                  <a:gd name="connsiteY4" fmla="*/ 432449 h 2180359"/>
                  <a:gd name="connsiteX5" fmla="*/ 1016339 w 2213994"/>
                  <a:gd name="connsiteY5" fmla="*/ 0 h 2180359"/>
                  <a:gd name="connsiteX6" fmla="*/ 1197655 w 2213994"/>
                  <a:gd name="connsiteY6" fmla="*/ 0 h 2180359"/>
                  <a:gd name="connsiteX7" fmla="*/ 1237062 w 2213994"/>
                  <a:gd name="connsiteY7" fmla="*/ 223520 h 2180359"/>
                  <a:gd name="connsiteX8" fmla="*/ 1575952 w 2213994"/>
                  <a:gd name="connsiteY8" fmla="*/ 346866 h 2180359"/>
                  <a:gd name="connsiteX9" fmla="*/ 1749815 w 2213994"/>
                  <a:gd name="connsiteY9" fmla="*/ 200970 h 2180359"/>
                  <a:gd name="connsiteX10" fmla="*/ 1888711 w 2213994"/>
                  <a:gd name="connsiteY10" fmla="*/ 317518 h 2180359"/>
                  <a:gd name="connsiteX11" fmla="*/ 1775222 w 2213994"/>
                  <a:gd name="connsiteY11" fmla="*/ 514074 h 2180359"/>
                  <a:gd name="connsiteX12" fmla="*/ 1955541 w 2213994"/>
                  <a:gd name="connsiteY12" fmla="*/ 826396 h 2180359"/>
                  <a:gd name="connsiteX13" fmla="*/ 2182509 w 2213994"/>
                  <a:gd name="connsiteY13" fmla="*/ 826390 h 2180359"/>
                  <a:gd name="connsiteX14" fmla="*/ 2213994 w 2213994"/>
                  <a:gd name="connsiteY14" fmla="*/ 1004952 h 2180359"/>
                  <a:gd name="connsiteX15" fmla="*/ 2000713 w 2213994"/>
                  <a:gd name="connsiteY15" fmla="*/ 1082574 h 2180359"/>
                  <a:gd name="connsiteX16" fmla="*/ 1938089 w 2213994"/>
                  <a:gd name="connsiteY16" fmla="*/ 1437734 h 2180359"/>
                  <a:gd name="connsiteX17" fmla="*/ 2111959 w 2213994"/>
                  <a:gd name="connsiteY17" fmla="*/ 1583621 h 2180359"/>
                  <a:gd name="connsiteX18" fmla="*/ 2021301 w 2213994"/>
                  <a:gd name="connsiteY18" fmla="*/ 1740646 h 2180359"/>
                  <a:gd name="connsiteX19" fmla="*/ 1808024 w 2213994"/>
                  <a:gd name="connsiteY19" fmla="*/ 1663013 h 2180359"/>
                  <a:gd name="connsiteX20" fmla="*/ 1531759 w 2213994"/>
                  <a:gd name="connsiteY20" fmla="*/ 1894827 h 2180359"/>
                  <a:gd name="connsiteX21" fmla="*/ 1571177 w 2213994"/>
                  <a:gd name="connsiteY21" fmla="*/ 2118345 h 2180359"/>
                  <a:gd name="connsiteX22" fmla="*/ 1400795 w 2213994"/>
                  <a:gd name="connsiteY22" fmla="*/ 2180359 h 2180359"/>
                  <a:gd name="connsiteX23" fmla="*/ 1287316 w 2213994"/>
                  <a:gd name="connsiteY23" fmla="*/ 1983797 h 2180359"/>
                  <a:gd name="connsiteX24" fmla="*/ 926677 w 2213994"/>
                  <a:gd name="connsiteY24" fmla="*/ 1983797 h 2180359"/>
                  <a:gd name="connsiteX25" fmla="*/ 813199 w 2213994"/>
                  <a:gd name="connsiteY25" fmla="*/ 2180359 h 2180359"/>
                  <a:gd name="connsiteX26" fmla="*/ 642817 w 2213994"/>
                  <a:gd name="connsiteY26" fmla="*/ 2118345 h 2180359"/>
                  <a:gd name="connsiteX27" fmla="*/ 682236 w 2213994"/>
                  <a:gd name="connsiteY27" fmla="*/ 1894827 h 2180359"/>
                  <a:gd name="connsiteX28" fmla="*/ 405971 w 2213994"/>
                  <a:gd name="connsiteY28" fmla="*/ 1663013 h 2180359"/>
                  <a:gd name="connsiteX29" fmla="*/ 192693 w 2213994"/>
                  <a:gd name="connsiteY29" fmla="*/ 1740646 h 2180359"/>
                  <a:gd name="connsiteX30" fmla="*/ 102035 w 2213994"/>
                  <a:gd name="connsiteY30" fmla="*/ 1583621 h 2180359"/>
                  <a:gd name="connsiteX31" fmla="*/ 275905 w 2213994"/>
                  <a:gd name="connsiteY31" fmla="*/ 1437734 h 2180359"/>
                  <a:gd name="connsiteX32" fmla="*/ 213281 w 2213994"/>
                  <a:gd name="connsiteY32" fmla="*/ 1082574 h 2180359"/>
                  <a:gd name="connsiteX33" fmla="*/ 0 w 2213994"/>
                  <a:gd name="connsiteY33" fmla="*/ 1004952 h 2180359"/>
                  <a:gd name="connsiteX34" fmla="*/ 31485 w 2213994"/>
                  <a:gd name="connsiteY34" fmla="*/ 826390 h 2180359"/>
                  <a:gd name="connsiteX35" fmla="*/ 258452 w 2213994"/>
                  <a:gd name="connsiteY35" fmla="*/ 826396 h 2180359"/>
                  <a:gd name="connsiteX36" fmla="*/ 438771 w 2213994"/>
                  <a:gd name="connsiteY36" fmla="*/ 514074 h 2180359"/>
                  <a:gd name="connsiteX37" fmla="*/ 325283 w 2213994"/>
                  <a:gd name="connsiteY37" fmla="*/ 317518 h 2180359"/>
                  <a:gd name="connsiteX38" fmla="*/ 464179 w 2213994"/>
                  <a:gd name="connsiteY38" fmla="*/ 200970 h 2180359"/>
                  <a:gd name="connsiteX39" fmla="*/ 638042 w 2213994"/>
                  <a:gd name="connsiteY39" fmla="*/ 346866 h 2180359"/>
                  <a:gd name="connsiteX40" fmla="*/ 976932 w 2213994"/>
                  <a:gd name="connsiteY40" fmla="*/ 223520 h 218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13994" h="2180359">
                    <a:moveTo>
                      <a:pt x="1106997" y="432449"/>
                    </a:moveTo>
                    <a:cubicBezTo>
                      <a:pt x="733851" y="432449"/>
                      <a:pt x="431357" y="734943"/>
                      <a:pt x="431357" y="1108089"/>
                    </a:cubicBezTo>
                    <a:cubicBezTo>
                      <a:pt x="431357" y="1481235"/>
                      <a:pt x="733851" y="1783729"/>
                      <a:pt x="1106997" y="1783729"/>
                    </a:cubicBezTo>
                    <a:cubicBezTo>
                      <a:pt x="1480143" y="1783729"/>
                      <a:pt x="1782637" y="1481235"/>
                      <a:pt x="1782637" y="1108089"/>
                    </a:cubicBezTo>
                    <a:cubicBezTo>
                      <a:pt x="1782637" y="734943"/>
                      <a:pt x="1480143" y="432449"/>
                      <a:pt x="1106997" y="432449"/>
                    </a:cubicBezTo>
                    <a:close/>
                    <a:moveTo>
                      <a:pt x="1016339" y="0"/>
                    </a:moveTo>
                    <a:lnTo>
                      <a:pt x="1197655" y="0"/>
                    </a:lnTo>
                    <a:lnTo>
                      <a:pt x="1237062" y="223520"/>
                    </a:lnTo>
                    <a:cubicBezTo>
                      <a:pt x="1357231" y="241189"/>
                      <a:pt x="1472539" y="283158"/>
                      <a:pt x="1575952" y="346866"/>
                    </a:cubicBezTo>
                    <a:lnTo>
                      <a:pt x="1749815" y="200970"/>
                    </a:lnTo>
                    <a:lnTo>
                      <a:pt x="1888711" y="317518"/>
                    </a:lnTo>
                    <a:lnTo>
                      <a:pt x="1775222" y="514074"/>
                    </a:lnTo>
                    <a:cubicBezTo>
                      <a:pt x="1855919" y="604853"/>
                      <a:pt x="1917273" y="711121"/>
                      <a:pt x="1955541" y="826396"/>
                    </a:cubicBezTo>
                    <a:lnTo>
                      <a:pt x="2182509" y="826390"/>
                    </a:lnTo>
                    <a:lnTo>
                      <a:pt x="2213994" y="1004952"/>
                    </a:lnTo>
                    <a:lnTo>
                      <a:pt x="2000713" y="1082574"/>
                    </a:lnTo>
                    <a:cubicBezTo>
                      <a:pt x="2004179" y="1203985"/>
                      <a:pt x="1982871" y="1324830"/>
                      <a:pt x="1938089" y="1437734"/>
                    </a:cubicBezTo>
                    <a:lnTo>
                      <a:pt x="2111959" y="1583621"/>
                    </a:lnTo>
                    <a:lnTo>
                      <a:pt x="2021301" y="1740646"/>
                    </a:lnTo>
                    <a:lnTo>
                      <a:pt x="1808024" y="1663013"/>
                    </a:lnTo>
                    <a:cubicBezTo>
                      <a:pt x="1732638" y="1758248"/>
                      <a:pt x="1638637" y="1837123"/>
                      <a:pt x="1531759" y="1894827"/>
                    </a:cubicBezTo>
                    <a:lnTo>
                      <a:pt x="1571177" y="2118345"/>
                    </a:lnTo>
                    <a:lnTo>
                      <a:pt x="1400795" y="2180359"/>
                    </a:lnTo>
                    <a:lnTo>
                      <a:pt x="1287316" y="1983797"/>
                    </a:lnTo>
                    <a:cubicBezTo>
                      <a:pt x="1168351" y="2008293"/>
                      <a:pt x="1045642" y="2008293"/>
                      <a:pt x="926677" y="1983797"/>
                    </a:cubicBezTo>
                    <a:lnTo>
                      <a:pt x="813199" y="2180359"/>
                    </a:lnTo>
                    <a:lnTo>
                      <a:pt x="642817" y="2118345"/>
                    </a:lnTo>
                    <a:lnTo>
                      <a:pt x="682236" y="1894827"/>
                    </a:lnTo>
                    <a:cubicBezTo>
                      <a:pt x="575358" y="1837123"/>
                      <a:pt x="481357" y="1758247"/>
                      <a:pt x="405971" y="1663013"/>
                    </a:cubicBezTo>
                    <a:lnTo>
                      <a:pt x="192693" y="1740646"/>
                    </a:lnTo>
                    <a:lnTo>
                      <a:pt x="102035" y="1583621"/>
                    </a:lnTo>
                    <a:lnTo>
                      <a:pt x="275905" y="1437734"/>
                    </a:lnTo>
                    <a:cubicBezTo>
                      <a:pt x="231123" y="1324830"/>
                      <a:pt x="209814" y="1203985"/>
                      <a:pt x="213281" y="1082574"/>
                    </a:cubicBezTo>
                    <a:lnTo>
                      <a:pt x="0" y="1004952"/>
                    </a:lnTo>
                    <a:lnTo>
                      <a:pt x="31485" y="826390"/>
                    </a:lnTo>
                    <a:lnTo>
                      <a:pt x="258452" y="826396"/>
                    </a:lnTo>
                    <a:cubicBezTo>
                      <a:pt x="296720" y="711121"/>
                      <a:pt x="358074" y="604852"/>
                      <a:pt x="438771" y="514074"/>
                    </a:cubicBezTo>
                    <a:lnTo>
                      <a:pt x="325283" y="317518"/>
                    </a:lnTo>
                    <a:lnTo>
                      <a:pt x="464179" y="200970"/>
                    </a:lnTo>
                    <a:lnTo>
                      <a:pt x="638042" y="346866"/>
                    </a:lnTo>
                    <a:cubicBezTo>
                      <a:pt x="741454" y="283158"/>
                      <a:pt x="856763" y="241190"/>
                      <a:pt x="976932" y="22352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>
                <p:custDataLst>
                  <p:tags r:id="rId3"/>
                </p:custDataLst>
              </p:nvPr>
            </p:nvSpPr>
            <p:spPr>
              <a:xfrm>
                <a:off x="9866" y="4080"/>
                <a:ext cx="2005" cy="1975"/>
              </a:xfrm>
              <a:custGeom>
                <a:avLst/>
                <a:gdLst>
                  <a:gd name="connsiteX0" fmla="*/ 1106997 w 2213994"/>
                  <a:gd name="connsiteY0" fmla="*/ 561989 h 2180359"/>
                  <a:gd name="connsiteX1" fmla="*/ 560897 w 2213994"/>
                  <a:gd name="connsiteY1" fmla="*/ 1108089 h 2180359"/>
                  <a:gd name="connsiteX2" fmla="*/ 1106997 w 2213994"/>
                  <a:gd name="connsiteY2" fmla="*/ 1654189 h 2180359"/>
                  <a:gd name="connsiteX3" fmla="*/ 1653097 w 2213994"/>
                  <a:gd name="connsiteY3" fmla="*/ 1108089 h 2180359"/>
                  <a:gd name="connsiteX4" fmla="*/ 1106997 w 2213994"/>
                  <a:gd name="connsiteY4" fmla="*/ 561989 h 2180359"/>
                  <a:gd name="connsiteX5" fmla="*/ 1016339 w 2213994"/>
                  <a:gd name="connsiteY5" fmla="*/ 0 h 2180359"/>
                  <a:gd name="connsiteX6" fmla="*/ 1197655 w 2213994"/>
                  <a:gd name="connsiteY6" fmla="*/ 0 h 2180359"/>
                  <a:gd name="connsiteX7" fmla="*/ 1237062 w 2213994"/>
                  <a:gd name="connsiteY7" fmla="*/ 223520 h 2180359"/>
                  <a:gd name="connsiteX8" fmla="*/ 1575952 w 2213994"/>
                  <a:gd name="connsiteY8" fmla="*/ 346866 h 2180359"/>
                  <a:gd name="connsiteX9" fmla="*/ 1749815 w 2213994"/>
                  <a:gd name="connsiteY9" fmla="*/ 200970 h 2180359"/>
                  <a:gd name="connsiteX10" fmla="*/ 1888711 w 2213994"/>
                  <a:gd name="connsiteY10" fmla="*/ 317518 h 2180359"/>
                  <a:gd name="connsiteX11" fmla="*/ 1775222 w 2213994"/>
                  <a:gd name="connsiteY11" fmla="*/ 514074 h 2180359"/>
                  <a:gd name="connsiteX12" fmla="*/ 1955541 w 2213994"/>
                  <a:gd name="connsiteY12" fmla="*/ 826396 h 2180359"/>
                  <a:gd name="connsiteX13" fmla="*/ 2182509 w 2213994"/>
                  <a:gd name="connsiteY13" fmla="*/ 826390 h 2180359"/>
                  <a:gd name="connsiteX14" fmla="*/ 2213994 w 2213994"/>
                  <a:gd name="connsiteY14" fmla="*/ 1004952 h 2180359"/>
                  <a:gd name="connsiteX15" fmla="*/ 2000713 w 2213994"/>
                  <a:gd name="connsiteY15" fmla="*/ 1082574 h 2180359"/>
                  <a:gd name="connsiteX16" fmla="*/ 1938089 w 2213994"/>
                  <a:gd name="connsiteY16" fmla="*/ 1437734 h 2180359"/>
                  <a:gd name="connsiteX17" fmla="*/ 2111959 w 2213994"/>
                  <a:gd name="connsiteY17" fmla="*/ 1583621 h 2180359"/>
                  <a:gd name="connsiteX18" fmla="*/ 2021301 w 2213994"/>
                  <a:gd name="connsiteY18" fmla="*/ 1740646 h 2180359"/>
                  <a:gd name="connsiteX19" fmla="*/ 1808024 w 2213994"/>
                  <a:gd name="connsiteY19" fmla="*/ 1663013 h 2180359"/>
                  <a:gd name="connsiteX20" fmla="*/ 1531759 w 2213994"/>
                  <a:gd name="connsiteY20" fmla="*/ 1894827 h 2180359"/>
                  <a:gd name="connsiteX21" fmla="*/ 1571177 w 2213994"/>
                  <a:gd name="connsiteY21" fmla="*/ 2118345 h 2180359"/>
                  <a:gd name="connsiteX22" fmla="*/ 1400795 w 2213994"/>
                  <a:gd name="connsiteY22" fmla="*/ 2180359 h 2180359"/>
                  <a:gd name="connsiteX23" fmla="*/ 1287316 w 2213994"/>
                  <a:gd name="connsiteY23" fmla="*/ 1983797 h 2180359"/>
                  <a:gd name="connsiteX24" fmla="*/ 926677 w 2213994"/>
                  <a:gd name="connsiteY24" fmla="*/ 1983797 h 2180359"/>
                  <a:gd name="connsiteX25" fmla="*/ 813199 w 2213994"/>
                  <a:gd name="connsiteY25" fmla="*/ 2180359 h 2180359"/>
                  <a:gd name="connsiteX26" fmla="*/ 642817 w 2213994"/>
                  <a:gd name="connsiteY26" fmla="*/ 2118345 h 2180359"/>
                  <a:gd name="connsiteX27" fmla="*/ 682236 w 2213994"/>
                  <a:gd name="connsiteY27" fmla="*/ 1894827 h 2180359"/>
                  <a:gd name="connsiteX28" fmla="*/ 405971 w 2213994"/>
                  <a:gd name="connsiteY28" fmla="*/ 1663013 h 2180359"/>
                  <a:gd name="connsiteX29" fmla="*/ 192693 w 2213994"/>
                  <a:gd name="connsiteY29" fmla="*/ 1740646 h 2180359"/>
                  <a:gd name="connsiteX30" fmla="*/ 102035 w 2213994"/>
                  <a:gd name="connsiteY30" fmla="*/ 1583621 h 2180359"/>
                  <a:gd name="connsiteX31" fmla="*/ 275905 w 2213994"/>
                  <a:gd name="connsiteY31" fmla="*/ 1437734 h 2180359"/>
                  <a:gd name="connsiteX32" fmla="*/ 213281 w 2213994"/>
                  <a:gd name="connsiteY32" fmla="*/ 1082574 h 2180359"/>
                  <a:gd name="connsiteX33" fmla="*/ 0 w 2213994"/>
                  <a:gd name="connsiteY33" fmla="*/ 1004952 h 2180359"/>
                  <a:gd name="connsiteX34" fmla="*/ 31485 w 2213994"/>
                  <a:gd name="connsiteY34" fmla="*/ 826390 h 2180359"/>
                  <a:gd name="connsiteX35" fmla="*/ 258452 w 2213994"/>
                  <a:gd name="connsiteY35" fmla="*/ 826396 h 2180359"/>
                  <a:gd name="connsiteX36" fmla="*/ 438771 w 2213994"/>
                  <a:gd name="connsiteY36" fmla="*/ 514074 h 2180359"/>
                  <a:gd name="connsiteX37" fmla="*/ 325283 w 2213994"/>
                  <a:gd name="connsiteY37" fmla="*/ 317518 h 2180359"/>
                  <a:gd name="connsiteX38" fmla="*/ 464179 w 2213994"/>
                  <a:gd name="connsiteY38" fmla="*/ 200970 h 2180359"/>
                  <a:gd name="connsiteX39" fmla="*/ 638042 w 2213994"/>
                  <a:gd name="connsiteY39" fmla="*/ 346866 h 2180359"/>
                  <a:gd name="connsiteX40" fmla="*/ 976932 w 2213994"/>
                  <a:gd name="connsiteY40" fmla="*/ 223520 h 218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13994" h="2180359">
                    <a:moveTo>
                      <a:pt x="1106997" y="561989"/>
                    </a:moveTo>
                    <a:cubicBezTo>
                      <a:pt x="805394" y="561989"/>
                      <a:pt x="560897" y="806486"/>
                      <a:pt x="560897" y="1108089"/>
                    </a:cubicBezTo>
                    <a:cubicBezTo>
                      <a:pt x="560897" y="1409692"/>
                      <a:pt x="805394" y="1654189"/>
                      <a:pt x="1106997" y="1654189"/>
                    </a:cubicBezTo>
                    <a:cubicBezTo>
                      <a:pt x="1408600" y="1654189"/>
                      <a:pt x="1653097" y="1409692"/>
                      <a:pt x="1653097" y="1108089"/>
                    </a:cubicBezTo>
                    <a:cubicBezTo>
                      <a:pt x="1653097" y="806486"/>
                      <a:pt x="1408600" y="561989"/>
                      <a:pt x="1106997" y="561989"/>
                    </a:cubicBezTo>
                    <a:close/>
                    <a:moveTo>
                      <a:pt x="1016339" y="0"/>
                    </a:moveTo>
                    <a:lnTo>
                      <a:pt x="1197655" y="0"/>
                    </a:lnTo>
                    <a:lnTo>
                      <a:pt x="1237062" y="223520"/>
                    </a:lnTo>
                    <a:cubicBezTo>
                      <a:pt x="1357231" y="241189"/>
                      <a:pt x="1472539" y="283158"/>
                      <a:pt x="1575952" y="346866"/>
                    </a:cubicBezTo>
                    <a:lnTo>
                      <a:pt x="1749815" y="200970"/>
                    </a:lnTo>
                    <a:lnTo>
                      <a:pt x="1888711" y="317518"/>
                    </a:lnTo>
                    <a:lnTo>
                      <a:pt x="1775222" y="514074"/>
                    </a:lnTo>
                    <a:cubicBezTo>
                      <a:pt x="1855919" y="604853"/>
                      <a:pt x="1917273" y="711121"/>
                      <a:pt x="1955541" y="826396"/>
                    </a:cubicBezTo>
                    <a:lnTo>
                      <a:pt x="2182509" y="826390"/>
                    </a:lnTo>
                    <a:lnTo>
                      <a:pt x="2213994" y="1004952"/>
                    </a:lnTo>
                    <a:lnTo>
                      <a:pt x="2000713" y="1082574"/>
                    </a:lnTo>
                    <a:cubicBezTo>
                      <a:pt x="2004179" y="1203985"/>
                      <a:pt x="1982871" y="1324830"/>
                      <a:pt x="1938089" y="1437734"/>
                    </a:cubicBezTo>
                    <a:lnTo>
                      <a:pt x="2111959" y="1583621"/>
                    </a:lnTo>
                    <a:lnTo>
                      <a:pt x="2021301" y="1740646"/>
                    </a:lnTo>
                    <a:lnTo>
                      <a:pt x="1808024" y="1663013"/>
                    </a:lnTo>
                    <a:cubicBezTo>
                      <a:pt x="1732638" y="1758248"/>
                      <a:pt x="1638637" y="1837123"/>
                      <a:pt x="1531759" y="1894827"/>
                    </a:cubicBezTo>
                    <a:lnTo>
                      <a:pt x="1571177" y="2118345"/>
                    </a:lnTo>
                    <a:lnTo>
                      <a:pt x="1400795" y="2180359"/>
                    </a:lnTo>
                    <a:lnTo>
                      <a:pt x="1287316" y="1983797"/>
                    </a:lnTo>
                    <a:cubicBezTo>
                      <a:pt x="1168351" y="2008293"/>
                      <a:pt x="1045642" y="2008293"/>
                      <a:pt x="926677" y="1983797"/>
                    </a:cubicBezTo>
                    <a:lnTo>
                      <a:pt x="813199" y="2180359"/>
                    </a:lnTo>
                    <a:lnTo>
                      <a:pt x="642817" y="2118345"/>
                    </a:lnTo>
                    <a:lnTo>
                      <a:pt x="682236" y="1894827"/>
                    </a:lnTo>
                    <a:cubicBezTo>
                      <a:pt x="575358" y="1837123"/>
                      <a:pt x="481357" y="1758247"/>
                      <a:pt x="405971" y="1663013"/>
                    </a:cubicBezTo>
                    <a:lnTo>
                      <a:pt x="192693" y="1740646"/>
                    </a:lnTo>
                    <a:lnTo>
                      <a:pt x="102035" y="1583621"/>
                    </a:lnTo>
                    <a:lnTo>
                      <a:pt x="275905" y="1437734"/>
                    </a:lnTo>
                    <a:cubicBezTo>
                      <a:pt x="231123" y="1324830"/>
                      <a:pt x="209814" y="1203985"/>
                      <a:pt x="213281" y="1082574"/>
                    </a:cubicBezTo>
                    <a:lnTo>
                      <a:pt x="0" y="1004952"/>
                    </a:lnTo>
                    <a:lnTo>
                      <a:pt x="31485" y="826390"/>
                    </a:lnTo>
                    <a:lnTo>
                      <a:pt x="258452" y="826396"/>
                    </a:lnTo>
                    <a:cubicBezTo>
                      <a:pt x="296720" y="711121"/>
                      <a:pt x="358074" y="604852"/>
                      <a:pt x="438771" y="514074"/>
                    </a:cubicBezTo>
                    <a:lnTo>
                      <a:pt x="325283" y="317518"/>
                    </a:lnTo>
                    <a:lnTo>
                      <a:pt x="464179" y="200970"/>
                    </a:lnTo>
                    <a:lnTo>
                      <a:pt x="638042" y="346866"/>
                    </a:lnTo>
                    <a:cubicBezTo>
                      <a:pt x="741454" y="283158"/>
                      <a:pt x="856763" y="241190"/>
                      <a:pt x="976932" y="22352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/>
              <p:nvPr>
                <p:custDataLst>
                  <p:tags r:id="rId4"/>
                </p:custDataLst>
              </p:nvPr>
            </p:nvSpPr>
            <p:spPr>
              <a:xfrm>
                <a:off x="10603" y="2990"/>
                <a:ext cx="1138" cy="1233"/>
              </a:xfrm>
              <a:custGeom>
                <a:avLst/>
                <a:gdLst>
                  <a:gd name="connsiteX0" fmla="*/ 731630 w 1463260"/>
                  <a:gd name="connsiteY0" fmla="*/ 406741 h 1587726"/>
                  <a:gd name="connsiteX1" fmla="*/ 344508 w 1463260"/>
                  <a:gd name="connsiteY1" fmla="*/ 793863 h 1587726"/>
                  <a:gd name="connsiteX2" fmla="*/ 731630 w 1463260"/>
                  <a:gd name="connsiteY2" fmla="*/ 1180985 h 1587726"/>
                  <a:gd name="connsiteX3" fmla="*/ 1118752 w 1463260"/>
                  <a:gd name="connsiteY3" fmla="*/ 793863 h 1587726"/>
                  <a:gd name="connsiteX4" fmla="*/ 731630 w 1463260"/>
                  <a:gd name="connsiteY4" fmla="*/ 406741 h 1587726"/>
                  <a:gd name="connsiteX5" fmla="*/ 643381 w 1463260"/>
                  <a:gd name="connsiteY5" fmla="*/ 0 h 1587726"/>
                  <a:gd name="connsiteX6" fmla="*/ 819879 w 1463260"/>
                  <a:gd name="connsiteY6" fmla="*/ 0 h 1587726"/>
                  <a:gd name="connsiteX7" fmla="*/ 877198 w 1463260"/>
                  <a:gd name="connsiteY7" fmla="*/ 243840 h 1587726"/>
                  <a:gd name="connsiteX8" fmla="*/ 1078555 w 1463260"/>
                  <a:gd name="connsiteY8" fmla="*/ 342910 h 1587726"/>
                  <a:gd name="connsiteX9" fmla="*/ 1135181 w 1463260"/>
                  <a:gd name="connsiteY9" fmla="*/ 392786 h 1587726"/>
                  <a:gd name="connsiteX10" fmla="*/ 1135180 w 1463260"/>
                  <a:gd name="connsiteY10" fmla="*/ 392786 h 1587726"/>
                  <a:gd name="connsiteX11" fmla="*/ 1135181 w 1463260"/>
                  <a:gd name="connsiteY11" fmla="*/ 392786 h 1587726"/>
                  <a:gd name="connsiteX12" fmla="*/ 1135181 w 1463260"/>
                  <a:gd name="connsiteY12" fmla="*/ 392786 h 1587726"/>
                  <a:gd name="connsiteX13" fmla="*/ 1375011 w 1463260"/>
                  <a:gd name="connsiteY13" fmla="*/ 320506 h 1587726"/>
                  <a:gd name="connsiteX14" fmla="*/ 1463260 w 1463260"/>
                  <a:gd name="connsiteY14" fmla="*/ 473357 h 1587726"/>
                  <a:gd name="connsiteX15" fmla="*/ 1280748 w 1463260"/>
                  <a:gd name="connsiteY15" fmla="*/ 644917 h 1587726"/>
                  <a:gd name="connsiteX16" fmla="*/ 1280748 w 1463260"/>
                  <a:gd name="connsiteY16" fmla="*/ 942810 h 1587726"/>
                  <a:gd name="connsiteX17" fmla="*/ 1463260 w 1463260"/>
                  <a:gd name="connsiteY17" fmla="*/ 1114369 h 1587726"/>
                  <a:gd name="connsiteX18" fmla="*/ 1375011 w 1463260"/>
                  <a:gd name="connsiteY18" fmla="*/ 1267220 h 1587726"/>
                  <a:gd name="connsiteX19" fmla="*/ 1135180 w 1463260"/>
                  <a:gd name="connsiteY19" fmla="*/ 1194940 h 1587726"/>
                  <a:gd name="connsiteX20" fmla="*/ 877197 w 1463260"/>
                  <a:gd name="connsiteY20" fmla="*/ 1343886 h 1587726"/>
                  <a:gd name="connsiteX21" fmla="*/ 819879 w 1463260"/>
                  <a:gd name="connsiteY21" fmla="*/ 1587726 h 1587726"/>
                  <a:gd name="connsiteX22" fmla="*/ 643381 w 1463260"/>
                  <a:gd name="connsiteY22" fmla="*/ 1587726 h 1587726"/>
                  <a:gd name="connsiteX23" fmla="*/ 586062 w 1463260"/>
                  <a:gd name="connsiteY23" fmla="*/ 1343886 h 1587726"/>
                  <a:gd name="connsiteX24" fmla="*/ 328079 w 1463260"/>
                  <a:gd name="connsiteY24" fmla="*/ 1194940 h 1587726"/>
                  <a:gd name="connsiteX25" fmla="*/ 88249 w 1463260"/>
                  <a:gd name="connsiteY25" fmla="*/ 1267220 h 1587726"/>
                  <a:gd name="connsiteX26" fmla="*/ 0 w 1463260"/>
                  <a:gd name="connsiteY26" fmla="*/ 1114369 h 1587726"/>
                  <a:gd name="connsiteX27" fmla="*/ 182512 w 1463260"/>
                  <a:gd name="connsiteY27" fmla="*/ 942809 h 1587726"/>
                  <a:gd name="connsiteX28" fmla="*/ 182512 w 1463260"/>
                  <a:gd name="connsiteY28" fmla="*/ 644916 h 1587726"/>
                  <a:gd name="connsiteX29" fmla="*/ 0 w 1463260"/>
                  <a:gd name="connsiteY29" fmla="*/ 473357 h 1587726"/>
                  <a:gd name="connsiteX30" fmla="*/ 88249 w 1463260"/>
                  <a:gd name="connsiteY30" fmla="*/ 320506 h 1587726"/>
                  <a:gd name="connsiteX31" fmla="*/ 328080 w 1463260"/>
                  <a:gd name="connsiteY31" fmla="*/ 392786 h 1587726"/>
                  <a:gd name="connsiteX32" fmla="*/ 586063 w 1463260"/>
                  <a:gd name="connsiteY32" fmla="*/ 243840 h 158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63260" h="1587726">
                    <a:moveTo>
                      <a:pt x="731630" y="406741"/>
                    </a:moveTo>
                    <a:cubicBezTo>
                      <a:pt x="517828" y="406741"/>
                      <a:pt x="344508" y="580061"/>
                      <a:pt x="344508" y="793863"/>
                    </a:cubicBezTo>
                    <a:cubicBezTo>
                      <a:pt x="344508" y="1007665"/>
                      <a:pt x="517828" y="1180985"/>
                      <a:pt x="731630" y="1180985"/>
                    </a:cubicBezTo>
                    <a:cubicBezTo>
                      <a:pt x="945432" y="1180985"/>
                      <a:pt x="1118752" y="1007665"/>
                      <a:pt x="1118752" y="793863"/>
                    </a:cubicBezTo>
                    <a:cubicBezTo>
                      <a:pt x="1118752" y="580061"/>
                      <a:pt x="945432" y="406741"/>
                      <a:pt x="731630" y="406741"/>
                    </a:cubicBezTo>
                    <a:close/>
                    <a:moveTo>
                      <a:pt x="643381" y="0"/>
                    </a:moveTo>
                    <a:lnTo>
                      <a:pt x="819879" y="0"/>
                    </a:lnTo>
                    <a:lnTo>
                      <a:pt x="877198" y="243840"/>
                    </a:lnTo>
                    <a:cubicBezTo>
                      <a:pt x="950470" y="263232"/>
                      <a:pt x="1018877" y="296999"/>
                      <a:pt x="1078555" y="342910"/>
                    </a:cubicBezTo>
                    <a:lnTo>
                      <a:pt x="1135181" y="392786"/>
                    </a:lnTo>
                    <a:lnTo>
                      <a:pt x="1135180" y="392786"/>
                    </a:lnTo>
                    <a:lnTo>
                      <a:pt x="1135181" y="392786"/>
                    </a:lnTo>
                    <a:lnTo>
                      <a:pt x="1135181" y="392786"/>
                    </a:lnTo>
                    <a:lnTo>
                      <a:pt x="1375011" y="320506"/>
                    </a:lnTo>
                    <a:lnTo>
                      <a:pt x="1463260" y="473357"/>
                    </a:lnTo>
                    <a:lnTo>
                      <a:pt x="1280748" y="644917"/>
                    </a:lnTo>
                    <a:cubicBezTo>
                      <a:pt x="1307204" y="742452"/>
                      <a:pt x="1307204" y="845274"/>
                      <a:pt x="1280748" y="942810"/>
                    </a:cubicBezTo>
                    <a:lnTo>
                      <a:pt x="1463260" y="1114369"/>
                    </a:lnTo>
                    <a:lnTo>
                      <a:pt x="1375011" y="1267220"/>
                    </a:lnTo>
                    <a:lnTo>
                      <a:pt x="1135180" y="1194940"/>
                    </a:lnTo>
                    <a:cubicBezTo>
                      <a:pt x="1063940" y="1266619"/>
                      <a:pt x="974893" y="1318030"/>
                      <a:pt x="877197" y="1343886"/>
                    </a:cubicBezTo>
                    <a:lnTo>
                      <a:pt x="819879" y="1587726"/>
                    </a:lnTo>
                    <a:lnTo>
                      <a:pt x="643381" y="1587726"/>
                    </a:lnTo>
                    <a:lnTo>
                      <a:pt x="586062" y="1343886"/>
                    </a:lnTo>
                    <a:cubicBezTo>
                      <a:pt x="488366" y="1318030"/>
                      <a:pt x="399319" y="1266619"/>
                      <a:pt x="328079" y="1194940"/>
                    </a:cubicBezTo>
                    <a:lnTo>
                      <a:pt x="88249" y="1267220"/>
                    </a:lnTo>
                    <a:lnTo>
                      <a:pt x="0" y="1114369"/>
                    </a:lnTo>
                    <a:lnTo>
                      <a:pt x="182512" y="942809"/>
                    </a:lnTo>
                    <a:cubicBezTo>
                      <a:pt x="156056" y="845274"/>
                      <a:pt x="156056" y="742452"/>
                      <a:pt x="182512" y="644916"/>
                    </a:cubicBezTo>
                    <a:lnTo>
                      <a:pt x="0" y="473357"/>
                    </a:lnTo>
                    <a:lnTo>
                      <a:pt x="88249" y="320506"/>
                    </a:lnTo>
                    <a:lnTo>
                      <a:pt x="328080" y="392786"/>
                    </a:lnTo>
                    <a:cubicBezTo>
                      <a:pt x="399320" y="321107"/>
                      <a:pt x="488367" y="269696"/>
                      <a:pt x="586063" y="24384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>
                <p:custDataLst>
                  <p:tags r:id="rId5"/>
                </p:custDataLst>
              </p:nvPr>
            </p:nvSpPr>
            <p:spPr>
              <a:xfrm rot="20700000">
                <a:off x="8713" y="4393"/>
                <a:ext cx="1258" cy="1365"/>
              </a:xfrm>
              <a:custGeom>
                <a:avLst/>
                <a:gdLst>
                  <a:gd name="connsiteX0" fmla="*/ 823018 w 1433696"/>
                  <a:gd name="connsiteY0" fmla="*/ 381592 h 1555648"/>
                  <a:gd name="connsiteX1" fmla="*/ 320616 w 1433696"/>
                  <a:gd name="connsiteY1" fmla="*/ 671654 h 1555648"/>
                  <a:gd name="connsiteX2" fmla="*/ 610678 w 1433696"/>
                  <a:gd name="connsiteY2" fmla="*/ 1174056 h 1555648"/>
                  <a:gd name="connsiteX3" fmla="*/ 1113080 w 1433696"/>
                  <a:gd name="connsiteY3" fmla="*/ 883994 h 1555648"/>
                  <a:gd name="connsiteX4" fmla="*/ 823018 w 1433696"/>
                  <a:gd name="connsiteY4" fmla="*/ 381592 h 1555648"/>
                  <a:gd name="connsiteX5" fmla="*/ 803314 w 1433696"/>
                  <a:gd name="connsiteY5" fmla="*/ 0 h 1555648"/>
                  <a:gd name="connsiteX6" fmla="*/ 859474 w 1433696"/>
                  <a:gd name="connsiteY6" fmla="*/ 238914 h 1555648"/>
                  <a:gd name="connsiteX7" fmla="*/ 1112245 w 1433696"/>
                  <a:gd name="connsiteY7" fmla="*/ 384851 h 1555648"/>
                  <a:gd name="connsiteX8" fmla="*/ 1347230 w 1433696"/>
                  <a:gd name="connsiteY8" fmla="*/ 314030 h 1555648"/>
                  <a:gd name="connsiteX9" fmla="*/ 1433696 w 1433696"/>
                  <a:gd name="connsiteY9" fmla="*/ 463794 h 1555648"/>
                  <a:gd name="connsiteX10" fmla="*/ 1254871 w 1433696"/>
                  <a:gd name="connsiteY10" fmla="*/ 631887 h 1555648"/>
                  <a:gd name="connsiteX11" fmla="*/ 1254871 w 1433696"/>
                  <a:gd name="connsiteY11" fmla="*/ 923761 h 1555648"/>
                  <a:gd name="connsiteX12" fmla="*/ 1433696 w 1433696"/>
                  <a:gd name="connsiteY12" fmla="*/ 1091854 h 1555648"/>
                  <a:gd name="connsiteX13" fmla="*/ 1347230 w 1433696"/>
                  <a:gd name="connsiteY13" fmla="*/ 1241618 h 1555648"/>
                  <a:gd name="connsiteX14" fmla="*/ 1112245 w 1433696"/>
                  <a:gd name="connsiteY14" fmla="*/ 1170797 h 1555648"/>
                  <a:gd name="connsiteX15" fmla="*/ 859474 w 1433696"/>
                  <a:gd name="connsiteY15" fmla="*/ 1316734 h 1555648"/>
                  <a:gd name="connsiteX16" fmla="*/ 803314 w 1433696"/>
                  <a:gd name="connsiteY16" fmla="*/ 1555648 h 1555648"/>
                  <a:gd name="connsiteX17" fmla="*/ 630382 w 1433696"/>
                  <a:gd name="connsiteY17" fmla="*/ 1555648 h 1555648"/>
                  <a:gd name="connsiteX18" fmla="*/ 574222 w 1433696"/>
                  <a:gd name="connsiteY18" fmla="*/ 1316734 h 1555648"/>
                  <a:gd name="connsiteX19" fmla="*/ 321451 w 1433696"/>
                  <a:gd name="connsiteY19" fmla="*/ 1170797 h 1555648"/>
                  <a:gd name="connsiteX20" fmla="*/ 86466 w 1433696"/>
                  <a:gd name="connsiteY20" fmla="*/ 1241618 h 1555648"/>
                  <a:gd name="connsiteX21" fmla="*/ 0 w 1433696"/>
                  <a:gd name="connsiteY21" fmla="*/ 1091854 h 1555648"/>
                  <a:gd name="connsiteX22" fmla="*/ 178825 w 1433696"/>
                  <a:gd name="connsiteY22" fmla="*/ 923761 h 1555648"/>
                  <a:gd name="connsiteX23" fmla="*/ 178825 w 1433696"/>
                  <a:gd name="connsiteY23" fmla="*/ 631887 h 1555648"/>
                  <a:gd name="connsiteX24" fmla="*/ 0 w 1433696"/>
                  <a:gd name="connsiteY24" fmla="*/ 463794 h 1555648"/>
                  <a:gd name="connsiteX25" fmla="*/ 86466 w 1433696"/>
                  <a:gd name="connsiteY25" fmla="*/ 314030 h 1555648"/>
                  <a:gd name="connsiteX26" fmla="*/ 321451 w 1433696"/>
                  <a:gd name="connsiteY26" fmla="*/ 384851 h 1555648"/>
                  <a:gd name="connsiteX27" fmla="*/ 574222 w 1433696"/>
                  <a:gd name="connsiteY27" fmla="*/ 238914 h 1555648"/>
                  <a:gd name="connsiteX28" fmla="*/ 630382 w 1433696"/>
                  <a:gd name="connsiteY28" fmla="*/ 0 h 1555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33696" h="1555648">
                    <a:moveTo>
                      <a:pt x="823018" y="381592"/>
                    </a:moveTo>
                    <a:cubicBezTo>
                      <a:pt x="604185" y="322955"/>
                      <a:pt x="379252" y="452820"/>
                      <a:pt x="320616" y="671654"/>
                    </a:cubicBezTo>
                    <a:cubicBezTo>
                      <a:pt x="261979" y="890487"/>
                      <a:pt x="391844" y="1115420"/>
                      <a:pt x="610678" y="1174056"/>
                    </a:cubicBezTo>
                    <a:cubicBezTo>
                      <a:pt x="829511" y="1232693"/>
                      <a:pt x="1054444" y="1102828"/>
                      <a:pt x="1113080" y="883994"/>
                    </a:cubicBezTo>
                    <a:cubicBezTo>
                      <a:pt x="1171717" y="665161"/>
                      <a:pt x="1041852" y="440228"/>
                      <a:pt x="823018" y="381592"/>
                    </a:cubicBezTo>
                    <a:close/>
                    <a:moveTo>
                      <a:pt x="803314" y="0"/>
                    </a:moveTo>
                    <a:lnTo>
                      <a:pt x="859474" y="238914"/>
                    </a:lnTo>
                    <a:cubicBezTo>
                      <a:pt x="955196" y="264248"/>
                      <a:pt x="1042444" y="314620"/>
                      <a:pt x="1112245" y="384851"/>
                    </a:cubicBezTo>
                    <a:lnTo>
                      <a:pt x="1347230" y="314030"/>
                    </a:lnTo>
                    <a:lnTo>
                      <a:pt x="1433696" y="463794"/>
                    </a:lnTo>
                    <a:lnTo>
                      <a:pt x="1254871" y="631887"/>
                    </a:lnTo>
                    <a:cubicBezTo>
                      <a:pt x="1280793" y="727452"/>
                      <a:pt x="1280793" y="828197"/>
                      <a:pt x="1254871" y="923761"/>
                    </a:cubicBezTo>
                    <a:lnTo>
                      <a:pt x="1433696" y="1091854"/>
                    </a:lnTo>
                    <a:lnTo>
                      <a:pt x="1347230" y="1241618"/>
                    </a:lnTo>
                    <a:lnTo>
                      <a:pt x="1112245" y="1170797"/>
                    </a:lnTo>
                    <a:cubicBezTo>
                      <a:pt x="1042444" y="1241028"/>
                      <a:pt x="955197" y="1291401"/>
                      <a:pt x="859474" y="1316734"/>
                    </a:cubicBezTo>
                    <a:lnTo>
                      <a:pt x="803314" y="1555648"/>
                    </a:lnTo>
                    <a:lnTo>
                      <a:pt x="630382" y="1555648"/>
                    </a:lnTo>
                    <a:lnTo>
                      <a:pt x="574222" y="1316734"/>
                    </a:lnTo>
                    <a:cubicBezTo>
                      <a:pt x="478500" y="1291400"/>
                      <a:pt x="391252" y="1241028"/>
                      <a:pt x="321451" y="1170797"/>
                    </a:cubicBezTo>
                    <a:lnTo>
                      <a:pt x="86466" y="1241618"/>
                    </a:lnTo>
                    <a:lnTo>
                      <a:pt x="0" y="1091854"/>
                    </a:lnTo>
                    <a:lnTo>
                      <a:pt x="178825" y="923761"/>
                    </a:lnTo>
                    <a:cubicBezTo>
                      <a:pt x="152903" y="828196"/>
                      <a:pt x="152903" y="727451"/>
                      <a:pt x="178825" y="631887"/>
                    </a:cubicBezTo>
                    <a:lnTo>
                      <a:pt x="0" y="463794"/>
                    </a:lnTo>
                    <a:lnTo>
                      <a:pt x="86466" y="314030"/>
                    </a:lnTo>
                    <a:lnTo>
                      <a:pt x="321451" y="384851"/>
                    </a:lnTo>
                    <a:cubicBezTo>
                      <a:pt x="391252" y="314620"/>
                      <a:pt x="478499" y="264247"/>
                      <a:pt x="574222" y="238914"/>
                    </a:cubicBezTo>
                    <a:lnTo>
                      <a:pt x="630382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>
                <p:custDataLst>
                  <p:tags r:id="rId6"/>
                </p:custDataLst>
              </p:nvPr>
            </p:nvSpPr>
            <p:spPr>
              <a:xfrm>
                <a:off x="8238" y="3790"/>
                <a:ext cx="700" cy="763"/>
              </a:xfrm>
              <a:custGeom>
                <a:avLst/>
                <a:gdLst>
                  <a:gd name="connsiteX0" fmla="*/ 731630 w 1463260"/>
                  <a:gd name="connsiteY0" fmla="*/ 406741 h 1587726"/>
                  <a:gd name="connsiteX1" fmla="*/ 344508 w 1463260"/>
                  <a:gd name="connsiteY1" fmla="*/ 793863 h 1587726"/>
                  <a:gd name="connsiteX2" fmla="*/ 731630 w 1463260"/>
                  <a:gd name="connsiteY2" fmla="*/ 1180985 h 1587726"/>
                  <a:gd name="connsiteX3" fmla="*/ 1118752 w 1463260"/>
                  <a:gd name="connsiteY3" fmla="*/ 793863 h 1587726"/>
                  <a:gd name="connsiteX4" fmla="*/ 731630 w 1463260"/>
                  <a:gd name="connsiteY4" fmla="*/ 406741 h 1587726"/>
                  <a:gd name="connsiteX5" fmla="*/ 643381 w 1463260"/>
                  <a:gd name="connsiteY5" fmla="*/ 0 h 1587726"/>
                  <a:gd name="connsiteX6" fmla="*/ 819879 w 1463260"/>
                  <a:gd name="connsiteY6" fmla="*/ 0 h 1587726"/>
                  <a:gd name="connsiteX7" fmla="*/ 877198 w 1463260"/>
                  <a:gd name="connsiteY7" fmla="*/ 243840 h 1587726"/>
                  <a:gd name="connsiteX8" fmla="*/ 1078555 w 1463260"/>
                  <a:gd name="connsiteY8" fmla="*/ 342910 h 1587726"/>
                  <a:gd name="connsiteX9" fmla="*/ 1135181 w 1463260"/>
                  <a:gd name="connsiteY9" fmla="*/ 392786 h 1587726"/>
                  <a:gd name="connsiteX10" fmla="*/ 1135180 w 1463260"/>
                  <a:gd name="connsiteY10" fmla="*/ 392786 h 1587726"/>
                  <a:gd name="connsiteX11" fmla="*/ 1135181 w 1463260"/>
                  <a:gd name="connsiteY11" fmla="*/ 392786 h 1587726"/>
                  <a:gd name="connsiteX12" fmla="*/ 1135181 w 1463260"/>
                  <a:gd name="connsiteY12" fmla="*/ 392786 h 1587726"/>
                  <a:gd name="connsiteX13" fmla="*/ 1375011 w 1463260"/>
                  <a:gd name="connsiteY13" fmla="*/ 320506 h 1587726"/>
                  <a:gd name="connsiteX14" fmla="*/ 1463260 w 1463260"/>
                  <a:gd name="connsiteY14" fmla="*/ 473357 h 1587726"/>
                  <a:gd name="connsiteX15" fmla="*/ 1280748 w 1463260"/>
                  <a:gd name="connsiteY15" fmla="*/ 644917 h 1587726"/>
                  <a:gd name="connsiteX16" fmla="*/ 1280748 w 1463260"/>
                  <a:gd name="connsiteY16" fmla="*/ 942810 h 1587726"/>
                  <a:gd name="connsiteX17" fmla="*/ 1463260 w 1463260"/>
                  <a:gd name="connsiteY17" fmla="*/ 1114369 h 1587726"/>
                  <a:gd name="connsiteX18" fmla="*/ 1375011 w 1463260"/>
                  <a:gd name="connsiteY18" fmla="*/ 1267220 h 1587726"/>
                  <a:gd name="connsiteX19" fmla="*/ 1135180 w 1463260"/>
                  <a:gd name="connsiteY19" fmla="*/ 1194940 h 1587726"/>
                  <a:gd name="connsiteX20" fmla="*/ 877197 w 1463260"/>
                  <a:gd name="connsiteY20" fmla="*/ 1343886 h 1587726"/>
                  <a:gd name="connsiteX21" fmla="*/ 819879 w 1463260"/>
                  <a:gd name="connsiteY21" fmla="*/ 1587726 h 1587726"/>
                  <a:gd name="connsiteX22" fmla="*/ 643381 w 1463260"/>
                  <a:gd name="connsiteY22" fmla="*/ 1587726 h 1587726"/>
                  <a:gd name="connsiteX23" fmla="*/ 586062 w 1463260"/>
                  <a:gd name="connsiteY23" fmla="*/ 1343886 h 1587726"/>
                  <a:gd name="connsiteX24" fmla="*/ 328079 w 1463260"/>
                  <a:gd name="connsiteY24" fmla="*/ 1194940 h 1587726"/>
                  <a:gd name="connsiteX25" fmla="*/ 88249 w 1463260"/>
                  <a:gd name="connsiteY25" fmla="*/ 1267220 h 1587726"/>
                  <a:gd name="connsiteX26" fmla="*/ 0 w 1463260"/>
                  <a:gd name="connsiteY26" fmla="*/ 1114369 h 1587726"/>
                  <a:gd name="connsiteX27" fmla="*/ 182512 w 1463260"/>
                  <a:gd name="connsiteY27" fmla="*/ 942809 h 1587726"/>
                  <a:gd name="connsiteX28" fmla="*/ 182512 w 1463260"/>
                  <a:gd name="connsiteY28" fmla="*/ 644916 h 1587726"/>
                  <a:gd name="connsiteX29" fmla="*/ 0 w 1463260"/>
                  <a:gd name="connsiteY29" fmla="*/ 473357 h 1587726"/>
                  <a:gd name="connsiteX30" fmla="*/ 88249 w 1463260"/>
                  <a:gd name="connsiteY30" fmla="*/ 320506 h 1587726"/>
                  <a:gd name="connsiteX31" fmla="*/ 328080 w 1463260"/>
                  <a:gd name="connsiteY31" fmla="*/ 392786 h 1587726"/>
                  <a:gd name="connsiteX32" fmla="*/ 586063 w 1463260"/>
                  <a:gd name="connsiteY32" fmla="*/ 243840 h 158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63260" h="1587726">
                    <a:moveTo>
                      <a:pt x="731630" y="406741"/>
                    </a:moveTo>
                    <a:cubicBezTo>
                      <a:pt x="517828" y="406741"/>
                      <a:pt x="344508" y="580061"/>
                      <a:pt x="344508" y="793863"/>
                    </a:cubicBezTo>
                    <a:cubicBezTo>
                      <a:pt x="344508" y="1007665"/>
                      <a:pt x="517828" y="1180985"/>
                      <a:pt x="731630" y="1180985"/>
                    </a:cubicBezTo>
                    <a:cubicBezTo>
                      <a:pt x="945432" y="1180985"/>
                      <a:pt x="1118752" y="1007665"/>
                      <a:pt x="1118752" y="793863"/>
                    </a:cubicBezTo>
                    <a:cubicBezTo>
                      <a:pt x="1118752" y="580061"/>
                      <a:pt x="945432" y="406741"/>
                      <a:pt x="731630" y="406741"/>
                    </a:cubicBezTo>
                    <a:close/>
                    <a:moveTo>
                      <a:pt x="643381" y="0"/>
                    </a:moveTo>
                    <a:lnTo>
                      <a:pt x="819879" y="0"/>
                    </a:lnTo>
                    <a:lnTo>
                      <a:pt x="877198" y="243840"/>
                    </a:lnTo>
                    <a:cubicBezTo>
                      <a:pt x="950470" y="263232"/>
                      <a:pt x="1018877" y="296999"/>
                      <a:pt x="1078555" y="342910"/>
                    </a:cubicBezTo>
                    <a:lnTo>
                      <a:pt x="1135181" y="392786"/>
                    </a:lnTo>
                    <a:lnTo>
                      <a:pt x="1135180" y="392786"/>
                    </a:lnTo>
                    <a:lnTo>
                      <a:pt x="1135181" y="392786"/>
                    </a:lnTo>
                    <a:lnTo>
                      <a:pt x="1135181" y="392786"/>
                    </a:lnTo>
                    <a:lnTo>
                      <a:pt x="1375011" y="320506"/>
                    </a:lnTo>
                    <a:lnTo>
                      <a:pt x="1463260" y="473357"/>
                    </a:lnTo>
                    <a:lnTo>
                      <a:pt x="1280748" y="644917"/>
                    </a:lnTo>
                    <a:cubicBezTo>
                      <a:pt x="1307204" y="742452"/>
                      <a:pt x="1307204" y="845274"/>
                      <a:pt x="1280748" y="942810"/>
                    </a:cubicBezTo>
                    <a:lnTo>
                      <a:pt x="1463260" y="1114369"/>
                    </a:lnTo>
                    <a:lnTo>
                      <a:pt x="1375011" y="1267220"/>
                    </a:lnTo>
                    <a:lnTo>
                      <a:pt x="1135180" y="1194940"/>
                    </a:lnTo>
                    <a:cubicBezTo>
                      <a:pt x="1063940" y="1266619"/>
                      <a:pt x="974893" y="1318030"/>
                      <a:pt x="877197" y="1343886"/>
                    </a:cubicBezTo>
                    <a:lnTo>
                      <a:pt x="819879" y="1587726"/>
                    </a:lnTo>
                    <a:lnTo>
                      <a:pt x="643381" y="1587726"/>
                    </a:lnTo>
                    <a:lnTo>
                      <a:pt x="586062" y="1343886"/>
                    </a:lnTo>
                    <a:cubicBezTo>
                      <a:pt x="488366" y="1318030"/>
                      <a:pt x="399319" y="1266619"/>
                      <a:pt x="328079" y="1194940"/>
                    </a:cubicBezTo>
                    <a:lnTo>
                      <a:pt x="88249" y="1267220"/>
                    </a:lnTo>
                    <a:lnTo>
                      <a:pt x="0" y="1114369"/>
                    </a:lnTo>
                    <a:lnTo>
                      <a:pt x="182512" y="942809"/>
                    </a:lnTo>
                    <a:cubicBezTo>
                      <a:pt x="156056" y="845274"/>
                      <a:pt x="156056" y="742452"/>
                      <a:pt x="182512" y="644916"/>
                    </a:cubicBezTo>
                    <a:lnTo>
                      <a:pt x="0" y="473357"/>
                    </a:lnTo>
                    <a:lnTo>
                      <a:pt x="88249" y="320506"/>
                    </a:lnTo>
                    <a:lnTo>
                      <a:pt x="328080" y="392786"/>
                    </a:lnTo>
                    <a:cubicBezTo>
                      <a:pt x="399320" y="321107"/>
                      <a:pt x="488367" y="269696"/>
                      <a:pt x="586063" y="24384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11568" y="4008"/>
                <a:ext cx="703" cy="760"/>
              </a:xfrm>
              <a:custGeom>
                <a:avLst/>
                <a:gdLst>
                  <a:gd name="connsiteX0" fmla="*/ 731630 w 1463260"/>
                  <a:gd name="connsiteY0" fmla="*/ 406741 h 1587726"/>
                  <a:gd name="connsiteX1" fmla="*/ 344508 w 1463260"/>
                  <a:gd name="connsiteY1" fmla="*/ 793863 h 1587726"/>
                  <a:gd name="connsiteX2" fmla="*/ 731630 w 1463260"/>
                  <a:gd name="connsiteY2" fmla="*/ 1180985 h 1587726"/>
                  <a:gd name="connsiteX3" fmla="*/ 1118752 w 1463260"/>
                  <a:gd name="connsiteY3" fmla="*/ 793863 h 1587726"/>
                  <a:gd name="connsiteX4" fmla="*/ 731630 w 1463260"/>
                  <a:gd name="connsiteY4" fmla="*/ 406741 h 1587726"/>
                  <a:gd name="connsiteX5" fmla="*/ 643381 w 1463260"/>
                  <a:gd name="connsiteY5" fmla="*/ 0 h 1587726"/>
                  <a:gd name="connsiteX6" fmla="*/ 819879 w 1463260"/>
                  <a:gd name="connsiteY6" fmla="*/ 0 h 1587726"/>
                  <a:gd name="connsiteX7" fmla="*/ 877198 w 1463260"/>
                  <a:gd name="connsiteY7" fmla="*/ 243840 h 1587726"/>
                  <a:gd name="connsiteX8" fmla="*/ 1078555 w 1463260"/>
                  <a:gd name="connsiteY8" fmla="*/ 342910 h 1587726"/>
                  <a:gd name="connsiteX9" fmla="*/ 1135181 w 1463260"/>
                  <a:gd name="connsiteY9" fmla="*/ 392786 h 1587726"/>
                  <a:gd name="connsiteX10" fmla="*/ 1135180 w 1463260"/>
                  <a:gd name="connsiteY10" fmla="*/ 392786 h 1587726"/>
                  <a:gd name="connsiteX11" fmla="*/ 1135181 w 1463260"/>
                  <a:gd name="connsiteY11" fmla="*/ 392786 h 1587726"/>
                  <a:gd name="connsiteX12" fmla="*/ 1135181 w 1463260"/>
                  <a:gd name="connsiteY12" fmla="*/ 392786 h 1587726"/>
                  <a:gd name="connsiteX13" fmla="*/ 1375011 w 1463260"/>
                  <a:gd name="connsiteY13" fmla="*/ 320506 h 1587726"/>
                  <a:gd name="connsiteX14" fmla="*/ 1463260 w 1463260"/>
                  <a:gd name="connsiteY14" fmla="*/ 473357 h 1587726"/>
                  <a:gd name="connsiteX15" fmla="*/ 1280748 w 1463260"/>
                  <a:gd name="connsiteY15" fmla="*/ 644917 h 1587726"/>
                  <a:gd name="connsiteX16" fmla="*/ 1280748 w 1463260"/>
                  <a:gd name="connsiteY16" fmla="*/ 942810 h 1587726"/>
                  <a:gd name="connsiteX17" fmla="*/ 1463260 w 1463260"/>
                  <a:gd name="connsiteY17" fmla="*/ 1114369 h 1587726"/>
                  <a:gd name="connsiteX18" fmla="*/ 1375011 w 1463260"/>
                  <a:gd name="connsiteY18" fmla="*/ 1267220 h 1587726"/>
                  <a:gd name="connsiteX19" fmla="*/ 1135180 w 1463260"/>
                  <a:gd name="connsiteY19" fmla="*/ 1194940 h 1587726"/>
                  <a:gd name="connsiteX20" fmla="*/ 877197 w 1463260"/>
                  <a:gd name="connsiteY20" fmla="*/ 1343886 h 1587726"/>
                  <a:gd name="connsiteX21" fmla="*/ 819879 w 1463260"/>
                  <a:gd name="connsiteY21" fmla="*/ 1587726 h 1587726"/>
                  <a:gd name="connsiteX22" fmla="*/ 643381 w 1463260"/>
                  <a:gd name="connsiteY22" fmla="*/ 1587726 h 1587726"/>
                  <a:gd name="connsiteX23" fmla="*/ 586062 w 1463260"/>
                  <a:gd name="connsiteY23" fmla="*/ 1343886 h 1587726"/>
                  <a:gd name="connsiteX24" fmla="*/ 328079 w 1463260"/>
                  <a:gd name="connsiteY24" fmla="*/ 1194940 h 1587726"/>
                  <a:gd name="connsiteX25" fmla="*/ 88249 w 1463260"/>
                  <a:gd name="connsiteY25" fmla="*/ 1267220 h 1587726"/>
                  <a:gd name="connsiteX26" fmla="*/ 0 w 1463260"/>
                  <a:gd name="connsiteY26" fmla="*/ 1114369 h 1587726"/>
                  <a:gd name="connsiteX27" fmla="*/ 182512 w 1463260"/>
                  <a:gd name="connsiteY27" fmla="*/ 942809 h 1587726"/>
                  <a:gd name="connsiteX28" fmla="*/ 182512 w 1463260"/>
                  <a:gd name="connsiteY28" fmla="*/ 644916 h 1587726"/>
                  <a:gd name="connsiteX29" fmla="*/ 0 w 1463260"/>
                  <a:gd name="connsiteY29" fmla="*/ 473357 h 1587726"/>
                  <a:gd name="connsiteX30" fmla="*/ 88249 w 1463260"/>
                  <a:gd name="connsiteY30" fmla="*/ 320506 h 1587726"/>
                  <a:gd name="connsiteX31" fmla="*/ 328080 w 1463260"/>
                  <a:gd name="connsiteY31" fmla="*/ 392786 h 1587726"/>
                  <a:gd name="connsiteX32" fmla="*/ 586063 w 1463260"/>
                  <a:gd name="connsiteY32" fmla="*/ 243840 h 158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63260" h="1587726">
                    <a:moveTo>
                      <a:pt x="731630" y="406741"/>
                    </a:moveTo>
                    <a:cubicBezTo>
                      <a:pt x="517828" y="406741"/>
                      <a:pt x="344508" y="580061"/>
                      <a:pt x="344508" y="793863"/>
                    </a:cubicBezTo>
                    <a:cubicBezTo>
                      <a:pt x="344508" y="1007665"/>
                      <a:pt x="517828" y="1180985"/>
                      <a:pt x="731630" y="1180985"/>
                    </a:cubicBezTo>
                    <a:cubicBezTo>
                      <a:pt x="945432" y="1180985"/>
                      <a:pt x="1118752" y="1007665"/>
                      <a:pt x="1118752" y="793863"/>
                    </a:cubicBezTo>
                    <a:cubicBezTo>
                      <a:pt x="1118752" y="580061"/>
                      <a:pt x="945432" y="406741"/>
                      <a:pt x="731630" y="406741"/>
                    </a:cubicBezTo>
                    <a:close/>
                    <a:moveTo>
                      <a:pt x="643381" y="0"/>
                    </a:moveTo>
                    <a:lnTo>
                      <a:pt x="819879" y="0"/>
                    </a:lnTo>
                    <a:lnTo>
                      <a:pt x="877198" y="243840"/>
                    </a:lnTo>
                    <a:cubicBezTo>
                      <a:pt x="950470" y="263232"/>
                      <a:pt x="1018877" y="296999"/>
                      <a:pt x="1078555" y="342910"/>
                    </a:cubicBezTo>
                    <a:lnTo>
                      <a:pt x="1135181" y="392786"/>
                    </a:lnTo>
                    <a:lnTo>
                      <a:pt x="1135180" y="392786"/>
                    </a:lnTo>
                    <a:lnTo>
                      <a:pt x="1135181" y="392786"/>
                    </a:lnTo>
                    <a:lnTo>
                      <a:pt x="1135181" y="392786"/>
                    </a:lnTo>
                    <a:lnTo>
                      <a:pt x="1375011" y="320506"/>
                    </a:lnTo>
                    <a:lnTo>
                      <a:pt x="1463260" y="473357"/>
                    </a:lnTo>
                    <a:lnTo>
                      <a:pt x="1280748" y="644917"/>
                    </a:lnTo>
                    <a:cubicBezTo>
                      <a:pt x="1307204" y="742452"/>
                      <a:pt x="1307204" y="845274"/>
                      <a:pt x="1280748" y="942810"/>
                    </a:cubicBezTo>
                    <a:lnTo>
                      <a:pt x="1463260" y="1114369"/>
                    </a:lnTo>
                    <a:lnTo>
                      <a:pt x="1375011" y="1267220"/>
                    </a:lnTo>
                    <a:lnTo>
                      <a:pt x="1135180" y="1194940"/>
                    </a:lnTo>
                    <a:cubicBezTo>
                      <a:pt x="1063940" y="1266619"/>
                      <a:pt x="974893" y="1318030"/>
                      <a:pt x="877197" y="1343886"/>
                    </a:cubicBezTo>
                    <a:lnTo>
                      <a:pt x="819879" y="1587726"/>
                    </a:lnTo>
                    <a:lnTo>
                      <a:pt x="643381" y="1587726"/>
                    </a:lnTo>
                    <a:lnTo>
                      <a:pt x="586062" y="1343886"/>
                    </a:lnTo>
                    <a:cubicBezTo>
                      <a:pt x="488366" y="1318030"/>
                      <a:pt x="399319" y="1266619"/>
                      <a:pt x="328079" y="1194940"/>
                    </a:cubicBezTo>
                    <a:lnTo>
                      <a:pt x="88249" y="1267220"/>
                    </a:lnTo>
                    <a:lnTo>
                      <a:pt x="0" y="1114369"/>
                    </a:lnTo>
                    <a:lnTo>
                      <a:pt x="182512" y="942809"/>
                    </a:lnTo>
                    <a:cubicBezTo>
                      <a:pt x="156056" y="845274"/>
                      <a:pt x="156056" y="742452"/>
                      <a:pt x="182512" y="644916"/>
                    </a:cubicBezTo>
                    <a:lnTo>
                      <a:pt x="0" y="473357"/>
                    </a:lnTo>
                    <a:lnTo>
                      <a:pt x="88249" y="320506"/>
                    </a:lnTo>
                    <a:lnTo>
                      <a:pt x="328080" y="392786"/>
                    </a:lnTo>
                    <a:cubicBezTo>
                      <a:pt x="399320" y="321107"/>
                      <a:pt x="488367" y="269696"/>
                      <a:pt x="586063" y="24384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/>
              <p:nvPr>
                <p:custDataLst>
                  <p:tags r:id="rId8"/>
                </p:custDataLst>
              </p:nvPr>
            </p:nvSpPr>
            <p:spPr>
              <a:xfrm rot="20700000">
                <a:off x="10478" y="4645"/>
                <a:ext cx="780" cy="845"/>
              </a:xfrm>
              <a:custGeom>
                <a:avLst/>
                <a:gdLst>
                  <a:gd name="connsiteX0" fmla="*/ 840547 w 1433696"/>
                  <a:gd name="connsiteY0" fmla="*/ 316176 h 1555648"/>
                  <a:gd name="connsiteX1" fmla="*/ 255200 w 1433696"/>
                  <a:gd name="connsiteY1" fmla="*/ 654127 h 1555648"/>
                  <a:gd name="connsiteX2" fmla="*/ 593150 w 1433696"/>
                  <a:gd name="connsiteY2" fmla="*/ 1239474 h 1555648"/>
                  <a:gd name="connsiteX3" fmla="*/ 1178498 w 1433696"/>
                  <a:gd name="connsiteY3" fmla="*/ 901524 h 1555648"/>
                  <a:gd name="connsiteX4" fmla="*/ 840547 w 1433696"/>
                  <a:gd name="connsiteY4" fmla="*/ 316176 h 1555648"/>
                  <a:gd name="connsiteX5" fmla="*/ 803314 w 1433696"/>
                  <a:gd name="connsiteY5" fmla="*/ 0 h 1555648"/>
                  <a:gd name="connsiteX6" fmla="*/ 859474 w 1433696"/>
                  <a:gd name="connsiteY6" fmla="*/ 238914 h 1555648"/>
                  <a:gd name="connsiteX7" fmla="*/ 1112245 w 1433696"/>
                  <a:gd name="connsiteY7" fmla="*/ 384851 h 1555648"/>
                  <a:gd name="connsiteX8" fmla="*/ 1347230 w 1433696"/>
                  <a:gd name="connsiteY8" fmla="*/ 314030 h 1555648"/>
                  <a:gd name="connsiteX9" fmla="*/ 1433696 w 1433696"/>
                  <a:gd name="connsiteY9" fmla="*/ 463794 h 1555648"/>
                  <a:gd name="connsiteX10" fmla="*/ 1254871 w 1433696"/>
                  <a:gd name="connsiteY10" fmla="*/ 631887 h 1555648"/>
                  <a:gd name="connsiteX11" fmla="*/ 1254871 w 1433696"/>
                  <a:gd name="connsiteY11" fmla="*/ 923761 h 1555648"/>
                  <a:gd name="connsiteX12" fmla="*/ 1433696 w 1433696"/>
                  <a:gd name="connsiteY12" fmla="*/ 1091854 h 1555648"/>
                  <a:gd name="connsiteX13" fmla="*/ 1347230 w 1433696"/>
                  <a:gd name="connsiteY13" fmla="*/ 1241618 h 1555648"/>
                  <a:gd name="connsiteX14" fmla="*/ 1112245 w 1433696"/>
                  <a:gd name="connsiteY14" fmla="*/ 1170797 h 1555648"/>
                  <a:gd name="connsiteX15" fmla="*/ 859474 w 1433696"/>
                  <a:gd name="connsiteY15" fmla="*/ 1316734 h 1555648"/>
                  <a:gd name="connsiteX16" fmla="*/ 803314 w 1433696"/>
                  <a:gd name="connsiteY16" fmla="*/ 1555648 h 1555648"/>
                  <a:gd name="connsiteX17" fmla="*/ 630382 w 1433696"/>
                  <a:gd name="connsiteY17" fmla="*/ 1555648 h 1555648"/>
                  <a:gd name="connsiteX18" fmla="*/ 574222 w 1433696"/>
                  <a:gd name="connsiteY18" fmla="*/ 1316734 h 1555648"/>
                  <a:gd name="connsiteX19" fmla="*/ 321451 w 1433696"/>
                  <a:gd name="connsiteY19" fmla="*/ 1170797 h 1555648"/>
                  <a:gd name="connsiteX20" fmla="*/ 86466 w 1433696"/>
                  <a:gd name="connsiteY20" fmla="*/ 1241618 h 1555648"/>
                  <a:gd name="connsiteX21" fmla="*/ 0 w 1433696"/>
                  <a:gd name="connsiteY21" fmla="*/ 1091854 h 1555648"/>
                  <a:gd name="connsiteX22" fmla="*/ 178825 w 1433696"/>
                  <a:gd name="connsiteY22" fmla="*/ 923761 h 1555648"/>
                  <a:gd name="connsiteX23" fmla="*/ 178825 w 1433696"/>
                  <a:gd name="connsiteY23" fmla="*/ 631887 h 1555648"/>
                  <a:gd name="connsiteX24" fmla="*/ 0 w 1433696"/>
                  <a:gd name="connsiteY24" fmla="*/ 463794 h 1555648"/>
                  <a:gd name="connsiteX25" fmla="*/ 86466 w 1433696"/>
                  <a:gd name="connsiteY25" fmla="*/ 314030 h 1555648"/>
                  <a:gd name="connsiteX26" fmla="*/ 321451 w 1433696"/>
                  <a:gd name="connsiteY26" fmla="*/ 384851 h 1555648"/>
                  <a:gd name="connsiteX27" fmla="*/ 574222 w 1433696"/>
                  <a:gd name="connsiteY27" fmla="*/ 238914 h 1555648"/>
                  <a:gd name="connsiteX28" fmla="*/ 630382 w 1433696"/>
                  <a:gd name="connsiteY28" fmla="*/ 0 h 1555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33696" h="1555648">
                    <a:moveTo>
                      <a:pt x="840547" y="316176"/>
                    </a:moveTo>
                    <a:cubicBezTo>
                      <a:pt x="585585" y="247860"/>
                      <a:pt x="323517" y="399165"/>
                      <a:pt x="255200" y="654127"/>
                    </a:cubicBezTo>
                    <a:cubicBezTo>
                      <a:pt x="186883" y="909089"/>
                      <a:pt x="338188" y="1171157"/>
                      <a:pt x="593150" y="1239474"/>
                    </a:cubicBezTo>
                    <a:cubicBezTo>
                      <a:pt x="848112" y="1307791"/>
                      <a:pt x="1110181" y="1156486"/>
                      <a:pt x="1178498" y="901524"/>
                    </a:cubicBezTo>
                    <a:cubicBezTo>
                      <a:pt x="1246814" y="646562"/>
                      <a:pt x="1095509" y="384493"/>
                      <a:pt x="840547" y="316176"/>
                    </a:cubicBezTo>
                    <a:close/>
                    <a:moveTo>
                      <a:pt x="803314" y="0"/>
                    </a:moveTo>
                    <a:lnTo>
                      <a:pt x="859474" y="238914"/>
                    </a:lnTo>
                    <a:cubicBezTo>
                      <a:pt x="955196" y="264248"/>
                      <a:pt x="1042444" y="314620"/>
                      <a:pt x="1112245" y="384851"/>
                    </a:cubicBezTo>
                    <a:lnTo>
                      <a:pt x="1347230" y="314030"/>
                    </a:lnTo>
                    <a:lnTo>
                      <a:pt x="1433696" y="463794"/>
                    </a:lnTo>
                    <a:lnTo>
                      <a:pt x="1254871" y="631887"/>
                    </a:lnTo>
                    <a:cubicBezTo>
                      <a:pt x="1280793" y="727452"/>
                      <a:pt x="1280793" y="828197"/>
                      <a:pt x="1254871" y="923761"/>
                    </a:cubicBezTo>
                    <a:lnTo>
                      <a:pt x="1433696" y="1091854"/>
                    </a:lnTo>
                    <a:lnTo>
                      <a:pt x="1347230" y="1241618"/>
                    </a:lnTo>
                    <a:lnTo>
                      <a:pt x="1112245" y="1170797"/>
                    </a:lnTo>
                    <a:cubicBezTo>
                      <a:pt x="1042444" y="1241028"/>
                      <a:pt x="955197" y="1291401"/>
                      <a:pt x="859474" y="1316734"/>
                    </a:cubicBezTo>
                    <a:lnTo>
                      <a:pt x="803314" y="1555648"/>
                    </a:lnTo>
                    <a:lnTo>
                      <a:pt x="630382" y="1555648"/>
                    </a:lnTo>
                    <a:lnTo>
                      <a:pt x="574222" y="1316734"/>
                    </a:lnTo>
                    <a:cubicBezTo>
                      <a:pt x="478500" y="1291400"/>
                      <a:pt x="391252" y="1241028"/>
                      <a:pt x="321451" y="1170797"/>
                    </a:cubicBezTo>
                    <a:lnTo>
                      <a:pt x="86466" y="1241618"/>
                    </a:lnTo>
                    <a:lnTo>
                      <a:pt x="0" y="1091854"/>
                    </a:lnTo>
                    <a:lnTo>
                      <a:pt x="178825" y="923761"/>
                    </a:lnTo>
                    <a:cubicBezTo>
                      <a:pt x="152903" y="828196"/>
                      <a:pt x="152903" y="727451"/>
                      <a:pt x="178825" y="631887"/>
                    </a:cubicBezTo>
                    <a:lnTo>
                      <a:pt x="0" y="463794"/>
                    </a:lnTo>
                    <a:lnTo>
                      <a:pt x="86466" y="314030"/>
                    </a:lnTo>
                    <a:lnTo>
                      <a:pt x="321451" y="384851"/>
                    </a:lnTo>
                    <a:cubicBezTo>
                      <a:pt x="391252" y="314620"/>
                      <a:pt x="478499" y="264247"/>
                      <a:pt x="574222" y="238914"/>
                    </a:cubicBezTo>
                    <a:lnTo>
                      <a:pt x="630382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/>
              <p:nvPr>
                <p:custDataLst>
                  <p:tags r:id="rId9"/>
                </p:custDataLst>
              </p:nvPr>
            </p:nvSpPr>
            <p:spPr>
              <a:xfrm>
                <a:off x="9348" y="3233"/>
                <a:ext cx="810" cy="880"/>
              </a:xfrm>
              <a:custGeom>
                <a:avLst/>
                <a:gdLst>
                  <a:gd name="connsiteX0" fmla="*/ 731630 w 1463260"/>
                  <a:gd name="connsiteY0" fmla="*/ 383653 h 1587726"/>
                  <a:gd name="connsiteX1" fmla="*/ 321420 w 1463260"/>
                  <a:gd name="connsiteY1" fmla="*/ 793863 h 1587726"/>
                  <a:gd name="connsiteX2" fmla="*/ 731630 w 1463260"/>
                  <a:gd name="connsiteY2" fmla="*/ 1204073 h 1587726"/>
                  <a:gd name="connsiteX3" fmla="*/ 1141840 w 1463260"/>
                  <a:gd name="connsiteY3" fmla="*/ 793863 h 1587726"/>
                  <a:gd name="connsiteX4" fmla="*/ 731630 w 1463260"/>
                  <a:gd name="connsiteY4" fmla="*/ 383653 h 1587726"/>
                  <a:gd name="connsiteX5" fmla="*/ 643381 w 1463260"/>
                  <a:gd name="connsiteY5" fmla="*/ 0 h 1587726"/>
                  <a:gd name="connsiteX6" fmla="*/ 819879 w 1463260"/>
                  <a:gd name="connsiteY6" fmla="*/ 0 h 1587726"/>
                  <a:gd name="connsiteX7" fmla="*/ 877198 w 1463260"/>
                  <a:gd name="connsiteY7" fmla="*/ 243840 h 1587726"/>
                  <a:gd name="connsiteX8" fmla="*/ 1078555 w 1463260"/>
                  <a:gd name="connsiteY8" fmla="*/ 342910 h 1587726"/>
                  <a:gd name="connsiteX9" fmla="*/ 1135181 w 1463260"/>
                  <a:gd name="connsiteY9" fmla="*/ 392786 h 1587726"/>
                  <a:gd name="connsiteX10" fmla="*/ 1135180 w 1463260"/>
                  <a:gd name="connsiteY10" fmla="*/ 392786 h 1587726"/>
                  <a:gd name="connsiteX11" fmla="*/ 1135181 w 1463260"/>
                  <a:gd name="connsiteY11" fmla="*/ 392786 h 1587726"/>
                  <a:gd name="connsiteX12" fmla="*/ 1135181 w 1463260"/>
                  <a:gd name="connsiteY12" fmla="*/ 392786 h 1587726"/>
                  <a:gd name="connsiteX13" fmla="*/ 1375011 w 1463260"/>
                  <a:gd name="connsiteY13" fmla="*/ 320506 h 1587726"/>
                  <a:gd name="connsiteX14" fmla="*/ 1463260 w 1463260"/>
                  <a:gd name="connsiteY14" fmla="*/ 473357 h 1587726"/>
                  <a:gd name="connsiteX15" fmla="*/ 1280748 w 1463260"/>
                  <a:gd name="connsiteY15" fmla="*/ 644917 h 1587726"/>
                  <a:gd name="connsiteX16" fmla="*/ 1280748 w 1463260"/>
                  <a:gd name="connsiteY16" fmla="*/ 942810 h 1587726"/>
                  <a:gd name="connsiteX17" fmla="*/ 1463260 w 1463260"/>
                  <a:gd name="connsiteY17" fmla="*/ 1114369 h 1587726"/>
                  <a:gd name="connsiteX18" fmla="*/ 1375011 w 1463260"/>
                  <a:gd name="connsiteY18" fmla="*/ 1267220 h 1587726"/>
                  <a:gd name="connsiteX19" fmla="*/ 1135180 w 1463260"/>
                  <a:gd name="connsiteY19" fmla="*/ 1194940 h 1587726"/>
                  <a:gd name="connsiteX20" fmla="*/ 877197 w 1463260"/>
                  <a:gd name="connsiteY20" fmla="*/ 1343886 h 1587726"/>
                  <a:gd name="connsiteX21" fmla="*/ 819879 w 1463260"/>
                  <a:gd name="connsiteY21" fmla="*/ 1587726 h 1587726"/>
                  <a:gd name="connsiteX22" fmla="*/ 643381 w 1463260"/>
                  <a:gd name="connsiteY22" fmla="*/ 1587726 h 1587726"/>
                  <a:gd name="connsiteX23" fmla="*/ 586062 w 1463260"/>
                  <a:gd name="connsiteY23" fmla="*/ 1343886 h 1587726"/>
                  <a:gd name="connsiteX24" fmla="*/ 328079 w 1463260"/>
                  <a:gd name="connsiteY24" fmla="*/ 1194940 h 1587726"/>
                  <a:gd name="connsiteX25" fmla="*/ 88249 w 1463260"/>
                  <a:gd name="connsiteY25" fmla="*/ 1267220 h 1587726"/>
                  <a:gd name="connsiteX26" fmla="*/ 0 w 1463260"/>
                  <a:gd name="connsiteY26" fmla="*/ 1114369 h 1587726"/>
                  <a:gd name="connsiteX27" fmla="*/ 182512 w 1463260"/>
                  <a:gd name="connsiteY27" fmla="*/ 942809 h 1587726"/>
                  <a:gd name="connsiteX28" fmla="*/ 182512 w 1463260"/>
                  <a:gd name="connsiteY28" fmla="*/ 644916 h 1587726"/>
                  <a:gd name="connsiteX29" fmla="*/ 0 w 1463260"/>
                  <a:gd name="connsiteY29" fmla="*/ 473357 h 1587726"/>
                  <a:gd name="connsiteX30" fmla="*/ 88249 w 1463260"/>
                  <a:gd name="connsiteY30" fmla="*/ 320506 h 1587726"/>
                  <a:gd name="connsiteX31" fmla="*/ 328080 w 1463260"/>
                  <a:gd name="connsiteY31" fmla="*/ 392786 h 1587726"/>
                  <a:gd name="connsiteX32" fmla="*/ 586063 w 1463260"/>
                  <a:gd name="connsiteY32" fmla="*/ 243840 h 158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63260" h="1587726">
                    <a:moveTo>
                      <a:pt x="731630" y="383653"/>
                    </a:moveTo>
                    <a:cubicBezTo>
                      <a:pt x="505077" y="383653"/>
                      <a:pt x="321420" y="567310"/>
                      <a:pt x="321420" y="793863"/>
                    </a:cubicBezTo>
                    <a:cubicBezTo>
                      <a:pt x="321420" y="1020416"/>
                      <a:pt x="505077" y="1204073"/>
                      <a:pt x="731630" y="1204073"/>
                    </a:cubicBezTo>
                    <a:cubicBezTo>
                      <a:pt x="958183" y="1204073"/>
                      <a:pt x="1141840" y="1020416"/>
                      <a:pt x="1141840" y="793863"/>
                    </a:cubicBezTo>
                    <a:cubicBezTo>
                      <a:pt x="1141840" y="567310"/>
                      <a:pt x="958183" y="383653"/>
                      <a:pt x="731630" y="383653"/>
                    </a:cubicBezTo>
                    <a:close/>
                    <a:moveTo>
                      <a:pt x="643381" y="0"/>
                    </a:moveTo>
                    <a:lnTo>
                      <a:pt x="819879" y="0"/>
                    </a:lnTo>
                    <a:lnTo>
                      <a:pt x="877198" y="243840"/>
                    </a:lnTo>
                    <a:cubicBezTo>
                      <a:pt x="950470" y="263232"/>
                      <a:pt x="1018877" y="296999"/>
                      <a:pt x="1078555" y="342910"/>
                    </a:cubicBezTo>
                    <a:lnTo>
                      <a:pt x="1135181" y="392786"/>
                    </a:lnTo>
                    <a:lnTo>
                      <a:pt x="1135180" y="392786"/>
                    </a:lnTo>
                    <a:lnTo>
                      <a:pt x="1135181" y="392786"/>
                    </a:lnTo>
                    <a:lnTo>
                      <a:pt x="1135181" y="392786"/>
                    </a:lnTo>
                    <a:lnTo>
                      <a:pt x="1375011" y="320506"/>
                    </a:lnTo>
                    <a:lnTo>
                      <a:pt x="1463260" y="473357"/>
                    </a:lnTo>
                    <a:lnTo>
                      <a:pt x="1280748" y="644917"/>
                    </a:lnTo>
                    <a:cubicBezTo>
                      <a:pt x="1307204" y="742452"/>
                      <a:pt x="1307204" y="845274"/>
                      <a:pt x="1280748" y="942810"/>
                    </a:cubicBezTo>
                    <a:lnTo>
                      <a:pt x="1463260" y="1114369"/>
                    </a:lnTo>
                    <a:lnTo>
                      <a:pt x="1375011" y="1267220"/>
                    </a:lnTo>
                    <a:lnTo>
                      <a:pt x="1135180" y="1194940"/>
                    </a:lnTo>
                    <a:cubicBezTo>
                      <a:pt x="1063940" y="1266619"/>
                      <a:pt x="974893" y="1318030"/>
                      <a:pt x="877197" y="1343886"/>
                    </a:cubicBezTo>
                    <a:lnTo>
                      <a:pt x="819879" y="1587726"/>
                    </a:lnTo>
                    <a:lnTo>
                      <a:pt x="643381" y="1587726"/>
                    </a:lnTo>
                    <a:lnTo>
                      <a:pt x="586062" y="1343886"/>
                    </a:lnTo>
                    <a:cubicBezTo>
                      <a:pt x="488366" y="1318030"/>
                      <a:pt x="399319" y="1266619"/>
                      <a:pt x="328079" y="1194940"/>
                    </a:cubicBezTo>
                    <a:lnTo>
                      <a:pt x="88249" y="1267220"/>
                    </a:lnTo>
                    <a:lnTo>
                      <a:pt x="0" y="1114369"/>
                    </a:lnTo>
                    <a:lnTo>
                      <a:pt x="182512" y="942809"/>
                    </a:lnTo>
                    <a:cubicBezTo>
                      <a:pt x="156056" y="845274"/>
                      <a:pt x="156056" y="742452"/>
                      <a:pt x="182512" y="644916"/>
                    </a:cubicBezTo>
                    <a:lnTo>
                      <a:pt x="0" y="473357"/>
                    </a:lnTo>
                    <a:lnTo>
                      <a:pt x="88249" y="320506"/>
                    </a:lnTo>
                    <a:lnTo>
                      <a:pt x="328080" y="392786"/>
                    </a:lnTo>
                    <a:cubicBezTo>
                      <a:pt x="399320" y="321107"/>
                      <a:pt x="488367" y="269696"/>
                      <a:pt x="586063" y="24384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13"/>
              <p:cNvSpPr/>
              <p:nvPr>
                <p:custDataLst>
                  <p:tags r:id="rId10"/>
                </p:custDataLst>
              </p:nvPr>
            </p:nvSpPr>
            <p:spPr>
              <a:xfrm>
                <a:off x="8241" y="2793"/>
                <a:ext cx="788" cy="778"/>
              </a:xfrm>
              <a:custGeom>
                <a:avLst/>
                <a:gdLst>
                  <a:gd name="connsiteX0" fmla="*/ 1106997 w 2213994"/>
                  <a:gd name="connsiteY0" fmla="*/ 561989 h 2180359"/>
                  <a:gd name="connsiteX1" fmla="*/ 560897 w 2213994"/>
                  <a:gd name="connsiteY1" fmla="*/ 1108089 h 2180359"/>
                  <a:gd name="connsiteX2" fmla="*/ 1106997 w 2213994"/>
                  <a:gd name="connsiteY2" fmla="*/ 1654189 h 2180359"/>
                  <a:gd name="connsiteX3" fmla="*/ 1653097 w 2213994"/>
                  <a:gd name="connsiteY3" fmla="*/ 1108089 h 2180359"/>
                  <a:gd name="connsiteX4" fmla="*/ 1106997 w 2213994"/>
                  <a:gd name="connsiteY4" fmla="*/ 561989 h 2180359"/>
                  <a:gd name="connsiteX5" fmla="*/ 1016339 w 2213994"/>
                  <a:gd name="connsiteY5" fmla="*/ 0 h 2180359"/>
                  <a:gd name="connsiteX6" fmla="*/ 1197655 w 2213994"/>
                  <a:gd name="connsiteY6" fmla="*/ 0 h 2180359"/>
                  <a:gd name="connsiteX7" fmla="*/ 1237062 w 2213994"/>
                  <a:gd name="connsiteY7" fmla="*/ 223520 h 2180359"/>
                  <a:gd name="connsiteX8" fmla="*/ 1575952 w 2213994"/>
                  <a:gd name="connsiteY8" fmla="*/ 346866 h 2180359"/>
                  <a:gd name="connsiteX9" fmla="*/ 1749815 w 2213994"/>
                  <a:gd name="connsiteY9" fmla="*/ 200970 h 2180359"/>
                  <a:gd name="connsiteX10" fmla="*/ 1888711 w 2213994"/>
                  <a:gd name="connsiteY10" fmla="*/ 317518 h 2180359"/>
                  <a:gd name="connsiteX11" fmla="*/ 1775222 w 2213994"/>
                  <a:gd name="connsiteY11" fmla="*/ 514074 h 2180359"/>
                  <a:gd name="connsiteX12" fmla="*/ 1955541 w 2213994"/>
                  <a:gd name="connsiteY12" fmla="*/ 826396 h 2180359"/>
                  <a:gd name="connsiteX13" fmla="*/ 2182509 w 2213994"/>
                  <a:gd name="connsiteY13" fmla="*/ 826390 h 2180359"/>
                  <a:gd name="connsiteX14" fmla="*/ 2213994 w 2213994"/>
                  <a:gd name="connsiteY14" fmla="*/ 1004952 h 2180359"/>
                  <a:gd name="connsiteX15" fmla="*/ 2000713 w 2213994"/>
                  <a:gd name="connsiteY15" fmla="*/ 1082574 h 2180359"/>
                  <a:gd name="connsiteX16" fmla="*/ 1938089 w 2213994"/>
                  <a:gd name="connsiteY16" fmla="*/ 1437734 h 2180359"/>
                  <a:gd name="connsiteX17" fmla="*/ 2111959 w 2213994"/>
                  <a:gd name="connsiteY17" fmla="*/ 1583621 h 2180359"/>
                  <a:gd name="connsiteX18" fmla="*/ 2021301 w 2213994"/>
                  <a:gd name="connsiteY18" fmla="*/ 1740646 h 2180359"/>
                  <a:gd name="connsiteX19" fmla="*/ 1808024 w 2213994"/>
                  <a:gd name="connsiteY19" fmla="*/ 1663013 h 2180359"/>
                  <a:gd name="connsiteX20" fmla="*/ 1531759 w 2213994"/>
                  <a:gd name="connsiteY20" fmla="*/ 1894827 h 2180359"/>
                  <a:gd name="connsiteX21" fmla="*/ 1571177 w 2213994"/>
                  <a:gd name="connsiteY21" fmla="*/ 2118345 h 2180359"/>
                  <a:gd name="connsiteX22" fmla="*/ 1400795 w 2213994"/>
                  <a:gd name="connsiteY22" fmla="*/ 2180359 h 2180359"/>
                  <a:gd name="connsiteX23" fmla="*/ 1287316 w 2213994"/>
                  <a:gd name="connsiteY23" fmla="*/ 1983797 h 2180359"/>
                  <a:gd name="connsiteX24" fmla="*/ 926677 w 2213994"/>
                  <a:gd name="connsiteY24" fmla="*/ 1983797 h 2180359"/>
                  <a:gd name="connsiteX25" fmla="*/ 813199 w 2213994"/>
                  <a:gd name="connsiteY25" fmla="*/ 2180359 h 2180359"/>
                  <a:gd name="connsiteX26" fmla="*/ 642817 w 2213994"/>
                  <a:gd name="connsiteY26" fmla="*/ 2118345 h 2180359"/>
                  <a:gd name="connsiteX27" fmla="*/ 682236 w 2213994"/>
                  <a:gd name="connsiteY27" fmla="*/ 1894827 h 2180359"/>
                  <a:gd name="connsiteX28" fmla="*/ 405971 w 2213994"/>
                  <a:gd name="connsiteY28" fmla="*/ 1663013 h 2180359"/>
                  <a:gd name="connsiteX29" fmla="*/ 192693 w 2213994"/>
                  <a:gd name="connsiteY29" fmla="*/ 1740646 h 2180359"/>
                  <a:gd name="connsiteX30" fmla="*/ 102035 w 2213994"/>
                  <a:gd name="connsiteY30" fmla="*/ 1583621 h 2180359"/>
                  <a:gd name="connsiteX31" fmla="*/ 275905 w 2213994"/>
                  <a:gd name="connsiteY31" fmla="*/ 1437734 h 2180359"/>
                  <a:gd name="connsiteX32" fmla="*/ 213281 w 2213994"/>
                  <a:gd name="connsiteY32" fmla="*/ 1082574 h 2180359"/>
                  <a:gd name="connsiteX33" fmla="*/ 0 w 2213994"/>
                  <a:gd name="connsiteY33" fmla="*/ 1004952 h 2180359"/>
                  <a:gd name="connsiteX34" fmla="*/ 31485 w 2213994"/>
                  <a:gd name="connsiteY34" fmla="*/ 826390 h 2180359"/>
                  <a:gd name="connsiteX35" fmla="*/ 258452 w 2213994"/>
                  <a:gd name="connsiteY35" fmla="*/ 826396 h 2180359"/>
                  <a:gd name="connsiteX36" fmla="*/ 438771 w 2213994"/>
                  <a:gd name="connsiteY36" fmla="*/ 514074 h 2180359"/>
                  <a:gd name="connsiteX37" fmla="*/ 325283 w 2213994"/>
                  <a:gd name="connsiteY37" fmla="*/ 317518 h 2180359"/>
                  <a:gd name="connsiteX38" fmla="*/ 464179 w 2213994"/>
                  <a:gd name="connsiteY38" fmla="*/ 200970 h 2180359"/>
                  <a:gd name="connsiteX39" fmla="*/ 638042 w 2213994"/>
                  <a:gd name="connsiteY39" fmla="*/ 346866 h 2180359"/>
                  <a:gd name="connsiteX40" fmla="*/ 976932 w 2213994"/>
                  <a:gd name="connsiteY40" fmla="*/ 223520 h 218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13994" h="2180359">
                    <a:moveTo>
                      <a:pt x="1106997" y="561989"/>
                    </a:moveTo>
                    <a:cubicBezTo>
                      <a:pt x="805394" y="561989"/>
                      <a:pt x="560897" y="806486"/>
                      <a:pt x="560897" y="1108089"/>
                    </a:cubicBezTo>
                    <a:cubicBezTo>
                      <a:pt x="560897" y="1409692"/>
                      <a:pt x="805394" y="1654189"/>
                      <a:pt x="1106997" y="1654189"/>
                    </a:cubicBezTo>
                    <a:cubicBezTo>
                      <a:pt x="1408600" y="1654189"/>
                      <a:pt x="1653097" y="1409692"/>
                      <a:pt x="1653097" y="1108089"/>
                    </a:cubicBezTo>
                    <a:cubicBezTo>
                      <a:pt x="1653097" y="806486"/>
                      <a:pt x="1408600" y="561989"/>
                      <a:pt x="1106997" y="561989"/>
                    </a:cubicBezTo>
                    <a:close/>
                    <a:moveTo>
                      <a:pt x="1016339" y="0"/>
                    </a:moveTo>
                    <a:lnTo>
                      <a:pt x="1197655" y="0"/>
                    </a:lnTo>
                    <a:lnTo>
                      <a:pt x="1237062" y="223520"/>
                    </a:lnTo>
                    <a:cubicBezTo>
                      <a:pt x="1357231" y="241189"/>
                      <a:pt x="1472539" y="283158"/>
                      <a:pt x="1575952" y="346866"/>
                    </a:cubicBezTo>
                    <a:lnTo>
                      <a:pt x="1749815" y="200970"/>
                    </a:lnTo>
                    <a:lnTo>
                      <a:pt x="1888711" y="317518"/>
                    </a:lnTo>
                    <a:lnTo>
                      <a:pt x="1775222" y="514074"/>
                    </a:lnTo>
                    <a:cubicBezTo>
                      <a:pt x="1855919" y="604853"/>
                      <a:pt x="1917273" y="711121"/>
                      <a:pt x="1955541" y="826396"/>
                    </a:cubicBezTo>
                    <a:lnTo>
                      <a:pt x="2182509" y="826390"/>
                    </a:lnTo>
                    <a:lnTo>
                      <a:pt x="2213994" y="1004952"/>
                    </a:lnTo>
                    <a:lnTo>
                      <a:pt x="2000713" y="1082574"/>
                    </a:lnTo>
                    <a:cubicBezTo>
                      <a:pt x="2004179" y="1203985"/>
                      <a:pt x="1982871" y="1324830"/>
                      <a:pt x="1938089" y="1437734"/>
                    </a:cubicBezTo>
                    <a:lnTo>
                      <a:pt x="2111959" y="1583621"/>
                    </a:lnTo>
                    <a:lnTo>
                      <a:pt x="2021301" y="1740646"/>
                    </a:lnTo>
                    <a:lnTo>
                      <a:pt x="1808024" y="1663013"/>
                    </a:lnTo>
                    <a:cubicBezTo>
                      <a:pt x="1732638" y="1758248"/>
                      <a:pt x="1638637" y="1837123"/>
                      <a:pt x="1531759" y="1894827"/>
                    </a:cubicBezTo>
                    <a:lnTo>
                      <a:pt x="1571177" y="2118345"/>
                    </a:lnTo>
                    <a:lnTo>
                      <a:pt x="1400795" y="2180359"/>
                    </a:lnTo>
                    <a:lnTo>
                      <a:pt x="1287316" y="1983797"/>
                    </a:lnTo>
                    <a:cubicBezTo>
                      <a:pt x="1168351" y="2008293"/>
                      <a:pt x="1045642" y="2008293"/>
                      <a:pt x="926677" y="1983797"/>
                    </a:cubicBezTo>
                    <a:lnTo>
                      <a:pt x="813199" y="2180359"/>
                    </a:lnTo>
                    <a:lnTo>
                      <a:pt x="642817" y="2118345"/>
                    </a:lnTo>
                    <a:lnTo>
                      <a:pt x="682236" y="1894827"/>
                    </a:lnTo>
                    <a:cubicBezTo>
                      <a:pt x="575358" y="1837123"/>
                      <a:pt x="481357" y="1758247"/>
                      <a:pt x="405971" y="1663013"/>
                    </a:cubicBezTo>
                    <a:lnTo>
                      <a:pt x="192693" y="1740646"/>
                    </a:lnTo>
                    <a:lnTo>
                      <a:pt x="102035" y="1583621"/>
                    </a:lnTo>
                    <a:lnTo>
                      <a:pt x="275905" y="1437734"/>
                    </a:lnTo>
                    <a:cubicBezTo>
                      <a:pt x="231123" y="1324830"/>
                      <a:pt x="209814" y="1203985"/>
                      <a:pt x="213281" y="1082574"/>
                    </a:cubicBezTo>
                    <a:lnTo>
                      <a:pt x="0" y="1004952"/>
                    </a:lnTo>
                    <a:lnTo>
                      <a:pt x="31485" y="826390"/>
                    </a:lnTo>
                    <a:lnTo>
                      <a:pt x="258452" y="826396"/>
                    </a:lnTo>
                    <a:cubicBezTo>
                      <a:pt x="296720" y="711121"/>
                      <a:pt x="358074" y="604852"/>
                      <a:pt x="438771" y="514074"/>
                    </a:cubicBezTo>
                    <a:lnTo>
                      <a:pt x="325283" y="317518"/>
                    </a:lnTo>
                    <a:lnTo>
                      <a:pt x="464179" y="200970"/>
                    </a:lnTo>
                    <a:lnTo>
                      <a:pt x="638042" y="346866"/>
                    </a:lnTo>
                    <a:cubicBezTo>
                      <a:pt x="741454" y="283158"/>
                      <a:pt x="856763" y="241190"/>
                      <a:pt x="976932" y="22352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14"/>
              <p:cNvSpPr/>
              <p:nvPr>
                <p:custDataLst>
                  <p:tags r:id="rId11"/>
                </p:custDataLst>
              </p:nvPr>
            </p:nvSpPr>
            <p:spPr>
              <a:xfrm>
                <a:off x="9061" y="4795"/>
                <a:ext cx="563" cy="563"/>
              </a:xfrm>
              <a:custGeom>
                <a:avLst/>
                <a:gdLst>
                  <a:gd name="connsiteX0" fmla="*/ 675641 w 1351280"/>
                  <a:gd name="connsiteY0" fmla="*/ 436140 h 1351280"/>
                  <a:gd name="connsiteX1" fmla="*/ 436140 w 1351280"/>
                  <a:gd name="connsiteY1" fmla="*/ 675641 h 1351280"/>
                  <a:gd name="connsiteX2" fmla="*/ 675641 w 1351280"/>
                  <a:gd name="connsiteY2" fmla="*/ 915142 h 1351280"/>
                  <a:gd name="connsiteX3" fmla="*/ 915142 w 1351280"/>
                  <a:gd name="connsiteY3" fmla="*/ 675641 h 1351280"/>
                  <a:gd name="connsiteX4" fmla="*/ 675641 w 1351280"/>
                  <a:gd name="connsiteY4" fmla="*/ 436140 h 1351280"/>
                  <a:gd name="connsiteX5" fmla="*/ 675640 w 1351280"/>
                  <a:gd name="connsiteY5" fmla="*/ 0 h 1351280"/>
                  <a:gd name="connsiteX6" fmla="*/ 1351280 w 1351280"/>
                  <a:gd name="connsiteY6" fmla="*/ 675640 h 1351280"/>
                  <a:gd name="connsiteX7" fmla="*/ 675640 w 1351280"/>
                  <a:gd name="connsiteY7" fmla="*/ 1351280 h 1351280"/>
                  <a:gd name="connsiteX8" fmla="*/ 0 w 1351280"/>
                  <a:gd name="connsiteY8" fmla="*/ 675640 h 1351280"/>
                  <a:gd name="connsiteX9" fmla="*/ 675640 w 1351280"/>
                  <a:gd name="connsiteY9" fmla="*/ 0 h 135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1280" h="1351280">
                    <a:moveTo>
                      <a:pt x="675641" y="436140"/>
                    </a:moveTo>
                    <a:cubicBezTo>
                      <a:pt x="543368" y="436140"/>
                      <a:pt x="436140" y="543368"/>
                      <a:pt x="436140" y="675641"/>
                    </a:cubicBezTo>
                    <a:cubicBezTo>
                      <a:pt x="436140" y="807914"/>
                      <a:pt x="543368" y="915142"/>
                      <a:pt x="675641" y="915142"/>
                    </a:cubicBezTo>
                    <a:cubicBezTo>
                      <a:pt x="807914" y="915142"/>
                      <a:pt x="915142" y="807914"/>
                      <a:pt x="915142" y="675641"/>
                    </a:cubicBezTo>
                    <a:cubicBezTo>
                      <a:pt x="915142" y="543368"/>
                      <a:pt x="807914" y="436140"/>
                      <a:pt x="675641" y="436140"/>
                    </a:cubicBezTo>
                    <a:close/>
                    <a:moveTo>
                      <a:pt x="675640" y="0"/>
                    </a:moveTo>
                    <a:cubicBezTo>
                      <a:pt x="1048786" y="0"/>
                      <a:pt x="1351280" y="302494"/>
                      <a:pt x="1351280" y="675640"/>
                    </a:cubicBezTo>
                    <a:cubicBezTo>
                      <a:pt x="1351280" y="1048786"/>
                      <a:pt x="1048786" y="1351280"/>
                      <a:pt x="675640" y="1351280"/>
                    </a:cubicBezTo>
                    <a:cubicBezTo>
                      <a:pt x="302494" y="1351280"/>
                      <a:pt x="0" y="1048786"/>
                      <a:pt x="0" y="675640"/>
                    </a:cubicBezTo>
                    <a:cubicBezTo>
                      <a:pt x="0" y="302494"/>
                      <a:pt x="302494" y="0"/>
                      <a:pt x="67564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rgbClr val="015982">
                  <a:shade val="50000"/>
                </a:srgbClr>
              </a:lnRef>
              <a:fillRef idx="1">
                <a:srgbClr val="015982"/>
              </a:fillRef>
              <a:effectRef idx="0">
                <a:srgbClr val="015982"/>
              </a:effectRef>
              <a:fontRef idx="minor">
                <a:sysClr val="window" lastClr="FFFFFF"/>
              </a:fontRef>
            </p:style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15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948" y="3378"/>
                <a:ext cx="463" cy="463"/>
              </a:xfrm>
              <a:custGeom>
                <a:avLst/>
                <a:gdLst>
                  <a:gd name="connsiteX0" fmla="*/ 675641 w 1351280"/>
                  <a:gd name="connsiteY0" fmla="*/ 436140 h 1351280"/>
                  <a:gd name="connsiteX1" fmla="*/ 436140 w 1351280"/>
                  <a:gd name="connsiteY1" fmla="*/ 675641 h 1351280"/>
                  <a:gd name="connsiteX2" fmla="*/ 675641 w 1351280"/>
                  <a:gd name="connsiteY2" fmla="*/ 915142 h 1351280"/>
                  <a:gd name="connsiteX3" fmla="*/ 915142 w 1351280"/>
                  <a:gd name="connsiteY3" fmla="*/ 675641 h 1351280"/>
                  <a:gd name="connsiteX4" fmla="*/ 675641 w 1351280"/>
                  <a:gd name="connsiteY4" fmla="*/ 436140 h 1351280"/>
                  <a:gd name="connsiteX5" fmla="*/ 675640 w 1351280"/>
                  <a:gd name="connsiteY5" fmla="*/ 0 h 1351280"/>
                  <a:gd name="connsiteX6" fmla="*/ 1351280 w 1351280"/>
                  <a:gd name="connsiteY6" fmla="*/ 675640 h 1351280"/>
                  <a:gd name="connsiteX7" fmla="*/ 675640 w 1351280"/>
                  <a:gd name="connsiteY7" fmla="*/ 1351280 h 1351280"/>
                  <a:gd name="connsiteX8" fmla="*/ 0 w 1351280"/>
                  <a:gd name="connsiteY8" fmla="*/ 675640 h 1351280"/>
                  <a:gd name="connsiteX9" fmla="*/ 675640 w 1351280"/>
                  <a:gd name="connsiteY9" fmla="*/ 0 h 135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1280" h="1351280">
                    <a:moveTo>
                      <a:pt x="675641" y="436140"/>
                    </a:moveTo>
                    <a:cubicBezTo>
                      <a:pt x="543368" y="436140"/>
                      <a:pt x="436140" y="543368"/>
                      <a:pt x="436140" y="675641"/>
                    </a:cubicBezTo>
                    <a:cubicBezTo>
                      <a:pt x="436140" y="807914"/>
                      <a:pt x="543368" y="915142"/>
                      <a:pt x="675641" y="915142"/>
                    </a:cubicBezTo>
                    <a:cubicBezTo>
                      <a:pt x="807914" y="915142"/>
                      <a:pt x="915142" y="807914"/>
                      <a:pt x="915142" y="675641"/>
                    </a:cubicBezTo>
                    <a:cubicBezTo>
                      <a:pt x="915142" y="543368"/>
                      <a:pt x="807914" y="436140"/>
                      <a:pt x="675641" y="436140"/>
                    </a:cubicBezTo>
                    <a:close/>
                    <a:moveTo>
                      <a:pt x="675640" y="0"/>
                    </a:moveTo>
                    <a:cubicBezTo>
                      <a:pt x="1048786" y="0"/>
                      <a:pt x="1351280" y="302494"/>
                      <a:pt x="1351280" y="675640"/>
                    </a:cubicBezTo>
                    <a:cubicBezTo>
                      <a:pt x="1351280" y="1048786"/>
                      <a:pt x="1048786" y="1351280"/>
                      <a:pt x="675640" y="1351280"/>
                    </a:cubicBezTo>
                    <a:cubicBezTo>
                      <a:pt x="302494" y="1351280"/>
                      <a:pt x="0" y="1048786"/>
                      <a:pt x="0" y="675640"/>
                    </a:cubicBezTo>
                    <a:cubicBezTo>
                      <a:pt x="0" y="302494"/>
                      <a:pt x="302494" y="0"/>
                      <a:pt x="67564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rgbClr val="015982">
                  <a:shade val="50000"/>
                </a:srgbClr>
              </a:lnRef>
              <a:fillRef idx="1">
                <a:srgbClr val="015982"/>
              </a:fillRef>
              <a:effectRef idx="0">
                <a:srgbClr val="015982"/>
              </a:effectRef>
              <a:fontRef idx="minor">
                <a:sysClr val="window" lastClr="FFFFFF"/>
              </a:fontRef>
            </p:style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185420"/>
            <a:ext cx="3759200" cy="719455"/>
          </a:xfrm>
        </p:spPr>
        <p:txBody>
          <a:bodyPr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>四、不足之处及应对措施</a:t>
            </a:r>
            <a:endParaRPr sz="2400" b="1" dirty="0">
              <a:solidFill>
                <a:srgbClr val="2D3E50"/>
              </a:solidFill>
              <a:cs typeface="+mn-cs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57214" y="2405605"/>
            <a:ext cx="4637069" cy="5594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5807710" y="1651000"/>
            <a:ext cx="5370830" cy="22434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/>
        </p:spPr>
        <p:style>
          <a:lnRef idx="2">
            <a:srgbClr val="015982">
              <a:shade val="50000"/>
            </a:srgbClr>
          </a:lnRef>
          <a:fillRef idx="1">
            <a:srgbClr val="015982"/>
          </a:fillRef>
          <a:effectRef idx="0">
            <a:srgbClr val="015982"/>
          </a:effectRef>
          <a:fontRef idx="minor">
            <a:sysClr val="window" lastClr="FFFFFF"/>
          </a:fontRef>
        </p:style>
        <p:txBody>
          <a:bodyPr anchor="ctr"/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defRPr>
            </a:lvl1pPr>
            <a:lvl2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en-US" altLang="zh-CN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、利用寒假对厨师进行轮岗培训</a:t>
            </a:r>
            <a:endParaRPr lang="en-US" altLang="zh-CN" b="1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en-US" altLang="zh-CN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、下学期开始，设立厨师长接待日（本学期因原因未开展）</a:t>
            </a:r>
            <a:endParaRPr lang="en-US" altLang="zh-CN" b="1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en-US" altLang="zh-CN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、下学期，将开设“你喜欢的菜品”排行榜</a:t>
            </a:r>
            <a:endParaRPr lang="en-US" altLang="zh-CN" b="1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en-US" altLang="zh-CN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、根据季节进行创新，时令性菜品</a:t>
            </a:r>
            <a:endParaRPr lang="zh-CN" altLang="en-US" b="1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14"/>
            </p:custDataLst>
          </p:nvPr>
        </p:nvSpPr>
        <p:spPr>
          <a:xfrm>
            <a:off x="830580" y="1651000"/>
            <a:ext cx="3728720" cy="23025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rgbClr val="015982">
              <a:shade val="50000"/>
            </a:srgbClr>
          </a:lnRef>
          <a:fillRef idx="1">
            <a:srgbClr val="015982"/>
          </a:fillRef>
          <a:effectRef idx="0">
            <a:srgbClr val="015982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defRPr>
            </a:lvl1pPr>
            <a:lvl2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、基本大伙菜品创新力不足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05330" y="1101090"/>
            <a:ext cx="1277620" cy="398780"/>
          </a:xfrm>
          <a:prstGeom prst="rect">
            <a:avLst/>
          </a:prstGeom>
          <a:ln w="28575">
            <a:solidFill>
              <a:srgbClr val="24A85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不足之处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55000" y="1056005"/>
            <a:ext cx="1318260" cy="398780"/>
          </a:xfrm>
          <a:prstGeom prst="rect">
            <a:avLst/>
          </a:prstGeom>
          <a:ln w="28575">
            <a:solidFill>
              <a:srgbClr val="24A85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应对措施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15"/>
            </p:custDataLst>
          </p:nvPr>
        </p:nvSpPr>
        <p:spPr>
          <a:xfrm>
            <a:off x="830580" y="4176395"/>
            <a:ext cx="3728720" cy="2178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rgbClr val="015982">
              <a:shade val="50000"/>
            </a:srgbClr>
          </a:lnRef>
          <a:fillRef idx="1">
            <a:srgbClr val="015982"/>
          </a:fillRef>
          <a:effectRef idx="0">
            <a:srgbClr val="015982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defRPr>
            </a:lvl1pPr>
            <a:lvl2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pPr algn="ctr"/>
            <a:r>
              <a:rPr lang="en-US" altLang="zh-CN" sz="20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、窗口服务标准有待提升</a:t>
            </a:r>
            <a:endParaRPr lang="zh-CN" altLang="en-US" sz="2000" b="1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16"/>
            </p:custDataLst>
          </p:nvPr>
        </p:nvSpPr>
        <p:spPr>
          <a:xfrm>
            <a:off x="5820410" y="4121150"/>
            <a:ext cx="5357495" cy="23577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/>
        </p:spPr>
        <p:style>
          <a:lnRef idx="2">
            <a:srgbClr val="015982">
              <a:shade val="50000"/>
            </a:srgbClr>
          </a:lnRef>
          <a:fillRef idx="1">
            <a:srgbClr val="015982"/>
          </a:fillRef>
          <a:effectRef idx="0">
            <a:srgbClr val="015982"/>
          </a:effectRef>
          <a:fontRef idx="minor">
            <a:sysClr val="window" lastClr="FFFFFF"/>
          </a:fontRef>
        </p:style>
        <p:txBody>
          <a:bodyPr anchor="ctr"/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defRPr>
            </a:lvl1pPr>
            <a:lvl2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、加强窗口服务标准化培训（开展“一勺准”比赛）</a:t>
            </a:r>
            <a:endParaRPr lang="en-US" altLang="zh-CN" b="1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、提升窗口服务用语培训</a:t>
            </a:r>
            <a:endParaRPr lang="en-US" altLang="zh-CN" b="1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、加大餐具更换的频率</a:t>
            </a:r>
            <a:endParaRPr lang="zh-CN" altLang="en-US" b="1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087110" y="5338445"/>
            <a:ext cx="5748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苏州工业园区科桥餐饮服务有限公司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4180" y="1219835"/>
            <a:ext cx="1166368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2024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年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上半年工作已经结束，沙塘园项目一直“坚持姓教”以“诚信、务实、和谐、致远”的经营理念为师生服务。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2024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年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下半年将紧紧围绕“生为首位”理念，在东南大学总务处的领导下，沙塘园食堂的工作会更上一层楼，为所有师生提供更高品质的服务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！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000" b="1" dirty="0">
                <a:solidFill>
                  <a:srgbClr val="2D3E50"/>
                </a:solidFill>
                <a:cs typeface="+mn-cs"/>
                <a:sym typeface="+mn-ea"/>
              </a:rPr>
              <a:t>一、食堂主要工作概述</a:t>
            </a:r>
            <a:endParaRPr sz="2000" b="1" dirty="0">
              <a:solidFill>
                <a:srgbClr val="2D3E50"/>
              </a:solidFill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745" y="1218247"/>
            <a:ext cx="3321050" cy="4354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在总务处各级领导的指导下，以公司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思想、理念提升年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en-US" altLang="zh-CN" sz="2000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为抓手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食堂以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平衡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分法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为工作工具，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围绕“四大维度”，积极完成各项工作内容。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529013" y="985837"/>
          <a:ext cx="8080692" cy="552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948"/>
                <a:gridCol w="1027472"/>
                <a:gridCol w="6214272"/>
              </a:tblGrid>
              <a:tr h="44107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四大维度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16个具体工作事项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89564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</a:t>
                      </a:r>
                      <a:endParaRPr lang="en-US" altLang="en-US" sz="15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5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经营管理</a:t>
                      </a:r>
                      <a:endParaRPr lang="zh-CN" altLang="en-US" sz="15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1、</a:t>
                      </a:r>
                      <a:r>
                        <a:rPr lang="zh-CN" alt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严格落实总务处对菜肴价格的要求，保证</a:t>
                      </a:r>
                      <a:r>
                        <a:rPr lang="zh-CN" alt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免费粥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、免费汤</a:t>
                      </a:r>
                      <a:r>
                        <a:rPr lang="zh-CN" alt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品质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89564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2、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按照季节推出</a:t>
                      </a:r>
                      <a:r>
                        <a:rPr lang="zh-CN" alt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特色菜肴、时令菜肴</a:t>
                      </a:r>
                      <a:endParaRPr lang="zh-CN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89564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3、</a:t>
                      </a:r>
                      <a:r>
                        <a:rPr lang="zh-CN" altLang="en-US" sz="15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+mn-cs"/>
                        </a:rPr>
                        <a:t>抓住“全民营养周”契机，开设“减脂餐”窗口</a:t>
                      </a:r>
                      <a:endParaRPr lang="zh-CN" altLang="en-US" sz="15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89564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4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落实传统节日的饮食保障工作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89564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</a:t>
                      </a:r>
                      <a:endParaRPr lang="en-US" altLang="en-US" sz="15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5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客户满意</a:t>
                      </a:r>
                      <a:endParaRPr lang="zh-CN" altLang="en-US" sz="15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1、提高个性化服务、学生共建活动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89564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2、提高师生节日增值服务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89564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3、严格按照总务处要求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做好菜品保障工作（低价菜、平价菜、牛羊肉等）</a:t>
                      </a:r>
                      <a:endParaRPr lang="zh-CN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89564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4、秉承服务育人理念，开展好第二课堂活动、学生岗位体验活动</a:t>
                      </a:r>
                      <a:endParaRPr lang="zh-CN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89564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</a:t>
                      </a:r>
                      <a:endParaRPr lang="en-US" altLang="en-US" sz="15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5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内部品质</a:t>
                      </a:r>
                      <a:endParaRPr lang="zh-CN" altLang="en-US" sz="15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1、加强现场7S标准化建设</a:t>
                      </a:r>
                      <a:endParaRPr lang="zh-CN" altLang="en-US" sz="15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89560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2、提升内部服务标准、提高服务质量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90205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3、严格执行学校相关要求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376048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4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、增加</a:t>
                      </a:r>
                      <a:r>
                        <a:rPr lang="en-US" altLang="zh-CN" sz="15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haccp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关键控制点的检查，提升管理品质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362596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</a:t>
                      </a:r>
                      <a:endParaRPr lang="en-US" altLang="en-US" sz="15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5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学习与成长</a:t>
                      </a:r>
                      <a:r>
                        <a:rPr lang="zh-CN" altLang="en-US" sz="15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（服务育人）</a:t>
                      </a:r>
                      <a:endParaRPr lang="zh-CN" altLang="en-US" sz="15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、积极开展各类学生共建活动，做好“学生第二课堂”建设</a:t>
                      </a:r>
                      <a:endParaRPr lang="zh-CN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349143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2、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组织落实“生为首位”学习，理解贯彻精神</a:t>
                      </a:r>
                      <a:endParaRPr lang="zh-CN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363236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3、</a:t>
                      </a: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落实人员岗位责任制，签订岗位责任书，加强岗位责任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451003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4、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食堂开展各类培训工作，落实到日常工作中</a:t>
                      </a:r>
                      <a:endParaRPr lang="zh-CN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br>
              <a:rPr sz="2400" b="1" dirty="0">
                <a:solidFill>
                  <a:srgbClr val="2D3E50"/>
                </a:solidFill>
                <a:cs typeface="+mn-cs"/>
                <a:sym typeface="+mn-ea"/>
              </a:rPr>
            </a:br>
            <a:r>
              <a:rPr sz="2000" b="1" dirty="0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altLang="zh-CN" sz="2000" b="1" dirty="0">
                <a:solidFill>
                  <a:srgbClr val="2D3E50"/>
                </a:solidFill>
                <a:cs typeface="+mn-cs"/>
                <a:sym typeface="+mn-ea"/>
              </a:rPr>
              <a:t>--- </a:t>
            </a:r>
            <a:r>
              <a:rPr sz="2000" b="1" dirty="0">
                <a:solidFill>
                  <a:schemeClr val="accent4">
                    <a:lumMod val="50000"/>
                  </a:schemeClr>
                </a:solidFill>
                <a:sym typeface="+mn-ea"/>
              </a:rPr>
              <a:t>安全生产工作</a:t>
            </a: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sym typeface="+mn-ea"/>
              </a:rPr>
              <a:t> </a:t>
            </a:r>
            <a:b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sz="2400" b="1" dirty="0">
              <a:solidFill>
                <a:srgbClr val="2D3E50"/>
              </a:solidFill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1817" y="1146809"/>
            <a:ext cx="3142933" cy="5034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     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消防安全：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152400">
              <a:lnSpc>
                <a:spcPct val="200000"/>
              </a:lnSpc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、食堂与专业的油烟设备清洗公司签订清洗合同。</a:t>
            </a:r>
            <a:endParaRPr lang="en-US" altLang="zh-CN" b="1" dirty="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152400">
              <a:lnSpc>
                <a:spcPct val="200000"/>
              </a:lnSpc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、利用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信息化技术，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每天实时油烟在线监控，定期上传清洗记录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95800" y="5595936"/>
            <a:ext cx="1644015" cy="390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/>
              <a:t>油烟在线</a:t>
            </a:r>
            <a:r>
              <a:rPr lang="zh-CN" altLang="en-US" dirty="0"/>
              <a:t>监控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920865" y="5595620"/>
            <a:ext cx="1657985" cy="390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/>
              <a:t>码上洗</a:t>
            </a:r>
            <a:r>
              <a:rPr lang="zh-CN" altLang="en-US" dirty="0"/>
              <a:t>小程序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033000" y="5595620"/>
            <a:ext cx="1732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清洗合同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1287145"/>
            <a:ext cx="1835150" cy="40576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645" y="1387475"/>
            <a:ext cx="2006600" cy="40830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385" y="2305050"/>
            <a:ext cx="1835150" cy="28829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br>
              <a:rPr sz="2400" b="1" dirty="0">
                <a:solidFill>
                  <a:srgbClr val="2D3E50"/>
                </a:solidFill>
                <a:cs typeface="+mn-cs"/>
                <a:sym typeface="+mn-ea"/>
              </a:rPr>
            </a:br>
            <a:r>
              <a:rPr sz="2000" b="1" dirty="0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altLang="zh-CN" sz="2000" b="1" dirty="0">
                <a:solidFill>
                  <a:srgbClr val="2D3E50"/>
                </a:solidFill>
                <a:cs typeface="+mn-cs"/>
                <a:sym typeface="+mn-ea"/>
              </a:rPr>
              <a:t>--- </a:t>
            </a:r>
            <a:r>
              <a:rPr sz="2000" b="1" dirty="0">
                <a:solidFill>
                  <a:schemeClr val="accent4">
                    <a:lumMod val="50000"/>
                  </a:schemeClr>
                </a:solidFill>
                <a:sym typeface="+mn-ea"/>
              </a:rPr>
              <a:t>安全生产工作</a:t>
            </a: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sym typeface="+mn-ea"/>
              </a:rPr>
              <a:t> </a:t>
            </a:r>
            <a:b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sz="2400" b="1" dirty="0">
              <a:solidFill>
                <a:srgbClr val="2D3E50"/>
              </a:solidFill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680" y="1062038"/>
            <a:ext cx="3616008" cy="55648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     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食品安全：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7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7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、严格按照市场监督管理局的要求，做好</a:t>
            </a:r>
            <a:r>
              <a:rPr lang="en-US" altLang="zh-CN" sz="17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7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食安江苏”小程序。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做好</a:t>
            </a:r>
            <a:r>
              <a:rPr lang="en-US" altLang="zh-CN" sz="1700" b="1" dirty="0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日管控</a:t>
            </a:r>
            <a:r>
              <a:rPr lang="en-US" altLang="zh-CN" sz="1700" b="1" dirty="0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700" b="1" dirty="0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周排查</a:t>
            </a:r>
            <a:r>
              <a:rPr lang="en-US" altLang="zh-CN" sz="1700" b="1" dirty="0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700" b="1" dirty="0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月调度</a:t>
            </a:r>
            <a:r>
              <a:rPr lang="en-US" altLang="zh-CN" sz="1700" b="1" dirty="0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工作。严格落实企业主体责任制。</a:t>
            </a:r>
            <a:endParaRPr lang="zh-CN" altLang="en-US" sz="1700" b="1" dirty="0">
              <a:solidFill>
                <a:srgbClr val="1C9F4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700" b="1" dirty="0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、按照要求做好工作记录台账。</a:t>
            </a:r>
            <a:endParaRPr lang="zh-CN" altLang="en-US" sz="1700" b="1" dirty="0">
              <a:solidFill>
                <a:srgbClr val="1C9F4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7718" y="4946015"/>
            <a:ext cx="1769745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/>
              <a:t>日管控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423150" y="4946015"/>
            <a:ext cx="1654175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zh-CN" altLang="en-US" dirty="0"/>
              <a:t>周排查</a:t>
            </a:r>
            <a:endParaRPr lang="zh-CN" altLang="en-US" dirty="0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9949179" y="4972050"/>
            <a:ext cx="1491615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月调度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0" y="1803400"/>
            <a:ext cx="6597650" cy="28575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06084" y="2223995"/>
            <a:ext cx="4637069" cy="5594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7020" y="1557020"/>
            <a:ext cx="9662795" cy="3023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、添置智能驱鼠器</a:t>
            </a:r>
            <a:endParaRPr lang="zh-CN" altLang="en-US" dirty="0"/>
          </a:p>
          <a:p>
            <a:pPr>
              <a:lnSpc>
                <a:spcPct val="20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、在所有下水道出口再次添加隔断，防止老鼠进入。</a:t>
            </a:r>
            <a:endParaRPr lang="zh-CN" altLang="en-US" dirty="0"/>
          </a:p>
          <a:p>
            <a:pPr>
              <a:lnSpc>
                <a:spcPct val="20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、放置捕鼠器、投饵点、粘鼠板共计</a:t>
            </a:r>
            <a:r>
              <a:rPr lang="en-US" altLang="zh-CN" dirty="0"/>
              <a:t>54</a:t>
            </a:r>
            <a:r>
              <a:rPr lang="zh-CN" altLang="en-US" dirty="0"/>
              <a:t>处，进行捕捉老鼠</a:t>
            </a:r>
            <a:endParaRPr lang="zh-CN" altLang="en-US" dirty="0"/>
          </a:p>
          <a:p>
            <a:pPr>
              <a:lnSpc>
                <a:spcPct val="200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、针对空调空洞、天花板缺失、墙壁缺失处、下水道孔洞进行</a:t>
            </a:r>
            <a:r>
              <a:rPr lang="zh-CN" altLang="en-US" dirty="0"/>
              <a:t>封堵</a:t>
            </a:r>
            <a:endParaRPr lang="zh-CN" altLang="en-US" dirty="0"/>
          </a:p>
          <a:p>
            <a:pPr>
              <a:lnSpc>
                <a:spcPct val="200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、专业消杀公司每周进行场地</a:t>
            </a:r>
            <a:r>
              <a:rPr lang="zh-CN" altLang="en-US" dirty="0"/>
              <a:t>消杀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87020" y="99885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rgbClr val="0CAF7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000" b="1" dirty="0">
                <a:solidFill>
                  <a:srgbClr val="0CAF7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、切实做好虫害防治工作，提升项目品质</a:t>
            </a:r>
            <a:endParaRPr lang="zh-CN" altLang="en-US" sz="2000" b="1" dirty="0">
              <a:solidFill>
                <a:srgbClr val="0CAF7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209675" y="330200"/>
            <a:ext cx="6105525" cy="509588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br>
              <a:rPr sz="2000" b="1">
                <a:solidFill>
                  <a:srgbClr val="2D3E50"/>
                </a:solidFill>
                <a:cs typeface="+mn-cs"/>
                <a:sym typeface="+mn-ea"/>
              </a:rPr>
            </a:br>
            <a:r>
              <a:rPr sz="2000" b="1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altLang="zh-CN" sz="2000" b="1">
                <a:solidFill>
                  <a:srgbClr val="2D3E50"/>
                </a:solidFill>
                <a:cs typeface="+mn-cs"/>
                <a:sym typeface="+mn-ea"/>
              </a:rPr>
              <a:t>--- </a:t>
            </a:r>
            <a:r>
              <a:rPr sz="2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安全生产工作</a:t>
            </a:r>
            <a:r>
              <a:rPr lang="en-US" altLang="zh-CN" sz="2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 </a:t>
            </a:r>
            <a:br>
              <a:rPr lang="en-US" altLang="zh-CN" sz="20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endParaRPr sz="2000" b="1" dirty="0">
              <a:solidFill>
                <a:srgbClr val="2D3E50"/>
              </a:solidFill>
              <a:cs typeface="+mn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br>
              <a:rPr sz="2400" b="1" dirty="0">
                <a:solidFill>
                  <a:srgbClr val="2D3E50"/>
                </a:solidFill>
                <a:cs typeface="+mn-cs"/>
                <a:sym typeface="+mn-ea"/>
              </a:rPr>
            </a:br>
            <a:r>
              <a:rPr sz="2000" b="1" dirty="0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altLang="zh-CN" sz="2000" b="1" dirty="0">
                <a:solidFill>
                  <a:srgbClr val="2D3E50"/>
                </a:solidFill>
                <a:cs typeface="+mn-cs"/>
                <a:sym typeface="+mn-ea"/>
              </a:rPr>
              <a:t>--- </a:t>
            </a:r>
            <a:r>
              <a:rPr sz="2000" b="1" dirty="0">
                <a:solidFill>
                  <a:schemeClr val="accent4">
                    <a:lumMod val="50000"/>
                  </a:schemeClr>
                </a:solidFill>
                <a:sym typeface="+mn-ea"/>
              </a:rPr>
              <a:t>安全生产工作</a:t>
            </a: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sym typeface="+mn-ea"/>
              </a:rPr>
              <a:t> </a:t>
            </a:r>
            <a:b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sz="2400" b="1" dirty="0">
              <a:solidFill>
                <a:srgbClr val="2D3E50"/>
              </a:solidFill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680" y="1062038"/>
            <a:ext cx="3616008" cy="55648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     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食品安全：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7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7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、严格按照市场监督管理局的要求，做好环境消杀、与专业消杀公司签订合同，做好除四害</a:t>
            </a:r>
            <a:r>
              <a:rPr lang="zh-CN" altLang="en-US" sz="17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endParaRPr lang="zh-CN" altLang="en-US" sz="1700" b="1" dirty="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7" name="表格 16"/>
          <p:cNvGraphicFramePr/>
          <p:nvPr>
            <p:custDataLst>
              <p:tags r:id="rId1"/>
            </p:custDataLst>
          </p:nvPr>
        </p:nvGraphicFramePr>
        <p:xfrm>
          <a:off x="777240" y="3750945"/>
          <a:ext cx="2581275" cy="2225040"/>
        </p:xfrm>
        <a:graphic>
          <a:graphicData uri="http://schemas.openxmlformats.org/drawingml/2006/table">
            <a:tbl>
              <a:tblPr/>
              <a:tblGrid>
                <a:gridCol w="1312545"/>
                <a:gridCol w="1268730"/>
              </a:tblGrid>
              <a:tr h="27813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沙塘园食堂四害消杀统计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月份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次数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78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1月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78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2月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78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3月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78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4月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78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5月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78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260" y="1465580"/>
            <a:ext cx="6464300" cy="4197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06084" y="2223995"/>
            <a:ext cx="4637069" cy="5594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2051" y="4471354"/>
            <a:ext cx="2070735" cy="15671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071" y="4446589"/>
            <a:ext cx="2104390" cy="1591945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209675" y="330200"/>
            <a:ext cx="6105525" cy="509588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br>
              <a:rPr sz="2000" b="1">
                <a:solidFill>
                  <a:srgbClr val="2D3E50"/>
                </a:solidFill>
                <a:cs typeface="+mn-cs"/>
                <a:sym typeface="+mn-ea"/>
              </a:rPr>
            </a:br>
            <a:r>
              <a:rPr sz="2000" b="1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altLang="zh-CN" sz="2000" b="1">
                <a:solidFill>
                  <a:srgbClr val="2D3E50"/>
                </a:solidFill>
                <a:cs typeface="+mn-cs"/>
                <a:sym typeface="+mn-ea"/>
              </a:rPr>
              <a:t>--- </a:t>
            </a:r>
            <a:r>
              <a:rPr sz="2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安全生产工作</a:t>
            </a:r>
            <a:r>
              <a:rPr lang="en-US" altLang="zh-CN" sz="2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 </a:t>
            </a:r>
            <a:br>
              <a:rPr lang="en-US" altLang="zh-CN" sz="20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endParaRPr sz="2000" b="1" dirty="0">
              <a:solidFill>
                <a:srgbClr val="2D3E50"/>
              </a:solidFill>
              <a:cs typeface="+mn-cs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938" y="4446589"/>
            <a:ext cx="1770380" cy="14757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21188" b="40042"/>
          <a:stretch>
            <a:fillRect/>
          </a:stretch>
        </p:blipFill>
        <p:spPr>
          <a:xfrm>
            <a:off x="9508608" y="4599851"/>
            <a:ext cx="719455" cy="14389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04900" y="6145530"/>
            <a:ext cx="2117090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/>
              <a:t>封堵天花板缺失</a:t>
            </a:r>
            <a:r>
              <a:rPr lang="zh-CN" altLang="en-US"/>
              <a:t>处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830955" y="6145530"/>
            <a:ext cx="2117090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/>
              <a:t>智能</a:t>
            </a:r>
            <a:r>
              <a:rPr lang="zh-CN" altLang="en-US"/>
              <a:t>驱鼠器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231890" y="6145530"/>
            <a:ext cx="2117090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/>
              <a:t>投饵点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033510" y="6145530"/>
            <a:ext cx="1879600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/>
              <a:t>封堵下水道</a:t>
            </a:r>
            <a:r>
              <a:rPr lang="zh-CN" altLang="en-US"/>
              <a:t>孔洞</a:t>
            </a:r>
            <a:endParaRPr lang="zh-CN" altLang="en-US"/>
          </a:p>
        </p:txBody>
      </p:sp>
      <p:graphicFrame>
        <p:nvGraphicFramePr>
          <p:cNvPr id="19" name="表格 18"/>
          <p:cNvGraphicFramePr/>
          <p:nvPr>
            <p:custDataLst>
              <p:tags r:id="rId5"/>
            </p:custDataLst>
          </p:nvPr>
        </p:nvGraphicFramePr>
        <p:xfrm>
          <a:off x="5706745" y="1212215"/>
          <a:ext cx="5749290" cy="2897505"/>
        </p:xfrm>
        <a:graphic>
          <a:graphicData uri="http://schemas.openxmlformats.org/drawingml/2006/table">
            <a:tbl>
              <a:tblPr/>
              <a:tblGrid>
                <a:gridCol w="567055"/>
                <a:gridCol w="2439670"/>
                <a:gridCol w="1012825"/>
                <a:gridCol w="1729740"/>
              </a:tblGrid>
              <a:tr h="399415">
                <a:tc gridSpan="4"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沙塘园食堂防四害工作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工作内容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位置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870"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封堵破损天花板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12㎡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后场区域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870"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封堵孔洞较大地沟盖板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78㎡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前场、后场区域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870"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添加挡鼠板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2.7㎡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后场区域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870"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封堵后厨大门缝隙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1㎡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后场区域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870"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封堵空调孔洞、下水孔洞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35处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前场、后场区域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870">
                <a:tc gridSpan="2"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93.7㎡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表格 19"/>
          <p:cNvGraphicFramePr/>
          <p:nvPr>
            <p:custDataLst>
              <p:tags r:id="rId6"/>
            </p:custDataLst>
          </p:nvPr>
        </p:nvGraphicFramePr>
        <p:xfrm>
          <a:off x="847725" y="1212215"/>
          <a:ext cx="4695190" cy="2897505"/>
        </p:xfrm>
        <a:graphic>
          <a:graphicData uri="http://schemas.openxmlformats.org/drawingml/2006/table">
            <a:tbl>
              <a:tblPr/>
              <a:tblGrid>
                <a:gridCol w="975360"/>
                <a:gridCol w="1514475"/>
                <a:gridCol w="975360"/>
                <a:gridCol w="1229995"/>
              </a:tblGrid>
              <a:tr h="49657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沙塘园食堂灭四害设备添置统计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35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设备名称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放置位置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42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捕鼠笼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后场区域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42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粘鼠板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前场区域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42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粘鼠板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后场区域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435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智能驱鼠器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前场区域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422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智能驱鼠器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后场区域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4290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br>
              <a:rPr sz="2400" b="1" dirty="0">
                <a:solidFill>
                  <a:srgbClr val="2D3E50"/>
                </a:solidFill>
                <a:cs typeface="+mn-cs"/>
                <a:sym typeface="+mn-ea"/>
              </a:rPr>
            </a:br>
            <a:r>
              <a:rPr sz="2000" b="1" dirty="0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altLang="zh-CN" sz="2000" b="1" dirty="0">
                <a:solidFill>
                  <a:srgbClr val="2D3E50"/>
                </a:solidFill>
                <a:cs typeface="+mn-cs"/>
                <a:sym typeface="+mn-ea"/>
              </a:rPr>
              <a:t>--- </a:t>
            </a:r>
            <a:r>
              <a:rPr sz="2000" b="1" dirty="0">
                <a:solidFill>
                  <a:schemeClr val="accent4">
                    <a:lumMod val="50000"/>
                  </a:schemeClr>
                </a:solidFill>
                <a:sym typeface="+mn-ea"/>
              </a:rPr>
              <a:t>安全生产工作</a:t>
            </a: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sym typeface="+mn-ea"/>
              </a:rPr>
              <a:t> </a:t>
            </a:r>
            <a:b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sz="2400" b="1" dirty="0">
              <a:solidFill>
                <a:srgbClr val="2D3E50"/>
              </a:solidFill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680" y="1062355"/>
            <a:ext cx="3105150" cy="5564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     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食品安全：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7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7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、专业人员处理隔油池、厨余垃圾等，建立好资质信息、</a:t>
            </a:r>
            <a:r>
              <a:rPr lang="zh-CN" altLang="en-US" sz="17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台账资料</a:t>
            </a:r>
            <a:endParaRPr lang="zh-CN" altLang="en-US" sz="1700" b="1" dirty="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7" name="表格 16"/>
          <p:cNvGraphicFramePr/>
          <p:nvPr>
            <p:custDataLst>
              <p:tags r:id="rId1"/>
            </p:custDataLst>
          </p:nvPr>
        </p:nvGraphicFramePr>
        <p:xfrm>
          <a:off x="673735" y="3869055"/>
          <a:ext cx="2741295" cy="2184400"/>
        </p:xfrm>
        <a:graphic>
          <a:graphicData uri="http://schemas.openxmlformats.org/drawingml/2006/table">
            <a:tbl>
              <a:tblPr/>
              <a:tblGrid>
                <a:gridCol w="1394460"/>
                <a:gridCol w="1346835"/>
              </a:tblGrid>
              <a:tr h="27305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沙塘园食堂隔油池清理统计表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3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月份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次数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73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1月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73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2月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73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3月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73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4月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73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5月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  <a:tr h="273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1380490"/>
            <a:ext cx="6534150" cy="4762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>
    <p:pull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diagram"/>
  <p:tag name="KSO_WM_TEMPLATE_INDEX" val="20181196"/>
  <p:tag name="KSO_WM_UNIT_TYPE" val="l_h_f"/>
  <p:tag name="KSO_WM_UNIT_INDEX" val="1_2_1"/>
  <p:tag name="KSO_WM_UNIT_ID" val="diagram20181196_1*l_h_f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请在这里输入您的内容文字"/>
  <p:tag name="KSO_WM_UNIT_TEXT_FILL_FORE_SCHEMECOLOR_INDEX" val="14"/>
  <p:tag name="KSO_WM_UNIT_TEXT_FILL_TYPE" val="1"/>
  <p:tag name="KSO_WM_UNIT_USESOURCEFORMAT_APPLY" val="1"/>
  <p:tag name="KSO_WM_DIAGRAM_VIRTUALLY_FRAME" val="{&quot;height&quot;:425.1,&quot;left&quot;:33.43275590551181,&quot;top&quot;:105.85,&quot;width&quot;:175.75535433070866}"/>
</p:tagLst>
</file>

<file path=ppt/tags/tag101.xml><?xml version="1.0" encoding="utf-8"?>
<p:tagLst xmlns:p="http://schemas.openxmlformats.org/presentationml/2006/main">
  <p:tag name="KSO_WM_TEMPLATE_CATEGORY" val="diagram"/>
  <p:tag name="KSO_WM_TEMPLATE_INDEX" val="20181196"/>
  <p:tag name="KSO_WM_UNIT_TYPE" val="l_h_a"/>
  <p:tag name="KSO_WM_UNIT_INDEX" val="1_2_1"/>
  <p:tag name="KSO_WM_UNIT_ID" val="diagram20181196_1*l_h_a*1_2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  <p:tag name="KSO_WM_UNIT_TEXT_FILL_FORE_SCHEMECOLOR_INDEX" val="14"/>
  <p:tag name="KSO_WM_UNIT_TEXT_FILL_TYPE" val="1"/>
  <p:tag name="KSO_WM_UNIT_USESOURCEFORMAT_APPLY" val="1"/>
  <p:tag name="KSO_WM_DIAGRAM_VIRTUALLY_FRAME" val="{&quot;height&quot;:425.1,&quot;left&quot;:33.43275590551181,&quot;top&quot;:105.85,&quot;width&quot;:175.75535433070866}"/>
</p:tagLst>
</file>

<file path=ppt/tags/tag102.xml><?xml version="1.0" encoding="utf-8"?>
<p:tagLst xmlns:p="http://schemas.openxmlformats.org/presentationml/2006/main">
  <p:tag name="ORIGINALNOUSEDACCENT" val="1"/>
  <p:tag name="STRIPEENUMTEXTTINT" val="2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ORIGINALNOUSEDACCENT" val="1"/>
  <p:tag name="STRIPEENUMTEXTTINT" val="2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1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1"/>
  <p:tag name="KSO_WM_UNIT_FILL_FORE_SCHEMECOLOR_INDEX" val="5"/>
  <p:tag name="KSO_WM_UNIT_FILL_TYPE" val="1"/>
  <p:tag name="KSO_WM_UNIT_USESOURCEFORMAT_APPLY" val="1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2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2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3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3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4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4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5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5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6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6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7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7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8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8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9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9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10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1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11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11"/>
  <p:tag name="KSO_WM_UNIT_FILL_FORE_SCHEMECOLOR_INDEX" val="14"/>
  <p:tag name="KSO_WM_UNIT_FILL_TYPE" val="1"/>
  <p:tag name="KSO_WM_UNIT_USESOURCEFORMAT_APPLY" val="1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UNIT_TYPE" val="l_i"/>
  <p:tag name="KSO_WM_UNIT_INDEX" val="1_12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12"/>
  <p:tag name="KSO_WM_UNIT_FILL_FORE_SCHEMECOLOR_INDEX" val="14"/>
  <p:tag name="KSO_WM_UNIT_FILL_TYPE" val="1"/>
  <p:tag name="KSO_WM_UNIT_USESOURCEFORMAT_APPLY" val="1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2"/>
  <p:tag name="KSO_WM_TEMPLATE_CATEGORY" val="diagram"/>
  <p:tag name="KSO_WM_TEMPLATE_INDEX" val="20168442"/>
  <p:tag name="KSO_WM_DIAGRAM_GROUP_CODE" val="l1-1"/>
  <p:tag name="KSO_WM_UNIT_ID" val="diagram20168442_5*l_h_f*1_2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2"/>
  <p:tag name="KSO_WM_TEMPLATE_CATEGORY" val="diagram"/>
  <p:tag name="KSO_WM_TEMPLATE_INDEX" val="20168442"/>
  <p:tag name="KSO_WM_DIAGRAM_GROUP_CODE" val="l1-1"/>
  <p:tag name="KSO_WM_UNIT_ID" val="diagram20168442_5*l_h_f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3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2"/>
  <p:tag name="KSO_WM_TEMPLATE_CATEGORY" val="diagram"/>
  <p:tag name="KSO_WM_TEMPLATE_INDEX" val="20168442"/>
  <p:tag name="KSO_WM_DIAGRAM_GROUP_CODE" val="l1-1"/>
  <p:tag name="KSO_WM_UNIT_ID" val="diagram20168442_5*l_h_f*1_3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4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2"/>
  <p:tag name="KSO_WM_TEMPLATE_CATEGORY" val="diagram"/>
  <p:tag name="KSO_WM_TEMPLATE_INDEX" val="20168442"/>
  <p:tag name="KSO_WM_DIAGRAM_GROUP_CODE" val="l1-1"/>
  <p:tag name="KSO_WM_UNIT_ID" val="diagram20168442_5*l_h_f*1_4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1.xml><?xml version="1.0" encoding="utf-8"?>
<p:tagLst xmlns:p="http://schemas.openxmlformats.org/presentationml/2006/main">
  <p:tag name="commondata" val="eyJoZGlkIjoiMzEwNTM5NzYwMDRjMzkwZTVkZjY2ODkwMGIxNGU0OTU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6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6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66.xml><?xml version="1.0" encoding="utf-8"?>
<p:tagLst xmlns:p="http://schemas.openxmlformats.org/presentationml/2006/main">
  <p:tag name="KSO_WM_UNIT_TABLE_BEAUTIFY" val="smartTable{2884d08e-92bf-439d-9a40-13da8df37dfa}"/>
  <p:tag name="TABLE_ENDDRAG_ORIGIN_RECT" val="633*435"/>
  <p:tag name="TABLE_ENDDRAG_RECT" val="280*74*633*435"/>
</p:tagLst>
</file>

<file path=ppt/tags/tag67.xml><?xml version="1.0" encoding="utf-8"?>
<p:tagLst xmlns:p="http://schemas.openxmlformats.org/presentationml/2006/main">
  <p:tag name="ORIGINALNOUSEDACCENT" val="1"/>
  <p:tag name="STRIPEENUMTEXTTINT" val="2"/>
</p:tagLst>
</file>

<file path=ppt/tags/tag68.xml><?xml version="1.0" encoding="utf-8"?>
<p:tagLst xmlns:p="http://schemas.openxmlformats.org/presentationml/2006/main">
  <p:tag name="ORIGINALNOUSEDACCENT" val="1"/>
  <p:tag name="STRIPEENUMTEXTTINT" val="2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ORIGINALNOUSEDACCENT" val="1"/>
  <p:tag name="STRIPEENUMTEXTTINT" val="2"/>
</p:tagLst>
</file>

<file path=ppt/tags/tag72.xml><?xml version="1.0" encoding="utf-8"?>
<p:tagLst xmlns:p="http://schemas.openxmlformats.org/presentationml/2006/main">
  <p:tag name="ORIGINALNOUSEDACCENT" val="1"/>
  <p:tag name="STRIPEENUMTEXTTINT" val="2"/>
</p:tagLst>
</file>

<file path=ppt/tags/tag73.xml><?xml version="1.0" encoding="utf-8"?>
<p:tagLst xmlns:p="http://schemas.openxmlformats.org/presentationml/2006/main">
  <p:tag name="TABLE_ENDDRAG_ORIGIN_RECT" val="203*174"/>
  <p:tag name="TABLE_ENDDRAG_RECT" val="406*198*203*175"/>
</p:tagLst>
</file>

<file path=ppt/tags/tag74.xml><?xml version="1.0" encoding="utf-8"?>
<p:tagLst xmlns:p="http://schemas.openxmlformats.org/presentationml/2006/main">
  <p:tag name="ORIGINALNOUSEDACCENT" val="1"/>
  <p:tag name="STRIPEENUMTEXTTINT" val="2"/>
</p:tagLst>
</file>

<file path=ppt/tags/tag75.xml><?xml version="1.0" encoding="utf-8"?>
<p:tagLst xmlns:p="http://schemas.openxmlformats.org/presentationml/2006/main">
  <p:tag name="TABLE_ENDDRAG_ORIGIN_RECT" val="452*206"/>
  <p:tag name="TABLE_ENDDRAG_RECT" val="473*92*452*206"/>
</p:tagLst>
</file>

<file path=ppt/tags/tag76.xml><?xml version="1.0" encoding="utf-8"?>
<p:tagLst xmlns:p="http://schemas.openxmlformats.org/presentationml/2006/main">
  <p:tag name="TABLE_ENDDRAG_ORIGIN_RECT" val="369*228"/>
  <p:tag name="TABLE_ENDDRAG_RECT" val="66*95*369*228"/>
</p:tagLst>
</file>

<file path=ppt/tags/tag77.xml><?xml version="1.0" encoding="utf-8"?>
<p:tagLst xmlns:p="http://schemas.openxmlformats.org/presentationml/2006/main">
  <p:tag name="ORIGINALNOUSEDACCENT" val="1"/>
  <p:tag name="STRIPEENUMTEXTTINT" val="2"/>
</p:tagLst>
</file>

<file path=ppt/tags/tag78.xml><?xml version="1.0" encoding="utf-8"?>
<p:tagLst xmlns:p="http://schemas.openxmlformats.org/presentationml/2006/main">
  <p:tag name="TABLE_ENDDRAG_ORIGIN_RECT" val="215*171"/>
  <p:tag name="TABLE_ENDDRAG_RECT" val="346*115*215*171"/>
</p:tagLst>
</file>

<file path=ppt/tags/tag79.xml><?xml version="1.0" encoding="utf-8"?>
<p:tagLst xmlns:p="http://schemas.openxmlformats.org/presentationml/2006/main">
  <p:tag name="ORIGINALNOUSEDACCENT" val="1"/>
  <p:tag name="STRIPEENUMTEXTTIN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ORIGINALNOUSEDACCENT" val="1"/>
  <p:tag name="STRIPEENUMTEXTTINT" val="2"/>
</p:tagLst>
</file>

<file path=ppt/tags/tag81.xml><?xml version="1.0" encoding="utf-8"?>
<p:tagLst xmlns:p="http://schemas.openxmlformats.org/presentationml/2006/main">
  <p:tag name="TABLE_ENDDRAG_ORIGIN_RECT" val="523*343"/>
  <p:tag name="TABLE_ENDDRAG_RECT" val="43*127*523*343"/>
</p:tagLst>
</file>

<file path=ppt/tags/tag82.xml><?xml version="1.0" encoding="utf-8"?>
<p:tagLst xmlns:p="http://schemas.openxmlformats.org/presentationml/2006/main">
  <p:tag name="ORIGINALNOUSEDACCENT" val="1"/>
  <p:tag name="STRIPEENUMTEXTTINT" val="2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TABLE_ENDDRAG_ORIGIN_RECT" val="621*403"/>
  <p:tag name="TABLE_ENDDRAG_RECT" val="291*93*621*403"/>
</p:tagLst>
</file>

<file path=ppt/tags/tag88.xml><?xml version="1.0" encoding="utf-8"?>
<p:tagLst xmlns:p="http://schemas.openxmlformats.org/presentationml/2006/main">
  <p:tag name="ORIGINALNOUSEDACCENT" val="1"/>
  <p:tag name="STRIPEENUMTEXTTINT" val="2"/>
</p:tagLst>
</file>

<file path=ppt/tags/tag89.xml><?xml version="1.0" encoding="utf-8"?>
<p:tagLst xmlns:p="http://schemas.openxmlformats.org/presentationml/2006/main">
  <p:tag name="ORIGINALNOUSEDACCENT" val="1"/>
  <p:tag name="STRIPEENUMTEXTTIN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TABLE_ENDDRAG_ORIGIN_RECT" val="525*288"/>
  <p:tag name="TABLE_ENDDRAG_RECT" val="341*101*525*288"/>
</p:tagLst>
</file>

<file path=ppt/tags/tag91.xml><?xml version="1.0" encoding="utf-8"?>
<p:tagLst xmlns:p="http://schemas.openxmlformats.org/presentationml/2006/main">
  <p:tag name="ORIGINALNOUSEDACCENT" val="1"/>
  <p:tag name="STRIPEENUMTEXTTINT" val="2"/>
</p:tagLst>
</file>

<file path=ppt/tags/tag92.xml><?xml version="1.0" encoding="utf-8"?>
<p:tagLst xmlns:p="http://schemas.openxmlformats.org/presentationml/2006/main">
  <p:tag name="ORIGINALNOUSEDACCENT" val="1"/>
  <p:tag name="STRIPEENUMTEXTTINT" val="2"/>
</p:tagLst>
</file>

<file path=ppt/tags/tag93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2_1"/>
  <p:tag name="KSO_WM_UNIT_ID" val="diagram20181196_1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4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2_3"/>
  <p:tag name="KSO_WM_UNIT_ID" val="diagram20181196_1*l_h_i*1_2_3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5.xml><?xml version="1.0" encoding="utf-8"?>
<p:tagLst xmlns:p="http://schemas.openxmlformats.org/presentationml/2006/main">
  <p:tag name="KSO_WM_TEMPLATE_CATEGORY" val="diagram"/>
  <p:tag name="KSO_WM_TEMPLATE_INDEX" val="20181196"/>
  <p:tag name="KSO_WM_UNIT_TYPE" val="l_h_f"/>
  <p:tag name="KSO_WM_UNIT_INDEX" val="1_2_1"/>
  <p:tag name="KSO_WM_UNIT_ID" val="diagram20181196_1*l_h_f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请在这里输入您的内容文字"/>
  <p:tag name="KSO_WM_UNIT_TEXT_FILL_FORE_SCHEMECOLOR_INDEX" val="14"/>
  <p:tag name="KSO_WM_UNIT_TEXT_FILL_TYPE" val="1"/>
  <p:tag name="KSO_WM_UNIT_USESOURCEFORMAT_APPLY" val="1"/>
</p:tagLst>
</file>

<file path=ppt/tags/tag96.xml><?xml version="1.0" encoding="utf-8"?>
<p:tagLst xmlns:p="http://schemas.openxmlformats.org/presentationml/2006/main">
  <p:tag name="KSO_WM_TEMPLATE_CATEGORY" val="diagram"/>
  <p:tag name="KSO_WM_TEMPLATE_INDEX" val="20181196"/>
  <p:tag name="KSO_WM_UNIT_TYPE" val="l_h_a"/>
  <p:tag name="KSO_WM_UNIT_INDEX" val="1_2_1"/>
  <p:tag name="KSO_WM_UNIT_ID" val="diagram20181196_1*l_h_a*1_2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  <p:tag name="KSO_WM_UNIT_TEXT_FILL_FORE_SCHEMECOLOR_INDEX" val="14"/>
  <p:tag name="KSO_WM_UNIT_TEXT_FILL_TYPE" val="1"/>
  <p:tag name="KSO_WM_UNIT_USESOURCEFORMAT_APPLY" val="1"/>
</p:tagLst>
</file>

<file path=ppt/tags/tag97.xml><?xml version="1.0" encoding="utf-8"?>
<p:tagLst xmlns:p="http://schemas.openxmlformats.org/presentationml/2006/main">
  <p:tag name="ORIGINALNOUSEDACCENT" val="1"/>
  <p:tag name="STRIPEENUMTEXTTINT" val="2"/>
</p:tagLst>
</file>

<file path=ppt/tags/tag98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2_1"/>
  <p:tag name="KSO_WM_UNIT_ID" val="diagram20181196_1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425.1,&quot;left&quot;:33.43275590551181,&quot;top&quot;:105.85,&quot;width&quot;:175.75535433070866}"/>
</p:tagLst>
</file>

<file path=ppt/tags/tag99.xml><?xml version="1.0" encoding="utf-8"?>
<p:tagLst xmlns:p="http://schemas.openxmlformats.org/presentationml/2006/main">
  <p:tag name="KSO_WM_TEMPLATE_CATEGORY" val="diagram"/>
  <p:tag name="KSO_WM_TEMPLATE_INDEX" val="20181196"/>
  <p:tag name="KSO_WM_UNIT_TYPE" val="l_h_i"/>
  <p:tag name="KSO_WM_UNIT_INDEX" val="1_2_3"/>
  <p:tag name="KSO_WM_UNIT_ID" val="diagram20181196_1*l_h_i*1_2_3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  <p:tag name="KSO_WM_DIAGRAM_VIRTUALLY_FRAME" val="{&quot;height&quot;:425.1,&quot;left&quot;:33.43275590551181,&quot;top&quot;:105.85,&quot;width&quot;:175.75535433070866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3417</Words>
  <Application>WPS 演示</Application>
  <PresentationFormat>宽屏</PresentationFormat>
  <Paragraphs>829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Impact</vt:lpstr>
      <vt:lpstr>Arial</vt:lpstr>
      <vt:lpstr>Times New Roman</vt:lpstr>
      <vt:lpstr>华文楷体</vt:lpstr>
      <vt:lpstr>WPS</vt:lpstr>
      <vt:lpstr>PowerPoint 演示文稿</vt:lpstr>
      <vt:lpstr>PowerPoint 演示文稿</vt:lpstr>
      <vt:lpstr>一、食堂主要工作概述</vt:lpstr>
      <vt:lpstr> 二、食堂重点工作简述--- 安全生产工作  </vt:lpstr>
      <vt:lpstr> 二、食堂重点工作简述--- 安全生产工作  </vt:lpstr>
      <vt:lpstr> 二、食堂重点工作简述--- 安全生产工作  </vt:lpstr>
      <vt:lpstr> 二、食堂重点工作简述--- 安全生产工作  </vt:lpstr>
      <vt:lpstr> 二、食堂重点工作简述--- 安全生产工作  </vt:lpstr>
      <vt:lpstr> 二、食堂重点工作简述--- 安全生产工作  </vt:lpstr>
      <vt:lpstr> 二、食堂重点工作简述--- 安全生产工作  </vt:lpstr>
      <vt:lpstr> 二、食堂重点工作简述--- 安全生产工作  </vt:lpstr>
      <vt:lpstr>二、食堂重点工作简述--- 供餐保障工作</vt:lpstr>
      <vt:lpstr>  </vt:lpstr>
      <vt:lpstr>三、学生共建与顾客满意----活动共建及服务育人 </vt:lpstr>
      <vt:lpstr>PowerPoint 演示文稿</vt:lpstr>
      <vt:lpstr> 三、学生共建与顾客满意---“学生第二课堂” </vt:lpstr>
      <vt:lpstr>三、学生共建与顾客满意---“学生第二课堂”</vt:lpstr>
      <vt:lpstr>三、学生共建与顾客满意 —积极沟通，提升满意度</vt:lpstr>
      <vt:lpstr>三、学生共建与顾客满意 —积极沟通，提升满意度</vt:lpstr>
      <vt:lpstr>三、学生共建与顾客满意 —积极沟通，提升满意度</vt:lpstr>
      <vt:lpstr>四、不足之处及应对措施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一缕晨风</cp:lastModifiedBy>
  <cp:revision>165</cp:revision>
  <dcterms:created xsi:type="dcterms:W3CDTF">2019-06-19T02:08:00Z</dcterms:created>
  <dcterms:modified xsi:type="dcterms:W3CDTF">2024-05-28T05:18:35Z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323249E8A574446EB55908BEA150253C_11</vt:lpwstr>
  </property>
</Properties>
</file>