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3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4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5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6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7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8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9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0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1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2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3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4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5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6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7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8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9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0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1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2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3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24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25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26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27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8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29.xml" ContentType="application/vnd.openxmlformats-officedocument.presentationml.notesSlide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7" r:id="rId3"/>
  </p:sldMasterIdLst>
  <p:notesMasterIdLst>
    <p:notesMasterId r:id="rId35"/>
  </p:notesMasterIdLst>
  <p:handoutMasterIdLst>
    <p:handoutMasterId r:id="rId36"/>
  </p:handoutMasterIdLst>
  <p:sldIdLst>
    <p:sldId id="801" r:id="rId4"/>
    <p:sldId id="802" r:id="rId5"/>
    <p:sldId id="803" r:id="rId6"/>
    <p:sldId id="804" r:id="rId7"/>
    <p:sldId id="805" r:id="rId8"/>
    <p:sldId id="806" r:id="rId9"/>
    <p:sldId id="807" r:id="rId10"/>
    <p:sldId id="808" r:id="rId11"/>
    <p:sldId id="809" r:id="rId12"/>
    <p:sldId id="810" r:id="rId13"/>
    <p:sldId id="811" r:id="rId14"/>
    <p:sldId id="812" r:id="rId15"/>
    <p:sldId id="813" r:id="rId16"/>
    <p:sldId id="814" r:id="rId17"/>
    <p:sldId id="815" r:id="rId18"/>
    <p:sldId id="816" r:id="rId19"/>
    <p:sldId id="817" r:id="rId20"/>
    <p:sldId id="818" r:id="rId21"/>
    <p:sldId id="819" r:id="rId22"/>
    <p:sldId id="820" r:id="rId23"/>
    <p:sldId id="821" r:id="rId24"/>
    <p:sldId id="822" r:id="rId25"/>
    <p:sldId id="823" r:id="rId26"/>
    <p:sldId id="824" r:id="rId27"/>
    <p:sldId id="825" r:id="rId28"/>
    <p:sldId id="826" r:id="rId29"/>
    <p:sldId id="827" r:id="rId30"/>
    <p:sldId id="828" r:id="rId31"/>
    <p:sldId id="829" r:id="rId32"/>
    <p:sldId id="830" r:id="rId33"/>
    <p:sldId id="831" r:id="rId34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840"/>
    <a:srgbClr val="248075"/>
    <a:srgbClr val="309991"/>
    <a:srgbClr val="207669"/>
    <a:srgbClr val="253849"/>
    <a:srgbClr val="258277"/>
    <a:srgbClr val="289487"/>
    <a:srgbClr val="238477"/>
    <a:srgbClr val="277E75"/>
    <a:srgbClr val="248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9" autoAdjust="0"/>
    <p:restoredTop sz="91908" autoAdjust="0"/>
  </p:normalViewPr>
  <p:slideViewPr>
    <p:cSldViewPr snapToGrid="0" showGuides="1">
      <p:cViewPr varScale="1">
        <p:scale>
          <a:sx n="120" d="100"/>
          <a:sy n="120" d="100"/>
        </p:scale>
        <p:origin x="636" y="108"/>
      </p:cViewPr>
      <p:guideLst>
        <p:guide orient="horz" pos="1529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BE65A-5FE3-46CE-9431-1477A1F5348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3B8A-869A-4745-B939-CBC7C8FD7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9EBDAB-E9D6-4836-B48C-79CA5454B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9EBDAB-E9D6-4836-B48C-79CA5454B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9EBDAB-E9D6-4836-B48C-79CA5454B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9EBDAB-E9D6-4836-B48C-79CA5454B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9EBDAB-E9D6-4836-B48C-79CA5454B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9EBDAB-E9D6-4836-B48C-79CA5454B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9EBDAB-E9D6-4836-B48C-79CA5454B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2C472D-E06A-4DEE-A03D-A77B88F9E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2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slideMaster" Target="../slideMasters/slideMaster3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tags" Target="../tags/tag74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slideMaster" Target="../slideMasters/slideMaster3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8" Type="http://schemas.openxmlformats.org/officeDocument/2006/relationships/tags" Target="../tags/tag93.xml"/><Relationship Id="rId3" Type="http://schemas.openxmlformats.org/officeDocument/2006/relationships/tags" Target="../tags/tag8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Layouts/_rels/slideLayout28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tags" Target="../tags/tag191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42" Type="http://schemas.openxmlformats.org/officeDocument/2006/relationships/tags" Target="../tags/tag194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tags" Target="../tags/tag181.xml"/><Relationship Id="rId41" Type="http://schemas.openxmlformats.org/officeDocument/2006/relationships/tags" Target="../tags/tag193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40" Type="http://schemas.openxmlformats.org/officeDocument/2006/relationships/tags" Target="../tags/tag192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slideMaster" Target="../slideMasters/slideMaster3.xml"/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06" y="841964"/>
            <a:ext cx="6858636" cy="17911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06" y="2702141"/>
            <a:ext cx="6858636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447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06" y="841964"/>
            <a:ext cx="6858636" cy="17911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06" y="2702141"/>
            <a:ext cx="6858636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447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711951" y="0"/>
            <a:ext cx="43204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hlinkClick r:id="rId2"/>
              </a:rPr>
              <a:t>PPT</a:t>
            </a:r>
            <a:r>
              <a:rPr lang="zh-CN" altLang="en-US" sz="100" dirty="0">
                <a:hlinkClick r:id="rId2"/>
              </a:rPr>
              <a:t>下载</a:t>
            </a:r>
            <a:r>
              <a:rPr lang="zh-CN" altLang="en-US" sz="100" dirty="0"/>
              <a:t> </a:t>
            </a:r>
            <a:r>
              <a:rPr lang="en-US" altLang="zh-CN" sz="100" dirty="0"/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2025-5-28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2025-5-28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90000">
                <a:schemeClr val="accent1">
                  <a:lumMod val="8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>
              <a:sym typeface="+mn-ea"/>
            </a:endParaRPr>
          </a:p>
        </p:txBody>
      </p:sp>
      <p:sp>
        <p:nvSpPr>
          <p:cNvPr id="136" name="任意多边形: 形状 135"/>
          <p:cNvSpPr/>
          <p:nvPr>
            <p:custDataLst>
              <p:tags r:id="rId2"/>
            </p:custDataLst>
          </p:nvPr>
        </p:nvSpPr>
        <p:spPr>
          <a:xfrm>
            <a:off x="4454507" y="1754705"/>
            <a:ext cx="4689494" cy="3388796"/>
          </a:xfrm>
          <a:custGeom>
            <a:avLst/>
            <a:gdLst>
              <a:gd name="connsiteX0" fmla="*/ 3126329 w 6252658"/>
              <a:gd name="connsiteY0" fmla="*/ 0 h 4518395"/>
              <a:gd name="connsiteX1" fmla="*/ 6252658 w 6252658"/>
              <a:gd name="connsiteY1" fmla="*/ 2526685 h 4518395"/>
              <a:gd name="connsiteX2" fmla="*/ 5114965 w 6252658"/>
              <a:gd name="connsiteY2" fmla="*/ 4476398 h 4518395"/>
              <a:gd name="connsiteX3" fmla="*/ 5045474 w 6252658"/>
              <a:gd name="connsiteY3" fmla="*/ 4518395 h 4518395"/>
              <a:gd name="connsiteX4" fmla="*/ 1207184 w 6252658"/>
              <a:gd name="connsiteY4" fmla="*/ 4518395 h 4518395"/>
              <a:gd name="connsiteX5" fmla="*/ 1137694 w 6252658"/>
              <a:gd name="connsiteY5" fmla="*/ 4476398 h 4518395"/>
              <a:gd name="connsiteX6" fmla="*/ 0 w 6252658"/>
              <a:gd name="connsiteY6" fmla="*/ 2526685 h 4518395"/>
              <a:gd name="connsiteX7" fmla="*/ 3126329 w 6252658"/>
              <a:gd name="connsiteY7" fmla="*/ 0 h 451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658" h="4518395">
                <a:moveTo>
                  <a:pt x="3126329" y="0"/>
                </a:moveTo>
                <a:cubicBezTo>
                  <a:pt x="4852953" y="0"/>
                  <a:pt x="6252658" y="1131235"/>
                  <a:pt x="6252658" y="2526685"/>
                </a:cubicBezTo>
                <a:cubicBezTo>
                  <a:pt x="6252658" y="3311626"/>
                  <a:pt x="5809783" y="4012967"/>
                  <a:pt x="5114965" y="4476398"/>
                </a:cubicBezTo>
                <a:lnTo>
                  <a:pt x="5045474" y="4518395"/>
                </a:lnTo>
                <a:lnTo>
                  <a:pt x="1207184" y="4518395"/>
                </a:lnTo>
                <a:lnTo>
                  <a:pt x="1137694" y="4476398"/>
                </a:lnTo>
                <a:cubicBezTo>
                  <a:pt x="442876" y="4012967"/>
                  <a:pt x="0" y="3311626"/>
                  <a:pt x="0" y="2526685"/>
                </a:cubicBezTo>
                <a:cubicBezTo>
                  <a:pt x="0" y="1131235"/>
                  <a:pt x="1399705" y="0"/>
                  <a:pt x="3126329" y="0"/>
                </a:cubicBezTo>
                <a:close/>
              </a:path>
            </a:pathLst>
          </a:custGeom>
          <a:gradFill flip="none" rotWithShape="1">
            <a:gsLst>
              <a:gs pos="61000">
                <a:srgbClr val="FFFFFF">
                  <a:alpha val="0"/>
                </a:srgbClr>
              </a:gs>
              <a:gs pos="0">
                <a:srgbClr val="FFFFFF">
                  <a:alpha val="5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86" name="任意多边形: 形状 85"/>
          <p:cNvSpPr/>
          <p:nvPr>
            <p:custDataLst>
              <p:tags r:id="rId3"/>
            </p:custDataLst>
          </p:nvPr>
        </p:nvSpPr>
        <p:spPr>
          <a:xfrm>
            <a:off x="7979744" y="273174"/>
            <a:ext cx="1016501" cy="4870326"/>
          </a:xfrm>
          <a:custGeom>
            <a:avLst/>
            <a:gdLst>
              <a:gd name="connsiteX0" fmla="*/ 1355334 w 1355334"/>
              <a:gd name="connsiteY0" fmla="*/ 0 h 6493768"/>
              <a:gd name="connsiteX1" fmla="*/ 1355334 w 1355334"/>
              <a:gd name="connsiteY1" fmla="*/ 3794930 h 6493768"/>
              <a:gd name="connsiteX2" fmla="*/ 1355334 w 1355334"/>
              <a:gd name="connsiteY2" fmla="*/ 4551092 h 6493768"/>
              <a:gd name="connsiteX3" fmla="*/ 1355334 w 1355334"/>
              <a:gd name="connsiteY3" fmla="*/ 6493768 h 6493768"/>
              <a:gd name="connsiteX4" fmla="*/ 0 w 1355334"/>
              <a:gd name="connsiteY4" fmla="*/ 6493768 h 6493768"/>
              <a:gd name="connsiteX5" fmla="*/ 0 w 1355334"/>
              <a:gd name="connsiteY5" fmla="*/ 4938898 h 6493768"/>
              <a:gd name="connsiteX6" fmla="*/ 0 w 1355334"/>
              <a:gd name="connsiteY6" fmla="*/ 4182735 h 6493768"/>
              <a:gd name="connsiteX7" fmla="*/ 0 w 1355334"/>
              <a:gd name="connsiteY7" fmla="*/ 387806 h 649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334" h="6493768">
                <a:moveTo>
                  <a:pt x="1355334" y="0"/>
                </a:moveTo>
                <a:lnTo>
                  <a:pt x="1355334" y="3794930"/>
                </a:lnTo>
                <a:lnTo>
                  <a:pt x="1355334" y="4551092"/>
                </a:lnTo>
                <a:lnTo>
                  <a:pt x="1355334" y="6493768"/>
                </a:lnTo>
                <a:lnTo>
                  <a:pt x="0" y="6493768"/>
                </a:lnTo>
                <a:lnTo>
                  <a:pt x="0" y="4938898"/>
                </a:lnTo>
                <a:lnTo>
                  <a:pt x="0" y="4182735"/>
                </a:lnTo>
                <a:lnTo>
                  <a:pt x="0" y="38780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36000"/>
                </a:schemeClr>
              </a:gs>
              <a:gs pos="85000">
                <a:schemeClr val="accent1">
                  <a:lumMod val="25000"/>
                  <a:lumOff val="75000"/>
                  <a:alpha val="13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79" name="任意多边形: 形状 78"/>
          <p:cNvSpPr/>
          <p:nvPr>
            <p:custDataLst>
              <p:tags r:id="rId4"/>
            </p:custDataLst>
          </p:nvPr>
        </p:nvSpPr>
        <p:spPr>
          <a:xfrm>
            <a:off x="8996145" y="273175"/>
            <a:ext cx="143168" cy="4870325"/>
          </a:xfrm>
          <a:custGeom>
            <a:avLst/>
            <a:gdLst>
              <a:gd name="connsiteX0" fmla="*/ 0 w 190891"/>
              <a:gd name="connsiteY0" fmla="*/ 0 h 6493767"/>
              <a:gd name="connsiteX1" fmla="*/ 190891 w 190891"/>
              <a:gd name="connsiteY1" fmla="*/ 69824 h 6493767"/>
              <a:gd name="connsiteX2" fmla="*/ 190891 w 190891"/>
              <a:gd name="connsiteY2" fmla="*/ 6493767 h 6493767"/>
              <a:gd name="connsiteX3" fmla="*/ 0 w 190891"/>
              <a:gd name="connsiteY3" fmla="*/ 6493767 h 6493767"/>
              <a:gd name="connsiteX4" fmla="*/ 0 w 190891"/>
              <a:gd name="connsiteY4" fmla="*/ 4551091 h 6493767"/>
              <a:gd name="connsiteX5" fmla="*/ 0 w 190891"/>
              <a:gd name="connsiteY5" fmla="*/ 3794930 h 649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91" h="6493767">
                <a:moveTo>
                  <a:pt x="0" y="0"/>
                </a:moveTo>
                <a:lnTo>
                  <a:pt x="190891" y="69824"/>
                </a:lnTo>
                <a:lnTo>
                  <a:pt x="190891" y="6493767"/>
                </a:lnTo>
                <a:lnTo>
                  <a:pt x="0" y="6493767"/>
                </a:lnTo>
                <a:lnTo>
                  <a:pt x="0" y="4551091"/>
                </a:lnTo>
                <a:lnTo>
                  <a:pt x="0" y="37949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93000">
                <a:schemeClr val="accent1">
                  <a:lumMod val="25000"/>
                  <a:lumOff val="75000"/>
                  <a:alpha val="10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131" name="任意多边形: 形状 130"/>
          <p:cNvSpPr/>
          <p:nvPr>
            <p:custDataLst>
              <p:tags r:id="rId5"/>
            </p:custDataLst>
          </p:nvPr>
        </p:nvSpPr>
        <p:spPr>
          <a:xfrm>
            <a:off x="4778609" y="212819"/>
            <a:ext cx="735150" cy="4930681"/>
          </a:xfrm>
          <a:custGeom>
            <a:avLst/>
            <a:gdLst>
              <a:gd name="connsiteX0" fmla="*/ 0 w 980200"/>
              <a:gd name="connsiteY0" fmla="*/ 0 h 6574241"/>
              <a:gd name="connsiteX1" fmla="*/ 980200 w 980200"/>
              <a:gd name="connsiteY1" fmla="*/ 246977 h 6574241"/>
              <a:gd name="connsiteX2" fmla="*/ 980200 w 980200"/>
              <a:gd name="connsiteY2" fmla="*/ 2825734 h 6574241"/>
              <a:gd name="connsiteX3" fmla="*/ 980200 w 980200"/>
              <a:gd name="connsiteY3" fmla="*/ 2837970 h 6574241"/>
              <a:gd name="connsiteX4" fmla="*/ 980200 w 980200"/>
              <a:gd name="connsiteY4" fmla="*/ 2932889 h 6574241"/>
              <a:gd name="connsiteX5" fmla="*/ 980200 w 980200"/>
              <a:gd name="connsiteY5" fmla="*/ 5416727 h 6574241"/>
              <a:gd name="connsiteX6" fmla="*/ 980200 w 980200"/>
              <a:gd name="connsiteY6" fmla="*/ 5511646 h 6574241"/>
              <a:gd name="connsiteX7" fmla="*/ 980200 w 980200"/>
              <a:gd name="connsiteY7" fmla="*/ 5523881 h 6574241"/>
              <a:gd name="connsiteX8" fmla="*/ 980200 w 980200"/>
              <a:gd name="connsiteY8" fmla="*/ 6574241 h 6574241"/>
              <a:gd name="connsiteX9" fmla="*/ 0 w 980200"/>
              <a:gd name="connsiteY9" fmla="*/ 6574241 h 6574241"/>
              <a:gd name="connsiteX10" fmla="*/ 0 w 980200"/>
              <a:gd name="connsiteY10" fmla="*/ 5276903 h 6574241"/>
              <a:gd name="connsiteX11" fmla="*/ 0 w 980200"/>
              <a:gd name="connsiteY11" fmla="*/ 5264668 h 6574241"/>
              <a:gd name="connsiteX12" fmla="*/ 0 w 980200"/>
              <a:gd name="connsiteY12" fmla="*/ 5169750 h 6574241"/>
              <a:gd name="connsiteX13" fmla="*/ 0 w 980200"/>
              <a:gd name="connsiteY13" fmla="*/ 2685911 h 6574241"/>
              <a:gd name="connsiteX14" fmla="*/ 0 w 980200"/>
              <a:gd name="connsiteY14" fmla="*/ 2590993 h 6574241"/>
              <a:gd name="connsiteX15" fmla="*/ 0 w 980200"/>
              <a:gd name="connsiteY15" fmla="*/ 2578758 h 657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0200" h="6574241">
                <a:moveTo>
                  <a:pt x="0" y="0"/>
                </a:moveTo>
                <a:lnTo>
                  <a:pt x="980200" y="246977"/>
                </a:lnTo>
                <a:lnTo>
                  <a:pt x="980200" y="2825734"/>
                </a:lnTo>
                <a:lnTo>
                  <a:pt x="980200" y="2837970"/>
                </a:lnTo>
                <a:lnTo>
                  <a:pt x="980200" y="2932889"/>
                </a:lnTo>
                <a:lnTo>
                  <a:pt x="980200" y="5416727"/>
                </a:lnTo>
                <a:lnTo>
                  <a:pt x="980200" y="5511646"/>
                </a:lnTo>
                <a:lnTo>
                  <a:pt x="980200" y="5523881"/>
                </a:lnTo>
                <a:lnTo>
                  <a:pt x="980200" y="6574241"/>
                </a:lnTo>
                <a:lnTo>
                  <a:pt x="0" y="6574241"/>
                </a:lnTo>
                <a:lnTo>
                  <a:pt x="0" y="5276903"/>
                </a:lnTo>
                <a:lnTo>
                  <a:pt x="0" y="5264668"/>
                </a:lnTo>
                <a:lnTo>
                  <a:pt x="0" y="5169750"/>
                </a:lnTo>
                <a:lnTo>
                  <a:pt x="0" y="2685911"/>
                </a:lnTo>
                <a:lnTo>
                  <a:pt x="0" y="2590993"/>
                </a:lnTo>
                <a:lnTo>
                  <a:pt x="0" y="257875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00"/>
                  <a:lumMod val="70000"/>
                  <a:lumOff val="30000"/>
                </a:schemeClr>
              </a:gs>
              <a:gs pos="85000">
                <a:schemeClr val="accent1">
                  <a:lumMod val="25000"/>
                  <a:lumOff val="75000"/>
                  <a:alpha val="13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/>
          </a:p>
        </p:txBody>
      </p:sp>
      <p:sp>
        <p:nvSpPr>
          <p:cNvPr id="35" name="任意多边形: 形状 34"/>
          <p:cNvSpPr/>
          <p:nvPr>
            <p:custDataLst>
              <p:tags r:id="rId6"/>
            </p:custDataLst>
          </p:nvPr>
        </p:nvSpPr>
        <p:spPr>
          <a:xfrm>
            <a:off x="4335476" y="215999"/>
            <a:ext cx="443134" cy="3794027"/>
          </a:xfrm>
          <a:custGeom>
            <a:avLst/>
            <a:gdLst>
              <a:gd name="connsiteX0" fmla="*/ 791781 w 791781"/>
              <a:gd name="connsiteY0" fmla="*/ 0 h 6779081"/>
              <a:gd name="connsiteX1" fmla="*/ 791781 w 791781"/>
              <a:gd name="connsiteY1" fmla="*/ 2021937 h 6779081"/>
              <a:gd name="connsiteX2" fmla="*/ 791781 w 791781"/>
              <a:gd name="connsiteY2" fmla="*/ 2158336 h 6779081"/>
              <a:gd name="connsiteX3" fmla="*/ 791781 w 791781"/>
              <a:gd name="connsiteY3" fmla="*/ 2355201 h 6779081"/>
              <a:gd name="connsiteX4" fmla="*/ 791781 w 791781"/>
              <a:gd name="connsiteY4" fmla="*/ 4180273 h 6779081"/>
              <a:gd name="connsiteX5" fmla="*/ 791781 w 791781"/>
              <a:gd name="connsiteY5" fmla="*/ 4377138 h 6779081"/>
              <a:gd name="connsiteX6" fmla="*/ 791781 w 791781"/>
              <a:gd name="connsiteY6" fmla="*/ 4513537 h 6779081"/>
              <a:gd name="connsiteX7" fmla="*/ 791781 w 791781"/>
              <a:gd name="connsiteY7" fmla="*/ 6535474 h 6779081"/>
              <a:gd name="connsiteX8" fmla="*/ 0 w 791781"/>
              <a:gd name="connsiteY8" fmla="*/ 6779081 h 6779081"/>
              <a:gd name="connsiteX9" fmla="*/ 0 w 791781"/>
              <a:gd name="connsiteY9" fmla="*/ 4757144 h 6779081"/>
              <a:gd name="connsiteX10" fmla="*/ 0 w 791781"/>
              <a:gd name="connsiteY10" fmla="*/ 4620745 h 6779081"/>
              <a:gd name="connsiteX11" fmla="*/ 0 w 791781"/>
              <a:gd name="connsiteY11" fmla="*/ 4423877 h 6779081"/>
              <a:gd name="connsiteX12" fmla="*/ 0 w 791781"/>
              <a:gd name="connsiteY12" fmla="*/ 2598808 h 6779081"/>
              <a:gd name="connsiteX13" fmla="*/ 0 w 791781"/>
              <a:gd name="connsiteY13" fmla="*/ 2401940 h 6779081"/>
              <a:gd name="connsiteX14" fmla="*/ 0 w 791781"/>
              <a:gd name="connsiteY14" fmla="*/ 2265541 h 6779081"/>
              <a:gd name="connsiteX15" fmla="*/ 0 w 791781"/>
              <a:gd name="connsiteY15" fmla="*/ 243604 h 677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781" h="6779081">
                <a:moveTo>
                  <a:pt x="791781" y="0"/>
                </a:moveTo>
                <a:lnTo>
                  <a:pt x="791781" y="2021937"/>
                </a:lnTo>
                <a:lnTo>
                  <a:pt x="791781" y="2158336"/>
                </a:lnTo>
                <a:lnTo>
                  <a:pt x="791781" y="2355201"/>
                </a:lnTo>
                <a:lnTo>
                  <a:pt x="791781" y="4180273"/>
                </a:lnTo>
                <a:lnTo>
                  <a:pt x="791781" y="4377138"/>
                </a:lnTo>
                <a:lnTo>
                  <a:pt x="791781" y="4513537"/>
                </a:lnTo>
                <a:lnTo>
                  <a:pt x="791781" y="6535474"/>
                </a:lnTo>
                <a:lnTo>
                  <a:pt x="0" y="6779081"/>
                </a:lnTo>
                <a:lnTo>
                  <a:pt x="0" y="4757144"/>
                </a:lnTo>
                <a:lnTo>
                  <a:pt x="0" y="4620745"/>
                </a:lnTo>
                <a:lnTo>
                  <a:pt x="0" y="4423877"/>
                </a:lnTo>
                <a:lnTo>
                  <a:pt x="0" y="2598808"/>
                </a:lnTo>
                <a:lnTo>
                  <a:pt x="0" y="2401940"/>
                </a:lnTo>
                <a:lnTo>
                  <a:pt x="0" y="2265541"/>
                </a:lnTo>
                <a:lnTo>
                  <a:pt x="0" y="24360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  <a:lumOff val="30000"/>
                  <a:alpha val="5000"/>
                </a:schemeClr>
              </a:gs>
              <a:gs pos="85000">
                <a:schemeClr val="accent1">
                  <a:lumMod val="25000"/>
                  <a:lumOff val="75000"/>
                  <a:alpha val="5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34" name="任意多边形: 形状 133"/>
          <p:cNvSpPr/>
          <p:nvPr>
            <p:custDataLst>
              <p:tags r:id="rId7"/>
            </p:custDataLst>
          </p:nvPr>
        </p:nvSpPr>
        <p:spPr>
          <a:xfrm>
            <a:off x="5751406" y="1104383"/>
            <a:ext cx="644633" cy="4039118"/>
          </a:xfrm>
          <a:custGeom>
            <a:avLst/>
            <a:gdLst>
              <a:gd name="connsiteX0" fmla="*/ 0 w 859510"/>
              <a:gd name="connsiteY0" fmla="*/ 0 h 5385490"/>
              <a:gd name="connsiteX1" fmla="*/ 859510 w 859510"/>
              <a:gd name="connsiteY1" fmla="*/ 216567 h 5385490"/>
              <a:gd name="connsiteX2" fmla="*/ 859510 w 859510"/>
              <a:gd name="connsiteY2" fmla="*/ 2477807 h 5385490"/>
              <a:gd name="connsiteX3" fmla="*/ 859510 w 859510"/>
              <a:gd name="connsiteY3" fmla="*/ 2488536 h 5385490"/>
              <a:gd name="connsiteX4" fmla="*/ 859510 w 859510"/>
              <a:gd name="connsiteY4" fmla="*/ 2571769 h 5385490"/>
              <a:gd name="connsiteX5" fmla="*/ 859510 w 859510"/>
              <a:gd name="connsiteY5" fmla="*/ 4749776 h 5385490"/>
              <a:gd name="connsiteX6" fmla="*/ 859510 w 859510"/>
              <a:gd name="connsiteY6" fmla="*/ 4833008 h 5385490"/>
              <a:gd name="connsiteX7" fmla="*/ 859510 w 859510"/>
              <a:gd name="connsiteY7" fmla="*/ 4843737 h 5385490"/>
              <a:gd name="connsiteX8" fmla="*/ 859510 w 859510"/>
              <a:gd name="connsiteY8" fmla="*/ 5385490 h 5385490"/>
              <a:gd name="connsiteX9" fmla="*/ 0 w 859510"/>
              <a:gd name="connsiteY9" fmla="*/ 5385490 h 5385490"/>
              <a:gd name="connsiteX10" fmla="*/ 0 w 859510"/>
              <a:gd name="connsiteY10" fmla="*/ 4627169 h 5385490"/>
              <a:gd name="connsiteX11" fmla="*/ 0 w 859510"/>
              <a:gd name="connsiteY11" fmla="*/ 4616440 h 5385490"/>
              <a:gd name="connsiteX12" fmla="*/ 0 w 859510"/>
              <a:gd name="connsiteY12" fmla="*/ 4533209 h 5385490"/>
              <a:gd name="connsiteX13" fmla="*/ 0 w 859510"/>
              <a:gd name="connsiteY13" fmla="*/ 2355200 h 5385490"/>
              <a:gd name="connsiteX14" fmla="*/ 0 w 859510"/>
              <a:gd name="connsiteY14" fmla="*/ 2271969 h 5385490"/>
              <a:gd name="connsiteX15" fmla="*/ 0 w 859510"/>
              <a:gd name="connsiteY15" fmla="*/ 2261241 h 538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9510" h="5385490">
                <a:moveTo>
                  <a:pt x="0" y="0"/>
                </a:moveTo>
                <a:lnTo>
                  <a:pt x="859510" y="216567"/>
                </a:lnTo>
                <a:lnTo>
                  <a:pt x="859510" y="2477807"/>
                </a:lnTo>
                <a:lnTo>
                  <a:pt x="859510" y="2488536"/>
                </a:lnTo>
                <a:lnTo>
                  <a:pt x="859510" y="2571769"/>
                </a:lnTo>
                <a:lnTo>
                  <a:pt x="859510" y="4749776"/>
                </a:lnTo>
                <a:lnTo>
                  <a:pt x="859510" y="4833008"/>
                </a:lnTo>
                <a:lnTo>
                  <a:pt x="859510" y="4843737"/>
                </a:lnTo>
                <a:lnTo>
                  <a:pt x="859510" y="5385490"/>
                </a:lnTo>
                <a:lnTo>
                  <a:pt x="0" y="5385490"/>
                </a:lnTo>
                <a:lnTo>
                  <a:pt x="0" y="4627169"/>
                </a:lnTo>
                <a:lnTo>
                  <a:pt x="0" y="4616440"/>
                </a:lnTo>
                <a:lnTo>
                  <a:pt x="0" y="4533209"/>
                </a:lnTo>
                <a:lnTo>
                  <a:pt x="0" y="2355200"/>
                </a:lnTo>
                <a:lnTo>
                  <a:pt x="0" y="2271969"/>
                </a:lnTo>
                <a:lnTo>
                  <a:pt x="0" y="22612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85000">
                <a:schemeClr val="accent1">
                  <a:lumMod val="25000"/>
                  <a:lumOff val="75000"/>
                  <a:alpha val="7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28" name="任意多边形: 形状 127"/>
          <p:cNvSpPr/>
          <p:nvPr>
            <p:custDataLst>
              <p:tags r:id="rId8"/>
            </p:custDataLst>
          </p:nvPr>
        </p:nvSpPr>
        <p:spPr>
          <a:xfrm>
            <a:off x="5157571" y="1104383"/>
            <a:ext cx="593836" cy="4039118"/>
          </a:xfrm>
          <a:custGeom>
            <a:avLst/>
            <a:gdLst>
              <a:gd name="connsiteX0" fmla="*/ 791781 w 791781"/>
              <a:gd name="connsiteY0" fmla="*/ 0 h 5385490"/>
              <a:gd name="connsiteX1" fmla="*/ 791781 w 791781"/>
              <a:gd name="connsiteY1" fmla="*/ 2021937 h 5385490"/>
              <a:gd name="connsiteX2" fmla="*/ 791781 w 791781"/>
              <a:gd name="connsiteY2" fmla="*/ 2158337 h 5385490"/>
              <a:gd name="connsiteX3" fmla="*/ 791781 w 791781"/>
              <a:gd name="connsiteY3" fmla="*/ 2355202 h 5385490"/>
              <a:gd name="connsiteX4" fmla="*/ 791781 w 791781"/>
              <a:gd name="connsiteY4" fmla="*/ 4180273 h 5385490"/>
              <a:gd name="connsiteX5" fmla="*/ 791781 w 791781"/>
              <a:gd name="connsiteY5" fmla="*/ 4377138 h 5385490"/>
              <a:gd name="connsiteX6" fmla="*/ 791781 w 791781"/>
              <a:gd name="connsiteY6" fmla="*/ 4513537 h 5385490"/>
              <a:gd name="connsiteX7" fmla="*/ 791781 w 791781"/>
              <a:gd name="connsiteY7" fmla="*/ 5385490 h 5385490"/>
              <a:gd name="connsiteX8" fmla="*/ 0 w 791781"/>
              <a:gd name="connsiteY8" fmla="*/ 5385490 h 5385490"/>
              <a:gd name="connsiteX9" fmla="*/ 0 w 791781"/>
              <a:gd name="connsiteY9" fmla="*/ 4757144 h 5385490"/>
              <a:gd name="connsiteX10" fmla="*/ 0 w 791781"/>
              <a:gd name="connsiteY10" fmla="*/ 4620745 h 5385490"/>
              <a:gd name="connsiteX11" fmla="*/ 0 w 791781"/>
              <a:gd name="connsiteY11" fmla="*/ 4423877 h 5385490"/>
              <a:gd name="connsiteX12" fmla="*/ 0 w 791781"/>
              <a:gd name="connsiteY12" fmla="*/ 2598809 h 5385490"/>
              <a:gd name="connsiteX13" fmla="*/ 0 w 791781"/>
              <a:gd name="connsiteY13" fmla="*/ 2401941 h 5385490"/>
              <a:gd name="connsiteX14" fmla="*/ 0 w 791781"/>
              <a:gd name="connsiteY14" fmla="*/ 2265542 h 5385490"/>
              <a:gd name="connsiteX15" fmla="*/ 0 w 791781"/>
              <a:gd name="connsiteY15" fmla="*/ 243604 h 538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781" h="5385490">
                <a:moveTo>
                  <a:pt x="791781" y="0"/>
                </a:moveTo>
                <a:lnTo>
                  <a:pt x="791781" y="2021937"/>
                </a:lnTo>
                <a:lnTo>
                  <a:pt x="791781" y="2158337"/>
                </a:lnTo>
                <a:lnTo>
                  <a:pt x="791781" y="2355202"/>
                </a:lnTo>
                <a:lnTo>
                  <a:pt x="791781" y="4180273"/>
                </a:lnTo>
                <a:lnTo>
                  <a:pt x="791781" y="4377138"/>
                </a:lnTo>
                <a:lnTo>
                  <a:pt x="791781" y="4513537"/>
                </a:lnTo>
                <a:lnTo>
                  <a:pt x="791781" y="5385490"/>
                </a:lnTo>
                <a:lnTo>
                  <a:pt x="0" y="5385490"/>
                </a:lnTo>
                <a:lnTo>
                  <a:pt x="0" y="4757144"/>
                </a:lnTo>
                <a:lnTo>
                  <a:pt x="0" y="4620745"/>
                </a:lnTo>
                <a:lnTo>
                  <a:pt x="0" y="4423877"/>
                </a:lnTo>
                <a:lnTo>
                  <a:pt x="0" y="2598809"/>
                </a:lnTo>
                <a:lnTo>
                  <a:pt x="0" y="2401941"/>
                </a:lnTo>
                <a:lnTo>
                  <a:pt x="0" y="2265542"/>
                </a:lnTo>
                <a:lnTo>
                  <a:pt x="0" y="24360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85000">
                <a:schemeClr val="accent1">
                  <a:lumMod val="25000"/>
                  <a:lumOff val="75000"/>
                  <a:alpha val="2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38" name="任意多边形: 形状 37"/>
          <p:cNvSpPr/>
          <p:nvPr>
            <p:custDataLst>
              <p:tags r:id="rId9"/>
            </p:custDataLst>
          </p:nvPr>
        </p:nvSpPr>
        <p:spPr>
          <a:xfrm>
            <a:off x="7586546" y="1575452"/>
            <a:ext cx="390226" cy="2289627"/>
          </a:xfrm>
          <a:custGeom>
            <a:avLst/>
            <a:gdLst>
              <a:gd name="connsiteX0" fmla="*/ 1355334 w 1355334"/>
              <a:gd name="connsiteY0" fmla="*/ 0 h 8733826"/>
              <a:gd name="connsiteX1" fmla="*/ 1355334 w 1355334"/>
              <a:gd name="connsiteY1" fmla="*/ 3794929 h 8733826"/>
              <a:gd name="connsiteX2" fmla="*/ 1355334 w 1355334"/>
              <a:gd name="connsiteY2" fmla="*/ 4551092 h 8733826"/>
              <a:gd name="connsiteX3" fmla="*/ 1355334 w 1355334"/>
              <a:gd name="connsiteY3" fmla="*/ 8346020 h 8733826"/>
              <a:gd name="connsiteX4" fmla="*/ 0 w 1355334"/>
              <a:gd name="connsiteY4" fmla="*/ 8733826 h 8733826"/>
              <a:gd name="connsiteX5" fmla="*/ 0 w 1355334"/>
              <a:gd name="connsiteY5" fmla="*/ 4938898 h 8733826"/>
              <a:gd name="connsiteX6" fmla="*/ 0 w 1355334"/>
              <a:gd name="connsiteY6" fmla="*/ 4182735 h 8733826"/>
              <a:gd name="connsiteX7" fmla="*/ 0 w 1355334"/>
              <a:gd name="connsiteY7" fmla="*/ 387806 h 873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334" h="8733826">
                <a:moveTo>
                  <a:pt x="1355334" y="0"/>
                </a:moveTo>
                <a:lnTo>
                  <a:pt x="1355334" y="3794929"/>
                </a:lnTo>
                <a:lnTo>
                  <a:pt x="1355334" y="4551092"/>
                </a:lnTo>
                <a:lnTo>
                  <a:pt x="1355334" y="8346020"/>
                </a:lnTo>
                <a:lnTo>
                  <a:pt x="0" y="8733826"/>
                </a:lnTo>
                <a:lnTo>
                  <a:pt x="0" y="4938898"/>
                </a:lnTo>
                <a:lnTo>
                  <a:pt x="0" y="4182735"/>
                </a:lnTo>
                <a:lnTo>
                  <a:pt x="0" y="38780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36000"/>
                </a:schemeClr>
              </a:gs>
              <a:gs pos="85000">
                <a:schemeClr val="accent1">
                  <a:alpha val="13000"/>
                  <a:lumMod val="60000"/>
                  <a:lumOff val="40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39" name="任意多边形: 形状 38"/>
          <p:cNvSpPr/>
          <p:nvPr>
            <p:custDataLst>
              <p:tags r:id="rId10"/>
            </p:custDataLst>
          </p:nvPr>
        </p:nvSpPr>
        <p:spPr>
          <a:xfrm>
            <a:off x="4697018" y="567461"/>
            <a:ext cx="4266366" cy="3273413"/>
          </a:xfrm>
          <a:custGeom>
            <a:avLst/>
            <a:gdLst>
              <a:gd name="connsiteX0" fmla="*/ 1307938 w 3152541"/>
              <a:gd name="connsiteY0" fmla="*/ 0 h 1875179"/>
              <a:gd name="connsiteX1" fmla="*/ 1211883 w 3152541"/>
              <a:gd name="connsiteY1" fmla="*/ 0 h 1875179"/>
              <a:gd name="connsiteX2" fmla="*/ 640258 w 3152541"/>
              <a:gd name="connsiteY2" fmla="*/ 0 h 1875179"/>
              <a:gd name="connsiteX3" fmla="*/ 530466 w 3152541"/>
              <a:gd name="connsiteY3" fmla="*/ 0 h 1875179"/>
              <a:gd name="connsiteX4" fmla="*/ 0 w 3152541"/>
              <a:gd name="connsiteY4" fmla="*/ 0 h 1875179"/>
              <a:gd name="connsiteX5" fmla="*/ 352147 w 3152541"/>
              <a:gd name="connsiteY5" fmla="*/ 1875179 h 1875179"/>
              <a:gd name="connsiteX6" fmla="*/ 530466 w 3152541"/>
              <a:gd name="connsiteY6" fmla="*/ 1875179 h 1875179"/>
              <a:gd name="connsiteX7" fmla="*/ 640258 w 3152541"/>
              <a:gd name="connsiteY7" fmla="*/ 1875179 h 1875179"/>
              <a:gd name="connsiteX8" fmla="*/ 1211883 w 3152541"/>
              <a:gd name="connsiteY8" fmla="*/ 1875179 h 1875179"/>
              <a:gd name="connsiteX9" fmla="*/ 1307938 w 3152541"/>
              <a:gd name="connsiteY9" fmla="*/ 1875179 h 1875179"/>
              <a:gd name="connsiteX10" fmla="*/ 2800448 w 3152541"/>
              <a:gd name="connsiteY10" fmla="*/ 1875179 h 1875179"/>
              <a:gd name="connsiteX11" fmla="*/ 3152542 w 3152541"/>
              <a:gd name="connsiteY11" fmla="*/ 0 h 1875179"/>
              <a:gd name="connsiteX0-1" fmla="*/ 1307938 w 3152542"/>
              <a:gd name="connsiteY0-2" fmla="*/ 0 h 1875179"/>
              <a:gd name="connsiteX1-3" fmla="*/ 1211883 w 3152542"/>
              <a:gd name="connsiteY1-4" fmla="*/ 0 h 1875179"/>
              <a:gd name="connsiteX2-5" fmla="*/ 640258 w 3152542"/>
              <a:gd name="connsiteY2-6" fmla="*/ 0 h 1875179"/>
              <a:gd name="connsiteX3-7" fmla="*/ 0 w 3152542"/>
              <a:gd name="connsiteY3-8" fmla="*/ 0 h 1875179"/>
              <a:gd name="connsiteX4-9" fmla="*/ 352147 w 3152542"/>
              <a:gd name="connsiteY4-10" fmla="*/ 1875179 h 1875179"/>
              <a:gd name="connsiteX5-11" fmla="*/ 530466 w 3152542"/>
              <a:gd name="connsiteY5-12" fmla="*/ 1875179 h 1875179"/>
              <a:gd name="connsiteX6-13" fmla="*/ 640258 w 3152542"/>
              <a:gd name="connsiteY6-14" fmla="*/ 1875179 h 1875179"/>
              <a:gd name="connsiteX7-15" fmla="*/ 1211883 w 3152542"/>
              <a:gd name="connsiteY7-16" fmla="*/ 1875179 h 1875179"/>
              <a:gd name="connsiteX8-17" fmla="*/ 1307938 w 3152542"/>
              <a:gd name="connsiteY8-18" fmla="*/ 1875179 h 1875179"/>
              <a:gd name="connsiteX9-19" fmla="*/ 2800448 w 3152542"/>
              <a:gd name="connsiteY9-20" fmla="*/ 1875179 h 1875179"/>
              <a:gd name="connsiteX10-21" fmla="*/ 3152542 w 3152542"/>
              <a:gd name="connsiteY10-22" fmla="*/ 0 h 1875179"/>
              <a:gd name="connsiteX11-23" fmla="*/ 1307938 w 3152542"/>
              <a:gd name="connsiteY11-24" fmla="*/ 0 h 1875179"/>
              <a:gd name="connsiteX0-25" fmla="*/ 1307938 w 3152542"/>
              <a:gd name="connsiteY0-26" fmla="*/ 0 h 1875179"/>
              <a:gd name="connsiteX1-27" fmla="*/ 1211883 w 3152542"/>
              <a:gd name="connsiteY1-28" fmla="*/ 0 h 1875179"/>
              <a:gd name="connsiteX2-29" fmla="*/ 0 w 3152542"/>
              <a:gd name="connsiteY2-30" fmla="*/ 0 h 1875179"/>
              <a:gd name="connsiteX3-31" fmla="*/ 352147 w 3152542"/>
              <a:gd name="connsiteY3-32" fmla="*/ 1875179 h 1875179"/>
              <a:gd name="connsiteX4-33" fmla="*/ 530466 w 3152542"/>
              <a:gd name="connsiteY4-34" fmla="*/ 1875179 h 1875179"/>
              <a:gd name="connsiteX5-35" fmla="*/ 640258 w 3152542"/>
              <a:gd name="connsiteY5-36" fmla="*/ 1875179 h 1875179"/>
              <a:gd name="connsiteX6-37" fmla="*/ 1211883 w 3152542"/>
              <a:gd name="connsiteY6-38" fmla="*/ 1875179 h 1875179"/>
              <a:gd name="connsiteX7-39" fmla="*/ 1307938 w 3152542"/>
              <a:gd name="connsiteY7-40" fmla="*/ 1875179 h 1875179"/>
              <a:gd name="connsiteX8-41" fmla="*/ 2800448 w 3152542"/>
              <a:gd name="connsiteY8-42" fmla="*/ 1875179 h 1875179"/>
              <a:gd name="connsiteX9-43" fmla="*/ 3152542 w 3152542"/>
              <a:gd name="connsiteY9-44" fmla="*/ 0 h 1875179"/>
              <a:gd name="connsiteX10-45" fmla="*/ 1307938 w 3152542"/>
              <a:gd name="connsiteY10-46" fmla="*/ 0 h 1875179"/>
              <a:gd name="connsiteX0-47" fmla="*/ 1307938 w 3152542"/>
              <a:gd name="connsiteY0-48" fmla="*/ 0 h 1875179"/>
              <a:gd name="connsiteX1-49" fmla="*/ 0 w 3152542"/>
              <a:gd name="connsiteY1-50" fmla="*/ 0 h 1875179"/>
              <a:gd name="connsiteX2-51" fmla="*/ 352147 w 3152542"/>
              <a:gd name="connsiteY2-52" fmla="*/ 1875179 h 1875179"/>
              <a:gd name="connsiteX3-53" fmla="*/ 530466 w 3152542"/>
              <a:gd name="connsiteY3-54" fmla="*/ 1875179 h 1875179"/>
              <a:gd name="connsiteX4-55" fmla="*/ 640258 w 3152542"/>
              <a:gd name="connsiteY4-56" fmla="*/ 1875179 h 1875179"/>
              <a:gd name="connsiteX5-57" fmla="*/ 1211883 w 3152542"/>
              <a:gd name="connsiteY5-58" fmla="*/ 1875179 h 1875179"/>
              <a:gd name="connsiteX6-59" fmla="*/ 1307938 w 3152542"/>
              <a:gd name="connsiteY6-60" fmla="*/ 1875179 h 1875179"/>
              <a:gd name="connsiteX7-61" fmla="*/ 2800448 w 3152542"/>
              <a:gd name="connsiteY7-62" fmla="*/ 1875179 h 1875179"/>
              <a:gd name="connsiteX8-63" fmla="*/ 3152542 w 3152542"/>
              <a:gd name="connsiteY8-64" fmla="*/ 0 h 1875179"/>
              <a:gd name="connsiteX9-65" fmla="*/ 1307938 w 3152542"/>
              <a:gd name="connsiteY9-66" fmla="*/ 0 h 1875179"/>
              <a:gd name="connsiteX0-67" fmla="*/ 3152542 w 3152542"/>
              <a:gd name="connsiteY0-68" fmla="*/ 0 h 1875179"/>
              <a:gd name="connsiteX1-69" fmla="*/ 0 w 3152542"/>
              <a:gd name="connsiteY1-70" fmla="*/ 0 h 1875179"/>
              <a:gd name="connsiteX2-71" fmla="*/ 352147 w 3152542"/>
              <a:gd name="connsiteY2-72" fmla="*/ 1875179 h 1875179"/>
              <a:gd name="connsiteX3-73" fmla="*/ 530466 w 3152542"/>
              <a:gd name="connsiteY3-74" fmla="*/ 1875179 h 1875179"/>
              <a:gd name="connsiteX4-75" fmla="*/ 640258 w 3152542"/>
              <a:gd name="connsiteY4-76" fmla="*/ 1875179 h 1875179"/>
              <a:gd name="connsiteX5-77" fmla="*/ 1211883 w 3152542"/>
              <a:gd name="connsiteY5-78" fmla="*/ 1875179 h 1875179"/>
              <a:gd name="connsiteX6-79" fmla="*/ 1307938 w 3152542"/>
              <a:gd name="connsiteY6-80" fmla="*/ 1875179 h 1875179"/>
              <a:gd name="connsiteX7-81" fmla="*/ 2800448 w 3152542"/>
              <a:gd name="connsiteY7-82" fmla="*/ 1875179 h 1875179"/>
              <a:gd name="connsiteX8-83" fmla="*/ 3152542 w 3152542"/>
              <a:gd name="connsiteY8-84" fmla="*/ 0 h 1875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152542" h="1875179">
                <a:moveTo>
                  <a:pt x="3152542" y="0"/>
                </a:moveTo>
                <a:lnTo>
                  <a:pt x="0" y="0"/>
                </a:lnTo>
                <a:lnTo>
                  <a:pt x="352147" y="1875179"/>
                </a:lnTo>
                <a:lnTo>
                  <a:pt x="530466" y="1875179"/>
                </a:lnTo>
                <a:lnTo>
                  <a:pt x="640258" y="1875179"/>
                </a:lnTo>
                <a:lnTo>
                  <a:pt x="1211883" y="1875179"/>
                </a:lnTo>
                <a:lnTo>
                  <a:pt x="1307938" y="1875179"/>
                </a:lnTo>
                <a:lnTo>
                  <a:pt x="2800448" y="1875179"/>
                </a:lnTo>
                <a:lnTo>
                  <a:pt x="3152542" y="0"/>
                </a:lnTo>
                <a:close/>
              </a:path>
            </a:pathLst>
          </a:custGeom>
          <a:gradFill>
            <a:gsLst>
              <a:gs pos="100000">
                <a:srgbClr val="FFFFFF">
                  <a:alpha val="48000"/>
                </a:srgbClr>
              </a:gs>
              <a:gs pos="14000">
                <a:srgbClr val="FFFFFF">
                  <a:alpha val="0"/>
                </a:srgbClr>
              </a:gs>
            </a:gsLst>
            <a:lin ang="5400000" scaled="0"/>
          </a:gradFill>
          <a:ln w="5343" cap="flat">
            <a:noFill/>
            <a:prstDash val="solid"/>
            <a:miter/>
          </a:ln>
          <a:effectLst>
            <a:softEdge rad="0"/>
          </a:effectLst>
        </p:spPr>
        <p:txBody>
          <a:bodyPr rtlCol="0" anchor="ctr"/>
          <a:lstStyle/>
          <a:p>
            <a:endParaRPr lang="zh-CN" altLang="en-US" sz="1015"/>
          </a:p>
        </p:txBody>
      </p:sp>
      <p:sp>
        <p:nvSpPr>
          <p:cNvPr id="41" name="任意多边形: 形状 40"/>
          <p:cNvSpPr/>
          <p:nvPr>
            <p:custDataLst>
              <p:tags r:id="rId11"/>
            </p:custDataLst>
          </p:nvPr>
        </p:nvSpPr>
        <p:spPr>
          <a:xfrm>
            <a:off x="5480387" y="2503356"/>
            <a:ext cx="301250" cy="98340"/>
          </a:xfrm>
          <a:custGeom>
            <a:avLst/>
            <a:gdLst>
              <a:gd name="connsiteX0" fmla="*/ 450036 w 450036"/>
              <a:gd name="connsiteY0" fmla="*/ 82802 h 146799"/>
              <a:gd name="connsiteX1" fmla="*/ 0 w 450036"/>
              <a:gd name="connsiteY1" fmla="*/ 146799 h 146799"/>
              <a:gd name="connsiteX2" fmla="*/ 0 w 450036"/>
              <a:gd name="connsiteY2" fmla="*/ 64155 h 146799"/>
              <a:gd name="connsiteX3" fmla="*/ 450036 w 450036"/>
              <a:gd name="connsiteY3" fmla="*/ 0 h 14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36" h="146799">
                <a:moveTo>
                  <a:pt x="450036" y="82802"/>
                </a:moveTo>
                <a:lnTo>
                  <a:pt x="0" y="146799"/>
                </a:lnTo>
                <a:lnTo>
                  <a:pt x="0" y="64155"/>
                </a:lnTo>
                <a:lnTo>
                  <a:pt x="45003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42" name="任意多边形: 形状 41"/>
          <p:cNvSpPr/>
          <p:nvPr>
            <p:custDataLst>
              <p:tags r:id="rId12"/>
            </p:custDataLst>
          </p:nvPr>
        </p:nvSpPr>
        <p:spPr>
          <a:xfrm>
            <a:off x="5781191" y="2471763"/>
            <a:ext cx="159747" cy="87215"/>
          </a:xfrm>
          <a:custGeom>
            <a:avLst/>
            <a:gdLst>
              <a:gd name="connsiteX0" fmla="*/ 0 w 239081"/>
              <a:gd name="connsiteY0" fmla="*/ 0 h 130523"/>
              <a:gd name="connsiteX1" fmla="*/ 239082 w 239081"/>
              <a:gd name="connsiteY1" fmla="*/ 0 h 130523"/>
              <a:gd name="connsiteX2" fmla="*/ 239082 w 239081"/>
              <a:gd name="connsiteY2" fmla="*/ 130523 h 130523"/>
              <a:gd name="connsiteX3" fmla="*/ 0 w 239081"/>
              <a:gd name="connsiteY3" fmla="*/ 130523 h 1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81" h="130523">
                <a:moveTo>
                  <a:pt x="0" y="0"/>
                </a:moveTo>
                <a:lnTo>
                  <a:pt x="239082" y="0"/>
                </a:lnTo>
                <a:lnTo>
                  <a:pt x="239082" y="130523"/>
                </a:lnTo>
                <a:lnTo>
                  <a:pt x="0" y="13052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19" name="任意多边形: 形状 118"/>
          <p:cNvSpPr/>
          <p:nvPr>
            <p:custDataLst>
              <p:tags r:id="rId13"/>
            </p:custDataLst>
          </p:nvPr>
        </p:nvSpPr>
        <p:spPr>
          <a:xfrm>
            <a:off x="5633014" y="2450785"/>
            <a:ext cx="622523" cy="2692715"/>
          </a:xfrm>
          <a:custGeom>
            <a:avLst/>
            <a:gdLst>
              <a:gd name="connsiteX0" fmla="*/ 830031 w 830031"/>
              <a:gd name="connsiteY0" fmla="*/ 0 h 3590287"/>
              <a:gd name="connsiteX1" fmla="*/ 830031 w 830031"/>
              <a:gd name="connsiteY1" fmla="*/ 3590287 h 3590287"/>
              <a:gd name="connsiteX2" fmla="*/ 153657 w 830031"/>
              <a:gd name="connsiteY2" fmla="*/ 3590287 h 3590287"/>
              <a:gd name="connsiteX3" fmla="*/ 153657 w 830031"/>
              <a:gd name="connsiteY3" fmla="*/ 280822 h 3590287"/>
              <a:gd name="connsiteX4" fmla="*/ 0 w 830031"/>
              <a:gd name="connsiteY4" fmla="*/ 240926 h 3590287"/>
              <a:gd name="connsiteX5" fmla="*/ 413747 w 830031"/>
              <a:gd name="connsiteY5" fmla="*/ 174104 h 3590287"/>
              <a:gd name="connsiteX6" fmla="*/ 637466 w 830031"/>
              <a:gd name="connsiteY6" fmla="*/ 122930 h 3590287"/>
              <a:gd name="connsiteX7" fmla="*/ 826224 w 830031"/>
              <a:gd name="connsiteY7" fmla="*/ 16072 h 3590287"/>
              <a:gd name="connsiteX8" fmla="*/ 830031 w 830031"/>
              <a:gd name="connsiteY8" fmla="*/ 0 h 359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031" h="3590287">
                <a:moveTo>
                  <a:pt x="830031" y="0"/>
                </a:moveTo>
                <a:lnTo>
                  <a:pt x="830031" y="3590287"/>
                </a:lnTo>
                <a:lnTo>
                  <a:pt x="153657" y="3590287"/>
                </a:lnTo>
                <a:lnTo>
                  <a:pt x="153657" y="280822"/>
                </a:lnTo>
                <a:lnTo>
                  <a:pt x="0" y="240926"/>
                </a:lnTo>
                <a:lnTo>
                  <a:pt x="413747" y="174104"/>
                </a:lnTo>
                <a:cubicBezTo>
                  <a:pt x="496778" y="160852"/>
                  <a:pt x="571492" y="143653"/>
                  <a:pt x="637466" y="122930"/>
                </a:cubicBezTo>
                <a:cubicBezTo>
                  <a:pt x="747141" y="88251"/>
                  <a:pt x="809449" y="52584"/>
                  <a:pt x="826224" y="16072"/>
                </a:cubicBezTo>
                <a:cubicBezTo>
                  <a:pt x="828762" y="10432"/>
                  <a:pt x="830031" y="5217"/>
                  <a:pt x="83003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44" name="任意多边形: 形状 43"/>
          <p:cNvSpPr/>
          <p:nvPr>
            <p:custDataLst>
              <p:tags r:id="rId14"/>
            </p:custDataLst>
          </p:nvPr>
        </p:nvSpPr>
        <p:spPr>
          <a:xfrm>
            <a:off x="5003816" y="2395672"/>
            <a:ext cx="1251720" cy="369331"/>
          </a:xfrm>
          <a:custGeom>
            <a:avLst/>
            <a:gdLst>
              <a:gd name="connsiteX0" fmla="*/ 1112924 w 1871154"/>
              <a:gd name="connsiteY0" fmla="*/ 402119 h 552236"/>
              <a:gd name="connsiteX1" fmla="*/ 637604 w 1871154"/>
              <a:gd name="connsiteY1" fmla="*/ 552236 h 552236"/>
              <a:gd name="connsiteX2" fmla="*/ 0 w 1871154"/>
              <a:gd name="connsiteY2" fmla="*/ 367197 h 552236"/>
              <a:gd name="connsiteX3" fmla="*/ 1240919 w 1871154"/>
              <a:gd name="connsiteY3" fmla="*/ 182947 h 552236"/>
              <a:gd name="connsiteX4" fmla="*/ 1361013 w 1871154"/>
              <a:gd name="connsiteY4" fmla="*/ 159245 h 552236"/>
              <a:gd name="connsiteX5" fmla="*/ 1368440 w 1871154"/>
              <a:gd name="connsiteY5" fmla="*/ 122742 h 552236"/>
              <a:gd name="connsiteX6" fmla="*/ 1296067 w 1871154"/>
              <a:gd name="connsiteY6" fmla="*/ 119740 h 552236"/>
              <a:gd name="connsiteX7" fmla="*/ 1215636 w 1871154"/>
              <a:gd name="connsiteY7" fmla="*/ 133646 h 552236"/>
              <a:gd name="connsiteX8" fmla="*/ 1161909 w 1871154"/>
              <a:gd name="connsiteY8" fmla="*/ 161457 h 552236"/>
              <a:gd name="connsiteX9" fmla="*/ 711873 w 1871154"/>
              <a:gd name="connsiteY9" fmla="*/ 225296 h 552236"/>
              <a:gd name="connsiteX10" fmla="*/ 984297 w 1871154"/>
              <a:gd name="connsiteY10" fmla="*/ 72650 h 552236"/>
              <a:gd name="connsiteX11" fmla="*/ 1396883 w 1871154"/>
              <a:gd name="connsiteY11" fmla="*/ 5651 h 552236"/>
              <a:gd name="connsiteX12" fmla="*/ 1751002 w 1871154"/>
              <a:gd name="connsiteY12" fmla="*/ 17976 h 552236"/>
              <a:gd name="connsiteX13" fmla="*/ 1866830 w 1871154"/>
              <a:gd name="connsiteY13" fmla="*/ 105676 h 552236"/>
              <a:gd name="connsiteX14" fmla="*/ 1655085 w 1871154"/>
              <a:gd name="connsiteY14" fmla="*/ 225296 h 552236"/>
              <a:gd name="connsiteX15" fmla="*/ 1404310 w 1871154"/>
              <a:gd name="connsiteY15" fmla="*/ 282657 h 552236"/>
              <a:gd name="connsiteX16" fmla="*/ 940526 w 1871154"/>
              <a:gd name="connsiteY16" fmla="*/ 357558 h 552236"/>
              <a:gd name="connsiteX17" fmla="*/ 1112924 w 1871154"/>
              <a:gd name="connsiteY17" fmla="*/ 402119 h 55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1154" h="552236">
                <a:moveTo>
                  <a:pt x="1112924" y="402119"/>
                </a:moveTo>
                <a:lnTo>
                  <a:pt x="637604" y="552236"/>
                </a:lnTo>
                <a:lnTo>
                  <a:pt x="0" y="367197"/>
                </a:lnTo>
                <a:lnTo>
                  <a:pt x="1240919" y="182947"/>
                </a:lnTo>
                <a:cubicBezTo>
                  <a:pt x="1294013" y="175046"/>
                  <a:pt x="1334150" y="167303"/>
                  <a:pt x="1361013" y="159245"/>
                </a:cubicBezTo>
                <a:cubicBezTo>
                  <a:pt x="1410630" y="144865"/>
                  <a:pt x="1412685" y="132697"/>
                  <a:pt x="1368440" y="122742"/>
                </a:cubicBezTo>
                <a:cubicBezTo>
                  <a:pt x="1349319" y="118476"/>
                  <a:pt x="1325301" y="117370"/>
                  <a:pt x="1296067" y="119740"/>
                </a:cubicBezTo>
                <a:cubicBezTo>
                  <a:pt x="1266676" y="122110"/>
                  <a:pt x="1240129" y="126693"/>
                  <a:pt x="1215636" y="133646"/>
                </a:cubicBezTo>
                <a:cubicBezTo>
                  <a:pt x="1187034" y="141705"/>
                  <a:pt x="1169178" y="151028"/>
                  <a:pt x="1161909" y="161457"/>
                </a:cubicBezTo>
                <a:lnTo>
                  <a:pt x="711873" y="225296"/>
                </a:lnTo>
                <a:cubicBezTo>
                  <a:pt x="716456" y="170464"/>
                  <a:pt x="809212" y="119582"/>
                  <a:pt x="984297" y="72650"/>
                </a:cubicBezTo>
                <a:cubicBezTo>
                  <a:pt x="1112608" y="38360"/>
                  <a:pt x="1249452" y="16238"/>
                  <a:pt x="1396883" y="5651"/>
                </a:cubicBezTo>
                <a:cubicBezTo>
                  <a:pt x="1542734" y="-4779"/>
                  <a:pt x="1659984" y="-828"/>
                  <a:pt x="1751002" y="17976"/>
                </a:cubicBezTo>
                <a:cubicBezTo>
                  <a:pt x="1845813" y="37254"/>
                  <a:pt x="1885002" y="66330"/>
                  <a:pt x="1866830" y="105676"/>
                </a:cubicBezTo>
                <a:cubicBezTo>
                  <a:pt x="1847868" y="146603"/>
                  <a:pt x="1778181" y="186582"/>
                  <a:pt x="1655085" y="225296"/>
                </a:cubicBezTo>
                <a:cubicBezTo>
                  <a:pt x="1581132" y="248525"/>
                  <a:pt x="1497383" y="267803"/>
                  <a:pt x="1404310" y="282657"/>
                </a:cubicBezTo>
                <a:lnTo>
                  <a:pt x="940526" y="357558"/>
                </a:lnTo>
                <a:lnTo>
                  <a:pt x="1112924" y="4021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bg1"/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25" name="任意多边形: 形状 124"/>
          <p:cNvSpPr/>
          <p:nvPr>
            <p:custDataLst>
              <p:tags r:id="rId15"/>
            </p:custDataLst>
          </p:nvPr>
        </p:nvSpPr>
        <p:spPr>
          <a:xfrm>
            <a:off x="5003816" y="2638120"/>
            <a:ext cx="426733" cy="2505380"/>
          </a:xfrm>
          <a:custGeom>
            <a:avLst/>
            <a:gdLst>
              <a:gd name="connsiteX0" fmla="*/ 0 w 568977"/>
              <a:gd name="connsiteY0" fmla="*/ 0 h 3340507"/>
              <a:gd name="connsiteX1" fmla="*/ 568977 w 568977"/>
              <a:gd name="connsiteY1" fmla="*/ 165093 h 3340507"/>
              <a:gd name="connsiteX2" fmla="*/ 568977 w 568977"/>
              <a:gd name="connsiteY2" fmla="*/ 3340507 h 3340507"/>
              <a:gd name="connsiteX3" fmla="*/ 0 w 568977"/>
              <a:gd name="connsiteY3" fmla="*/ 3340507 h 334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77" h="3340507">
                <a:moveTo>
                  <a:pt x="0" y="0"/>
                </a:moveTo>
                <a:lnTo>
                  <a:pt x="568977" y="165093"/>
                </a:lnTo>
                <a:lnTo>
                  <a:pt x="568977" y="3340507"/>
                </a:lnTo>
                <a:lnTo>
                  <a:pt x="0" y="3340507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22" name="任意多边形: 形状 121"/>
          <p:cNvSpPr/>
          <p:nvPr>
            <p:custDataLst>
              <p:tags r:id="rId16"/>
            </p:custDataLst>
          </p:nvPr>
        </p:nvSpPr>
        <p:spPr>
          <a:xfrm>
            <a:off x="5430549" y="2661704"/>
            <a:ext cx="318158" cy="2481797"/>
          </a:xfrm>
          <a:custGeom>
            <a:avLst/>
            <a:gdLst>
              <a:gd name="connsiteX0" fmla="*/ 424211 w 424211"/>
              <a:gd name="connsiteY0" fmla="*/ 0 h 3309062"/>
              <a:gd name="connsiteX1" fmla="*/ 424211 w 424211"/>
              <a:gd name="connsiteY1" fmla="*/ 3309062 h 3309062"/>
              <a:gd name="connsiteX2" fmla="*/ 0 w 424211"/>
              <a:gd name="connsiteY2" fmla="*/ 3309062 h 3309062"/>
              <a:gd name="connsiteX3" fmla="*/ 0 w 424211"/>
              <a:gd name="connsiteY3" fmla="*/ 133928 h 330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11" h="3309062">
                <a:moveTo>
                  <a:pt x="424211" y="0"/>
                </a:moveTo>
                <a:lnTo>
                  <a:pt x="424211" y="3309062"/>
                </a:lnTo>
                <a:lnTo>
                  <a:pt x="0" y="3309062"/>
                </a:lnTo>
                <a:lnTo>
                  <a:pt x="0" y="133928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16" name="任意多边形: 形状 115"/>
          <p:cNvSpPr/>
          <p:nvPr>
            <p:custDataLst>
              <p:tags r:id="rId17"/>
            </p:custDataLst>
          </p:nvPr>
        </p:nvSpPr>
        <p:spPr>
          <a:xfrm>
            <a:off x="5633014" y="2450785"/>
            <a:ext cx="622523" cy="2692715"/>
          </a:xfrm>
          <a:custGeom>
            <a:avLst/>
            <a:gdLst>
              <a:gd name="connsiteX0" fmla="*/ 830031 w 830031"/>
              <a:gd name="connsiteY0" fmla="*/ 0 h 3590287"/>
              <a:gd name="connsiteX1" fmla="*/ 830031 w 830031"/>
              <a:gd name="connsiteY1" fmla="*/ 3590287 h 3590287"/>
              <a:gd name="connsiteX2" fmla="*/ 153657 w 830031"/>
              <a:gd name="connsiteY2" fmla="*/ 3590287 h 3590287"/>
              <a:gd name="connsiteX3" fmla="*/ 153657 w 830031"/>
              <a:gd name="connsiteY3" fmla="*/ 280822 h 3590287"/>
              <a:gd name="connsiteX4" fmla="*/ 0 w 830031"/>
              <a:gd name="connsiteY4" fmla="*/ 240926 h 3590287"/>
              <a:gd name="connsiteX5" fmla="*/ 413747 w 830031"/>
              <a:gd name="connsiteY5" fmla="*/ 174104 h 3590287"/>
              <a:gd name="connsiteX6" fmla="*/ 637466 w 830031"/>
              <a:gd name="connsiteY6" fmla="*/ 122930 h 3590287"/>
              <a:gd name="connsiteX7" fmla="*/ 826224 w 830031"/>
              <a:gd name="connsiteY7" fmla="*/ 16072 h 3590287"/>
              <a:gd name="connsiteX8" fmla="*/ 830031 w 830031"/>
              <a:gd name="connsiteY8" fmla="*/ 0 h 359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031" h="3590287">
                <a:moveTo>
                  <a:pt x="830031" y="0"/>
                </a:moveTo>
                <a:lnTo>
                  <a:pt x="830031" y="3590287"/>
                </a:lnTo>
                <a:lnTo>
                  <a:pt x="153657" y="3590287"/>
                </a:lnTo>
                <a:lnTo>
                  <a:pt x="153657" y="280822"/>
                </a:lnTo>
                <a:lnTo>
                  <a:pt x="0" y="240926"/>
                </a:lnTo>
                <a:lnTo>
                  <a:pt x="413747" y="174104"/>
                </a:lnTo>
                <a:cubicBezTo>
                  <a:pt x="496778" y="160852"/>
                  <a:pt x="571492" y="143653"/>
                  <a:pt x="637466" y="122930"/>
                </a:cubicBezTo>
                <a:cubicBezTo>
                  <a:pt x="747141" y="88251"/>
                  <a:pt x="809449" y="52584"/>
                  <a:pt x="826224" y="16072"/>
                </a:cubicBezTo>
                <a:cubicBezTo>
                  <a:pt x="828762" y="10432"/>
                  <a:pt x="830031" y="5217"/>
                  <a:pt x="83003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48" name="任意多边形: 形状 47"/>
          <p:cNvSpPr/>
          <p:nvPr>
            <p:custDataLst>
              <p:tags r:id="rId18"/>
            </p:custDataLst>
          </p:nvPr>
        </p:nvSpPr>
        <p:spPr>
          <a:xfrm>
            <a:off x="6025928" y="2571438"/>
            <a:ext cx="574466" cy="281225"/>
          </a:xfrm>
          <a:custGeom>
            <a:avLst/>
            <a:gdLst>
              <a:gd name="connsiteX0" fmla="*/ 858356 w 858355"/>
              <a:gd name="connsiteY0" fmla="*/ 207478 h 420013"/>
              <a:gd name="connsiteX1" fmla="*/ 0 w 858355"/>
              <a:gd name="connsiteY1" fmla="*/ 420013 h 420013"/>
              <a:gd name="connsiteX2" fmla="*/ 20858 w 858355"/>
              <a:gd name="connsiteY2" fmla="*/ 278112 h 420013"/>
              <a:gd name="connsiteX3" fmla="*/ 395046 w 858355"/>
              <a:gd name="connsiteY3" fmla="*/ 123254 h 420013"/>
              <a:gd name="connsiteX4" fmla="*/ 858356 w 858355"/>
              <a:gd name="connsiteY4" fmla="*/ 0 h 42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55" h="420013">
                <a:moveTo>
                  <a:pt x="858356" y="207478"/>
                </a:moveTo>
                <a:lnTo>
                  <a:pt x="0" y="420013"/>
                </a:lnTo>
                <a:lnTo>
                  <a:pt x="20858" y="278112"/>
                </a:lnTo>
                <a:lnTo>
                  <a:pt x="395046" y="123254"/>
                </a:lnTo>
                <a:lnTo>
                  <a:pt x="85835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49" name="任意多边形: 形状 48"/>
          <p:cNvSpPr/>
          <p:nvPr>
            <p:custDataLst>
              <p:tags r:id="rId19"/>
            </p:custDataLst>
          </p:nvPr>
        </p:nvSpPr>
        <p:spPr>
          <a:xfrm>
            <a:off x="7097433" y="2663548"/>
            <a:ext cx="282560" cy="298580"/>
          </a:xfrm>
          <a:custGeom>
            <a:avLst/>
            <a:gdLst>
              <a:gd name="connsiteX0" fmla="*/ 422541 w 422541"/>
              <a:gd name="connsiteY0" fmla="*/ 352539 h 446244"/>
              <a:gd name="connsiteX1" fmla="*/ 0 w 422541"/>
              <a:gd name="connsiteY1" fmla="*/ 446244 h 446244"/>
              <a:gd name="connsiteX2" fmla="*/ 0 w 422541"/>
              <a:gd name="connsiteY2" fmla="*/ 93863 h 446244"/>
              <a:gd name="connsiteX3" fmla="*/ 422541 w 422541"/>
              <a:gd name="connsiteY3" fmla="*/ 0 h 4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41" h="446244">
                <a:moveTo>
                  <a:pt x="422541" y="352539"/>
                </a:moveTo>
                <a:lnTo>
                  <a:pt x="0" y="446244"/>
                </a:lnTo>
                <a:lnTo>
                  <a:pt x="0" y="93863"/>
                </a:lnTo>
                <a:lnTo>
                  <a:pt x="4225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5000"/>
                  <a:lumOff val="45000"/>
                </a:schemeClr>
              </a:gs>
              <a:gs pos="82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04" name="任意多边形: 形状 103"/>
          <p:cNvSpPr/>
          <p:nvPr>
            <p:custDataLst>
              <p:tags r:id="rId20"/>
            </p:custDataLst>
          </p:nvPr>
        </p:nvSpPr>
        <p:spPr>
          <a:xfrm>
            <a:off x="7060500" y="2778287"/>
            <a:ext cx="568681" cy="2365213"/>
          </a:xfrm>
          <a:custGeom>
            <a:avLst/>
            <a:gdLst>
              <a:gd name="connsiteX0" fmla="*/ 758241 w 758241"/>
              <a:gd name="connsiteY0" fmla="*/ 0 h 3153617"/>
              <a:gd name="connsiteX1" fmla="*/ 758241 w 758241"/>
              <a:gd name="connsiteY1" fmla="*/ 141 h 3153617"/>
              <a:gd name="connsiteX2" fmla="*/ 758241 w 758241"/>
              <a:gd name="connsiteY2" fmla="*/ 3153617 h 3153617"/>
              <a:gd name="connsiteX3" fmla="*/ 0 w 758241"/>
              <a:gd name="connsiteY3" fmla="*/ 3153617 h 3153617"/>
              <a:gd name="connsiteX4" fmla="*/ 0 w 758241"/>
              <a:gd name="connsiteY4" fmla="*/ 299144 h 3153617"/>
              <a:gd name="connsiteX5" fmla="*/ 432979 w 758241"/>
              <a:gd name="connsiteY5" fmla="*/ 198208 h 3153617"/>
              <a:gd name="connsiteX6" fmla="*/ 647001 w 758241"/>
              <a:gd name="connsiteY6" fmla="*/ 121941 h 3153617"/>
              <a:gd name="connsiteX7" fmla="*/ 758241 w 758241"/>
              <a:gd name="connsiteY7" fmla="*/ 0 h 315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241" h="3153617">
                <a:moveTo>
                  <a:pt x="758241" y="0"/>
                </a:moveTo>
                <a:lnTo>
                  <a:pt x="758241" y="141"/>
                </a:lnTo>
                <a:lnTo>
                  <a:pt x="758241" y="3153617"/>
                </a:lnTo>
                <a:lnTo>
                  <a:pt x="0" y="3153617"/>
                </a:lnTo>
                <a:lnTo>
                  <a:pt x="0" y="299144"/>
                </a:lnTo>
                <a:lnTo>
                  <a:pt x="432979" y="198208"/>
                </a:lnTo>
                <a:cubicBezTo>
                  <a:pt x="519264" y="178330"/>
                  <a:pt x="590604" y="152814"/>
                  <a:pt x="647001" y="121941"/>
                </a:cubicBezTo>
                <a:cubicBezTo>
                  <a:pt x="720033" y="82047"/>
                  <a:pt x="756549" y="41305"/>
                  <a:pt x="758241" y="0"/>
                </a:cubicBezTo>
                <a:close/>
              </a:path>
            </a:pathLst>
          </a:custGeom>
          <a:gradFill>
            <a:gsLst>
              <a:gs pos="34000">
                <a:schemeClr val="accent1"/>
              </a:gs>
              <a:gs pos="85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51" name="任意多边形: 形状 50"/>
          <p:cNvSpPr/>
          <p:nvPr>
            <p:custDataLst>
              <p:tags r:id="rId21"/>
            </p:custDataLst>
          </p:nvPr>
        </p:nvSpPr>
        <p:spPr>
          <a:xfrm>
            <a:off x="5695756" y="2512701"/>
            <a:ext cx="1189868" cy="392915"/>
          </a:xfrm>
          <a:custGeom>
            <a:avLst/>
            <a:gdLst>
              <a:gd name="connsiteX0" fmla="*/ 1522394 w 1778448"/>
              <a:gd name="connsiteY0" fmla="*/ 306817 h 587288"/>
              <a:gd name="connsiteX1" fmla="*/ 1777594 w 1778448"/>
              <a:gd name="connsiteY1" fmla="*/ 133787 h 587288"/>
              <a:gd name="connsiteX2" fmla="*/ 1600455 w 1778448"/>
              <a:gd name="connsiteY2" fmla="*/ 23332 h 587288"/>
              <a:gd name="connsiteX3" fmla="*/ 1184077 w 1778448"/>
              <a:gd name="connsiteY3" fmla="*/ 8953 h 587288"/>
              <a:gd name="connsiteX4" fmla="*/ 695326 w 1778448"/>
              <a:gd name="connsiteY4" fmla="*/ 114983 h 587288"/>
              <a:gd name="connsiteX5" fmla="*/ 394143 w 1778448"/>
              <a:gd name="connsiteY5" fmla="*/ 213586 h 587288"/>
              <a:gd name="connsiteX6" fmla="*/ 23115 w 1778448"/>
              <a:gd name="connsiteY6" fmla="*/ 399258 h 587288"/>
              <a:gd name="connsiteX7" fmla="*/ 137679 w 1778448"/>
              <a:gd name="connsiteY7" fmla="*/ 550956 h 587288"/>
              <a:gd name="connsiteX8" fmla="*/ 648710 w 1778448"/>
              <a:gd name="connsiteY8" fmla="*/ 573236 h 587288"/>
              <a:gd name="connsiteX9" fmla="*/ 1233379 w 1778448"/>
              <a:gd name="connsiteY9" fmla="*/ 422961 h 587288"/>
              <a:gd name="connsiteX10" fmla="*/ 1522394 w 1778448"/>
              <a:gd name="connsiteY10" fmla="*/ 306817 h 587288"/>
              <a:gd name="connsiteX11" fmla="*/ 570807 w 1778448"/>
              <a:gd name="connsiteY11" fmla="*/ 394834 h 587288"/>
              <a:gd name="connsiteX12" fmla="*/ 625324 w 1778448"/>
              <a:gd name="connsiteY12" fmla="*/ 323251 h 587288"/>
              <a:gd name="connsiteX13" fmla="*/ 1086105 w 1778448"/>
              <a:gd name="connsiteY13" fmla="*/ 160334 h 587288"/>
              <a:gd name="connsiteX14" fmla="*/ 1285367 w 1778448"/>
              <a:gd name="connsiteY14" fmla="*/ 137106 h 587288"/>
              <a:gd name="connsiteX15" fmla="*/ 1252341 w 1778448"/>
              <a:gd name="connsiteY15" fmla="*/ 198259 h 587288"/>
              <a:gd name="connsiteX16" fmla="*/ 795193 w 1778448"/>
              <a:gd name="connsiteY16" fmla="*/ 366706 h 587288"/>
              <a:gd name="connsiteX17" fmla="*/ 570807 w 1778448"/>
              <a:gd name="connsiteY17" fmla="*/ 394834 h 5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8448" h="587288">
                <a:moveTo>
                  <a:pt x="1522394" y="306817"/>
                </a:moveTo>
                <a:cubicBezTo>
                  <a:pt x="1685311" y="241398"/>
                  <a:pt x="1768429" y="183879"/>
                  <a:pt x="1777594" y="133787"/>
                </a:cubicBezTo>
                <a:cubicBezTo>
                  <a:pt x="1786443" y="85433"/>
                  <a:pt x="1726554" y="49089"/>
                  <a:pt x="1600455" y="23332"/>
                </a:cubicBezTo>
                <a:cubicBezTo>
                  <a:pt x="1477201" y="-1793"/>
                  <a:pt x="1339567" y="-6691"/>
                  <a:pt x="1184077" y="8953"/>
                </a:cubicBezTo>
                <a:cubicBezTo>
                  <a:pt x="1026216" y="24754"/>
                  <a:pt x="864722" y="59518"/>
                  <a:pt x="695326" y="114983"/>
                </a:cubicBezTo>
                <a:lnTo>
                  <a:pt x="394143" y="213586"/>
                </a:lnTo>
                <a:cubicBezTo>
                  <a:pt x="198990" y="277426"/>
                  <a:pt x="73207" y="339527"/>
                  <a:pt x="23115" y="399258"/>
                </a:cubicBezTo>
                <a:cubicBezTo>
                  <a:pt x="-29505" y="461833"/>
                  <a:pt x="7313" y="512873"/>
                  <a:pt x="137679" y="550956"/>
                </a:cubicBezTo>
                <a:cubicBezTo>
                  <a:pt x="271994" y="590144"/>
                  <a:pt x="444076" y="597729"/>
                  <a:pt x="648710" y="573236"/>
                </a:cubicBezTo>
                <a:cubicBezTo>
                  <a:pt x="849710" y="549218"/>
                  <a:pt x="1046443" y="498020"/>
                  <a:pt x="1233379" y="422961"/>
                </a:cubicBezTo>
                <a:lnTo>
                  <a:pt x="1522394" y="306817"/>
                </a:lnTo>
                <a:close/>
                <a:moveTo>
                  <a:pt x="570807" y="394834"/>
                </a:moveTo>
                <a:cubicBezTo>
                  <a:pt x="514237" y="379980"/>
                  <a:pt x="533041" y="355803"/>
                  <a:pt x="625324" y="323251"/>
                </a:cubicBezTo>
                <a:lnTo>
                  <a:pt x="1086105" y="160334"/>
                </a:lnTo>
                <a:cubicBezTo>
                  <a:pt x="1164798" y="132523"/>
                  <a:pt x="1230692" y="124938"/>
                  <a:pt x="1285367" y="137106"/>
                </a:cubicBezTo>
                <a:cubicBezTo>
                  <a:pt x="1340673" y="149273"/>
                  <a:pt x="1330244" y="169499"/>
                  <a:pt x="1252341" y="198259"/>
                </a:cubicBezTo>
                <a:lnTo>
                  <a:pt x="795193" y="366706"/>
                </a:lnTo>
                <a:cubicBezTo>
                  <a:pt x="703543" y="400206"/>
                  <a:pt x="628010" y="409845"/>
                  <a:pt x="570807" y="39483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13" name="任意多边形: 形状 112"/>
          <p:cNvSpPr/>
          <p:nvPr>
            <p:custDataLst>
              <p:tags r:id="rId22"/>
            </p:custDataLst>
          </p:nvPr>
        </p:nvSpPr>
        <p:spPr>
          <a:xfrm>
            <a:off x="5695756" y="2599407"/>
            <a:ext cx="1189424" cy="2544093"/>
          </a:xfrm>
          <a:custGeom>
            <a:avLst/>
            <a:gdLst>
              <a:gd name="connsiteX0" fmla="*/ 1585898 w 1585898"/>
              <a:gd name="connsiteY0" fmla="*/ 0 h 3392124"/>
              <a:gd name="connsiteX1" fmla="*/ 1585898 w 1585898"/>
              <a:gd name="connsiteY1" fmla="*/ 3392124 h 3392124"/>
              <a:gd name="connsiteX2" fmla="*/ 0 w 1585898"/>
              <a:gd name="connsiteY2" fmla="*/ 3392124 h 3392124"/>
              <a:gd name="connsiteX3" fmla="*/ 0 w 1585898"/>
              <a:gd name="connsiteY3" fmla="*/ 283084 h 3392124"/>
              <a:gd name="connsiteX4" fmla="*/ 122795 w 1585898"/>
              <a:gd name="connsiteY4" fmla="*/ 372181 h 3392124"/>
              <a:gd name="connsiteX5" fmla="*/ 578729 w 1585898"/>
              <a:gd name="connsiteY5" fmla="*/ 392059 h 3392124"/>
              <a:gd name="connsiteX6" fmla="*/ 1100359 w 1585898"/>
              <a:gd name="connsiteY6" fmla="*/ 257990 h 3392124"/>
              <a:gd name="connsiteX7" fmla="*/ 1358213 w 1585898"/>
              <a:gd name="connsiteY7" fmla="*/ 154371 h 3392124"/>
              <a:gd name="connsiteX8" fmla="*/ 1585898 w 1585898"/>
              <a:gd name="connsiteY8" fmla="*/ 0 h 33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5898" h="3392124">
                <a:moveTo>
                  <a:pt x="1585898" y="0"/>
                </a:moveTo>
                <a:lnTo>
                  <a:pt x="1585898" y="3392124"/>
                </a:lnTo>
                <a:lnTo>
                  <a:pt x="0" y="3392124"/>
                </a:lnTo>
                <a:lnTo>
                  <a:pt x="0" y="283084"/>
                </a:lnTo>
                <a:cubicBezTo>
                  <a:pt x="0" y="318328"/>
                  <a:pt x="40462" y="348215"/>
                  <a:pt x="122795" y="372181"/>
                </a:cubicBezTo>
                <a:cubicBezTo>
                  <a:pt x="242629" y="407143"/>
                  <a:pt x="396158" y="413910"/>
                  <a:pt x="578729" y="392059"/>
                </a:cubicBezTo>
                <a:cubicBezTo>
                  <a:pt x="758056" y="370630"/>
                  <a:pt x="933578" y="324953"/>
                  <a:pt x="1100359" y="257990"/>
                </a:cubicBezTo>
                <a:lnTo>
                  <a:pt x="1358213" y="154371"/>
                </a:lnTo>
                <a:cubicBezTo>
                  <a:pt x="1503707" y="96006"/>
                  <a:pt x="1577862" y="44831"/>
                  <a:pt x="1585898" y="0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10" name="任意多边形: 形状 109"/>
          <p:cNvSpPr/>
          <p:nvPr>
            <p:custDataLst>
              <p:tags r:id="rId23"/>
            </p:custDataLst>
          </p:nvPr>
        </p:nvSpPr>
        <p:spPr>
          <a:xfrm>
            <a:off x="6291580" y="3011900"/>
            <a:ext cx="661236" cy="2131600"/>
          </a:xfrm>
          <a:custGeom>
            <a:avLst/>
            <a:gdLst>
              <a:gd name="connsiteX0" fmla="*/ 0 w 881648"/>
              <a:gd name="connsiteY0" fmla="*/ 0 h 2842133"/>
              <a:gd name="connsiteX1" fmla="*/ 881648 w 881648"/>
              <a:gd name="connsiteY1" fmla="*/ 256019 h 2842133"/>
              <a:gd name="connsiteX2" fmla="*/ 881648 w 881648"/>
              <a:gd name="connsiteY2" fmla="*/ 2842133 h 2842133"/>
              <a:gd name="connsiteX3" fmla="*/ 0 w 881648"/>
              <a:gd name="connsiteY3" fmla="*/ 2842133 h 28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648" h="2842133">
                <a:moveTo>
                  <a:pt x="0" y="0"/>
                </a:moveTo>
                <a:lnTo>
                  <a:pt x="881648" y="256019"/>
                </a:lnTo>
                <a:lnTo>
                  <a:pt x="881648" y="2842133"/>
                </a:lnTo>
                <a:lnTo>
                  <a:pt x="0" y="2842133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92" name="任意多边形: 形状 91"/>
          <p:cNvSpPr/>
          <p:nvPr>
            <p:custDataLst>
              <p:tags r:id="rId24"/>
            </p:custDataLst>
          </p:nvPr>
        </p:nvSpPr>
        <p:spPr>
          <a:xfrm>
            <a:off x="8157368" y="2984757"/>
            <a:ext cx="298135" cy="2158743"/>
          </a:xfrm>
          <a:custGeom>
            <a:avLst/>
            <a:gdLst>
              <a:gd name="connsiteX0" fmla="*/ 0 w 397513"/>
              <a:gd name="connsiteY0" fmla="*/ 0 h 2878324"/>
              <a:gd name="connsiteX1" fmla="*/ 397513 w 397513"/>
              <a:gd name="connsiteY1" fmla="*/ 89383 h 2878324"/>
              <a:gd name="connsiteX2" fmla="*/ 397513 w 397513"/>
              <a:gd name="connsiteY2" fmla="*/ 2878324 h 2878324"/>
              <a:gd name="connsiteX3" fmla="*/ 0 w 397513"/>
              <a:gd name="connsiteY3" fmla="*/ 2878324 h 28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3" h="2878324">
                <a:moveTo>
                  <a:pt x="0" y="0"/>
                </a:moveTo>
                <a:lnTo>
                  <a:pt x="397513" y="89383"/>
                </a:lnTo>
                <a:lnTo>
                  <a:pt x="397513" y="2878324"/>
                </a:lnTo>
                <a:lnTo>
                  <a:pt x="0" y="2878324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70000"/>
                  <a:lumOff val="3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89" name="任意多边形: 形状 88"/>
          <p:cNvSpPr/>
          <p:nvPr>
            <p:custDataLst>
              <p:tags r:id="rId25"/>
            </p:custDataLst>
          </p:nvPr>
        </p:nvSpPr>
        <p:spPr>
          <a:xfrm>
            <a:off x="8455503" y="2917121"/>
            <a:ext cx="163307" cy="2226380"/>
          </a:xfrm>
          <a:custGeom>
            <a:avLst/>
            <a:gdLst>
              <a:gd name="connsiteX0" fmla="*/ 217742 w 217742"/>
              <a:gd name="connsiteY0" fmla="*/ 0 h 2968506"/>
              <a:gd name="connsiteX1" fmla="*/ 217742 w 217742"/>
              <a:gd name="connsiteY1" fmla="*/ 2968506 h 2968506"/>
              <a:gd name="connsiteX2" fmla="*/ 0 w 217742"/>
              <a:gd name="connsiteY2" fmla="*/ 2968506 h 2968506"/>
              <a:gd name="connsiteX3" fmla="*/ 0 w 217742"/>
              <a:gd name="connsiteY3" fmla="*/ 180038 h 296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42" h="2968506">
                <a:moveTo>
                  <a:pt x="217742" y="0"/>
                </a:moveTo>
                <a:lnTo>
                  <a:pt x="217742" y="2968506"/>
                </a:lnTo>
                <a:lnTo>
                  <a:pt x="0" y="2968506"/>
                </a:lnTo>
                <a:lnTo>
                  <a:pt x="0" y="180038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98" name="任意多边形: 形状 97"/>
          <p:cNvSpPr/>
          <p:nvPr>
            <p:custDataLst>
              <p:tags r:id="rId26"/>
            </p:custDataLst>
          </p:nvPr>
        </p:nvSpPr>
        <p:spPr>
          <a:xfrm>
            <a:off x="8106641" y="2984757"/>
            <a:ext cx="50729" cy="2158743"/>
          </a:xfrm>
          <a:custGeom>
            <a:avLst/>
            <a:gdLst>
              <a:gd name="connsiteX0" fmla="*/ 67638 w 67638"/>
              <a:gd name="connsiteY0" fmla="*/ 0 h 2878324"/>
              <a:gd name="connsiteX1" fmla="*/ 67638 w 67638"/>
              <a:gd name="connsiteY1" fmla="*/ 2878324 h 2878324"/>
              <a:gd name="connsiteX2" fmla="*/ 0 w 67638"/>
              <a:gd name="connsiteY2" fmla="*/ 2878324 h 2878324"/>
              <a:gd name="connsiteX3" fmla="*/ 0 w 67638"/>
              <a:gd name="connsiteY3" fmla="*/ 25376 h 28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38" h="2878324">
                <a:moveTo>
                  <a:pt x="67638" y="0"/>
                </a:moveTo>
                <a:lnTo>
                  <a:pt x="67638" y="2878324"/>
                </a:lnTo>
                <a:lnTo>
                  <a:pt x="0" y="2878324"/>
                </a:lnTo>
                <a:lnTo>
                  <a:pt x="0" y="25376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5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57" name="任意多边形: 形状 56"/>
          <p:cNvSpPr/>
          <p:nvPr>
            <p:custDataLst>
              <p:tags r:id="rId27"/>
            </p:custDataLst>
          </p:nvPr>
        </p:nvSpPr>
        <p:spPr>
          <a:xfrm>
            <a:off x="6777940" y="2809946"/>
            <a:ext cx="319493" cy="158857"/>
          </a:xfrm>
          <a:custGeom>
            <a:avLst/>
            <a:gdLst>
              <a:gd name="connsiteX0" fmla="*/ 477690 w 477689"/>
              <a:gd name="connsiteY0" fmla="*/ 132261 h 237659"/>
              <a:gd name="connsiteX1" fmla="*/ 0 w 477689"/>
              <a:gd name="connsiteY1" fmla="*/ 237660 h 237659"/>
              <a:gd name="connsiteX2" fmla="*/ 0 w 477689"/>
              <a:gd name="connsiteY2" fmla="*/ 93863 h 237659"/>
              <a:gd name="connsiteX3" fmla="*/ 477690 w 477689"/>
              <a:gd name="connsiteY3" fmla="*/ 0 h 2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89" h="237659">
                <a:moveTo>
                  <a:pt x="477690" y="132261"/>
                </a:moveTo>
                <a:lnTo>
                  <a:pt x="0" y="237660"/>
                </a:lnTo>
                <a:lnTo>
                  <a:pt x="0" y="93863"/>
                </a:lnTo>
                <a:lnTo>
                  <a:pt x="47769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58" name="任意多边形: 形状 57"/>
          <p:cNvSpPr/>
          <p:nvPr>
            <p:custDataLst>
              <p:tags r:id="rId28"/>
            </p:custDataLst>
          </p:nvPr>
        </p:nvSpPr>
        <p:spPr>
          <a:xfrm>
            <a:off x="6765480" y="2832639"/>
            <a:ext cx="12014" cy="91665"/>
          </a:xfrm>
          <a:custGeom>
            <a:avLst/>
            <a:gdLst>
              <a:gd name="connsiteX0" fmla="*/ 0 w 18172"/>
              <a:gd name="connsiteY0" fmla="*/ 0 h 137160"/>
              <a:gd name="connsiteX1" fmla="*/ 18172 w 18172"/>
              <a:gd name="connsiteY1" fmla="*/ 0 h 137160"/>
              <a:gd name="connsiteX2" fmla="*/ 18172 w 18172"/>
              <a:gd name="connsiteY2" fmla="*/ 137160 h 137160"/>
              <a:gd name="connsiteX3" fmla="*/ 0 w 18172"/>
              <a:gd name="connsiteY3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2" h="137160">
                <a:moveTo>
                  <a:pt x="0" y="0"/>
                </a:moveTo>
                <a:lnTo>
                  <a:pt x="18172" y="0"/>
                </a:lnTo>
                <a:lnTo>
                  <a:pt x="18172" y="137160"/>
                </a:lnTo>
                <a:lnTo>
                  <a:pt x="0" y="1371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59" name="任意多边形: 形状 58"/>
          <p:cNvSpPr/>
          <p:nvPr>
            <p:custDataLst>
              <p:tags r:id="rId29"/>
            </p:custDataLst>
          </p:nvPr>
        </p:nvSpPr>
        <p:spPr>
          <a:xfrm>
            <a:off x="7060500" y="2781467"/>
            <a:ext cx="568681" cy="1918741"/>
          </a:xfrm>
          <a:custGeom>
            <a:avLst/>
            <a:gdLst>
              <a:gd name="connsiteX0" fmla="*/ 811530 w 811530"/>
              <a:gd name="connsiteY0" fmla="*/ 0 h 2737803"/>
              <a:gd name="connsiteX1" fmla="*/ 811530 w 811530"/>
              <a:gd name="connsiteY1" fmla="*/ 151 h 2737803"/>
              <a:gd name="connsiteX2" fmla="*/ 811530 w 811530"/>
              <a:gd name="connsiteY2" fmla="*/ 2737803 h 2737803"/>
              <a:gd name="connsiteX3" fmla="*/ 0 w 811530"/>
              <a:gd name="connsiteY3" fmla="*/ 2737803 h 2737803"/>
              <a:gd name="connsiteX4" fmla="*/ 0 w 811530"/>
              <a:gd name="connsiteY4" fmla="*/ 320167 h 2737803"/>
              <a:gd name="connsiteX5" fmla="*/ 463409 w 811530"/>
              <a:gd name="connsiteY5" fmla="*/ 212137 h 2737803"/>
              <a:gd name="connsiteX6" fmla="*/ 692472 w 811530"/>
              <a:gd name="connsiteY6" fmla="*/ 130511 h 2737803"/>
              <a:gd name="connsiteX7" fmla="*/ 811530 w 811530"/>
              <a:gd name="connsiteY7" fmla="*/ 0 h 27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530" h="2737803">
                <a:moveTo>
                  <a:pt x="811530" y="0"/>
                </a:moveTo>
                <a:lnTo>
                  <a:pt x="811530" y="151"/>
                </a:lnTo>
                <a:lnTo>
                  <a:pt x="811530" y="2737803"/>
                </a:lnTo>
                <a:lnTo>
                  <a:pt x="0" y="2737803"/>
                </a:lnTo>
                <a:lnTo>
                  <a:pt x="0" y="320167"/>
                </a:lnTo>
                <a:lnTo>
                  <a:pt x="463409" y="212137"/>
                </a:lnTo>
                <a:cubicBezTo>
                  <a:pt x="555758" y="190863"/>
                  <a:pt x="632112" y="163554"/>
                  <a:pt x="692472" y="130511"/>
                </a:cubicBezTo>
                <a:cubicBezTo>
                  <a:pt x="770637" y="87812"/>
                  <a:pt x="809719" y="44208"/>
                  <a:pt x="81153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07" name="任意多边形: 形状 106"/>
          <p:cNvSpPr/>
          <p:nvPr>
            <p:custDataLst>
              <p:tags r:id="rId30"/>
            </p:custDataLst>
          </p:nvPr>
        </p:nvSpPr>
        <p:spPr>
          <a:xfrm>
            <a:off x="6952371" y="3047944"/>
            <a:ext cx="283895" cy="2095556"/>
          </a:xfrm>
          <a:custGeom>
            <a:avLst/>
            <a:gdLst>
              <a:gd name="connsiteX0" fmla="*/ 378527 w 378527"/>
              <a:gd name="connsiteY0" fmla="*/ 0 h 2794075"/>
              <a:gd name="connsiteX1" fmla="*/ 378527 w 378527"/>
              <a:gd name="connsiteY1" fmla="*/ 2794075 h 2794075"/>
              <a:gd name="connsiteX2" fmla="*/ 0 w 378527"/>
              <a:gd name="connsiteY2" fmla="*/ 2794075 h 2794075"/>
              <a:gd name="connsiteX3" fmla="*/ 0 w 378527"/>
              <a:gd name="connsiteY3" fmla="*/ 208216 h 27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27" h="2794075">
                <a:moveTo>
                  <a:pt x="378527" y="0"/>
                </a:moveTo>
                <a:lnTo>
                  <a:pt x="378527" y="2794075"/>
                </a:lnTo>
                <a:lnTo>
                  <a:pt x="0" y="2794075"/>
                </a:lnTo>
                <a:lnTo>
                  <a:pt x="0" y="208216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61" name="任意多边形: 形状 60"/>
          <p:cNvSpPr/>
          <p:nvPr>
            <p:custDataLst>
              <p:tags r:id="rId31"/>
            </p:custDataLst>
          </p:nvPr>
        </p:nvSpPr>
        <p:spPr>
          <a:xfrm>
            <a:off x="6291580" y="2654204"/>
            <a:ext cx="1337601" cy="553106"/>
          </a:xfrm>
          <a:custGeom>
            <a:avLst/>
            <a:gdLst>
              <a:gd name="connsiteX0" fmla="*/ 1412527 w 1999265"/>
              <a:gd name="connsiteY0" fmla="*/ 593113 h 826505"/>
              <a:gd name="connsiteX1" fmla="*/ 988247 w 1999265"/>
              <a:gd name="connsiteY1" fmla="*/ 826506 h 826505"/>
              <a:gd name="connsiteX2" fmla="*/ 0 w 1999265"/>
              <a:gd name="connsiteY2" fmla="*/ 539545 h 826505"/>
              <a:gd name="connsiteX3" fmla="*/ 1324194 w 1999265"/>
              <a:gd name="connsiteY3" fmla="*/ 264118 h 826505"/>
              <a:gd name="connsiteX4" fmla="*/ 1443340 w 1999265"/>
              <a:gd name="connsiteY4" fmla="*/ 229512 h 826505"/>
              <a:gd name="connsiteX5" fmla="*/ 1411737 w 1999265"/>
              <a:gd name="connsiteY5" fmla="*/ 176102 h 826505"/>
              <a:gd name="connsiteX6" fmla="*/ 1321034 w 1999265"/>
              <a:gd name="connsiteY6" fmla="*/ 171836 h 826505"/>
              <a:gd name="connsiteX7" fmla="*/ 1239339 w 1999265"/>
              <a:gd name="connsiteY7" fmla="*/ 191904 h 826505"/>
              <a:gd name="connsiteX8" fmla="*/ 1204733 w 1999265"/>
              <a:gd name="connsiteY8" fmla="*/ 232673 h 826505"/>
              <a:gd name="connsiteX9" fmla="*/ 727043 w 1999265"/>
              <a:gd name="connsiteY9" fmla="*/ 326536 h 826505"/>
              <a:gd name="connsiteX10" fmla="*/ 895806 w 1999265"/>
              <a:gd name="connsiteY10" fmla="*/ 103730 h 826505"/>
              <a:gd name="connsiteX11" fmla="*/ 1317400 w 1999265"/>
              <a:gd name="connsiteY11" fmla="*/ 7971 h 826505"/>
              <a:gd name="connsiteX12" fmla="*/ 1753214 w 1999265"/>
              <a:gd name="connsiteY12" fmla="*/ 25353 h 826505"/>
              <a:gd name="connsiteX13" fmla="*/ 1991980 w 1999265"/>
              <a:gd name="connsiteY13" fmla="*/ 151293 h 826505"/>
              <a:gd name="connsiteX14" fmla="*/ 1874573 w 1999265"/>
              <a:gd name="connsiteY14" fmla="*/ 326378 h 826505"/>
              <a:gd name="connsiteX15" fmla="*/ 1634701 w 1999265"/>
              <a:gd name="connsiteY15" fmla="*/ 411866 h 826505"/>
              <a:gd name="connsiteX16" fmla="*/ 1149426 w 1999265"/>
              <a:gd name="connsiteY16" fmla="*/ 525007 h 826505"/>
              <a:gd name="connsiteX17" fmla="*/ 1412527 w 1999265"/>
              <a:gd name="connsiteY17" fmla="*/ 593113 h 8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9265" h="826505">
                <a:moveTo>
                  <a:pt x="1412527" y="593113"/>
                </a:moveTo>
                <a:lnTo>
                  <a:pt x="988247" y="826506"/>
                </a:lnTo>
                <a:lnTo>
                  <a:pt x="0" y="539545"/>
                </a:lnTo>
                <a:lnTo>
                  <a:pt x="1324194" y="264118"/>
                </a:lnTo>
                <a:cubicBezTo>
                  <a:pt x="1379817" y="252583"/>
                  <a:pt x="1419480" y="241048"/>
                  <a:pt x="1443340" y="229512"/>
                </a:cubicBezTo>
                <a:cubicBezTo>
                  <a:pt x="1486954" y="208180"/>
                  <a:pt x="1476050" y="190482"/>
                  <a:pt x="1411737" y="176102"/>
                </a:cubicBezTo>
                <a:cubicBezTo>
                  <a:pt x="1383767" y="169781"/>
                  <a:pt x="1353902" y="168359"/>
                  <a:pt x="1321034" y="171836"/>
                </a:cubicBezTo>
                <a:cubicBezTo>
                  <a:pt x="1288324" y="175154"/>
                  <a:pt x="1261145" y="181791"/>
                  <a:pt x="1239339" y="191904"/>
                </a:cubicBezTo>
                <a:cubicBezTo>
                  <a:pt x="1213740" y="203755"/>
                  <a:pt x="1201888" y="217187"/>
                  <a:pt x="1204733" y="232673"/>
                </a:cubicBezTo>
                <a:lnTo>
                  <a:pt x="727043" y="326536"/>
                </a:lnTo>
                <a:cubicBezTo>
                  <a:pt x="675371" y="245630"/>
                  <a:pt x="734628" y="171520"/>
                  <a:pt x="895806" y="103730"/>
                </a:cubicBezTo>
                <a:cubicBezTo>
                  <a:pt x="1013056" y="54428"/>
                  <a:pt x="1152903" y="22824"/>
                  <a:pt x="1317400" y="7971"/>
                </a:cubicBezTo>
                <a:cubicBezTo>
                  <a:pt x="1479685" y="-6725"/>
                  <a:pt x="1623797" y="-1195"/>
                  <a:pt x="1753214" y="25353"/>
                </a:cubicBezTo>
                <a:cubicBezTo>
                  <a:pt x="1888320" y="53006"/>
                  <a:pt x="1968277" y="94565"/>
                  <a:pt x="1991980" y="151293"/>
                </a:cubicBezTo>
                <a:cubicBezTo>
                  <a:pt x="2016631" y="210866"/>
                  <a:pt x="1979023" y="269333"/>
                  <a:pt x="1874573" y="326378"/>
                </a:cubicBezTo>
                <a:cubicBezTo>
                  <a:pt x="1811365" y="360984"/>
                  <a:pt x="1731566" y="389585"/>
                  <a:pt x="1634701" y="411866"/>
                </a:cubicBezTo>
                <a:lnTo>
                  <a:pt x="1149426" y="525007"/>
                </a:lnTo>
                <a:lnTo>
                  <a:pt x="1412527" y="59311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01" name="任意多边形: 形状 100"/>
          <p:cNvSpPr/>
          <p:nvPr>
            <p:custDataLst>
              <p:tags r:id="rId32"/>
            </p:custDataLst>
          </p:nvPr>
        </p:nvSpPr>
        <p:spPr>
          <a:xfrm>
            <a:off x="7616276" y="3008786"/>
            <a:ext cx="269657" cy="2134715"/>
          </a:xfrm>
          <a:custGeom>
            <a:avLst/>
            <a:gdLst>
              <a:gd name="connsiteX0" fmla="*/ 0 w 359542"/>
              <a:gd name="connsiteY0" fmla="*/ 0 h 2846286"/>
              <a:gd name="connsiteX1" fmla="*/ 151312 w 359542"/>
              <a:gd name="connsiteY1" fmla="*/ 24531 h 2846286"/>
              <a:gd name="connsiteX2" fmla="*/ 334323 w 359542"/>
              <a:gd name="connsiteY2" fmla="*/ 108698 h 2846286"/>
              <a:gd name="connsiteX3" fmla="*/ 359542 w 359542"/>
              <a:gd name="connsiteY3" fmla="*/ 151698 h 2846286"/>
              <a:gd name="connsiteX4" fmla="*/ 359542 w 359542"/>
              <a:gd name="connsiteY4" fmla="*/ 2846286 h 2846286"/>
              <a:gd name="connsiteX5" fmla="*/ 0 w 359542"/>
              <a:gd name="connsiteY5" fmla="*/ 2846286 h 284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542" h="2846286">
                <a:moveTo>
                  <a:pt x="0" y="0"/>
                </a:moveTo>
                <a:cubicBezTo>
                  <a:pt x="54241" y="5076"/>
                  <a:pt x="104538" y="13112"/>
                  <a:pt x="151312" y="24531"/>
                </a:cubicBezTo>
                <a:cubicBezTo>
                  <a:pt x="238520" y="45538"/>
                  <a:pt x="299665" y="73453"/>
                  <a:pt x="334323" y="108698"/>
                </a:cubicBezTo>
                <a:cubicBezTo>
                  <a:pt x="349257" y="123642"/>
                  <a:pt x="357711" y="137881"/>
                  <a:pt x="359542" y="151698"/>
                </a:cubicBezTo>
                <a:lnTo>
                  <a:pt x="359542" y="2846286"/>
                </a:lnTo>
                <a:lnTo>
                  <a:pt x="0" y="2846286"/>
                </a:lnTo>
                <a:close/>
              </a:path>
            </a:pathLst>
          </a:custGeom>
          <a:gradFill>
            <a:gsLst>
              <a:gs pos="34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95" name="任意多边形: 形状 94"/>
          <p:cNvSpPr/>
          <p:nvPr>
            <p:custDataLst>
              <p:tags r:id="rId33"/>
            </p:custDataLst>
          </p:nvPr>
        </p:nvSpPr>
        <p:spPr>
          <a:xfrm>
            <a:off x="7216687" y="3182327"/>
            <a:ext cx="1077290" cy="1961174"/>
          </a:xfrm>
          <a:custGeom>
            <a:avLst/>
            <a:gdLst>
              <a:gd name="connsiteX0" fmla="*/ 1436387 w 1436387"/>
              <a:gd name="connsiteY0" fmla="*/ 0 h 2614898"/>
              <a:gd name="connsiteX1" fmla="*/ 1436387 w 1436387"/>
              <a:gd name="connsiteY1" fmla="*/ 2614898 h 2614898"/>
              <a:gd name="connsiteX2" fmla="*/ 0 w 1436387"/>
              <a:gd name="connsiteY2" fmla="*/ 2614898 h 2614898"/>
              <a:gd name="connsiteX3" fmla="*/ 0 w 1436387"/>
              <a:gd name="connsiteY3" fmla="*/ 91493 h 2614898"/>
              <a:gd name="connsiteX4" fmla="*/ 299259 w 1436387"/>
              <a:gd name="connsiteY4" fmla="*/ 239233 h 2614898"/>
              <a:gd name="connsiteX5" fmla="*/ 893266 w 1436387"/>
              <a:gd name="connsiteY5" fmla="*/ 289985 h 2614898"/>
              <a:gd name="connsiteX6" fmla="*/ 1347300 w 1436387"/>
              <a:gd name="connsiteY6" fmla="*/ 134067 h 2614898"/>
              <a:gd name="connsiteX7" fmla="*/ 1436387 w 1436387"/>
              <a:gd name="connsiteY7" fmla="*/ 0 h 261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387" h="2614898">
                <a:moveTo>
                  <a:pt x="1436387" y="0"/>
                </a:moveTo>
                <a:lnTo>
                  <a:pt x="1436387" y="2614898"/>
                </a:lnTo>
                <a:lnTo>
                  <a:pt x="0" y="2614898"/>
                </a:lnTo>
                <a:lnTo>
                  <a:pt x="0" y="91493"/>
                </a:lnTo>
                <a:cubicBezTo>
                  <a:pt x="72735" y="152394"/>
                  <a:pt x="172535" y="202157"/>
                  <a:pt x="299259" y="239233"/>
                </a:cubicBezTo>
                <a:cubicBezTo>
                  <a:pt x="485608" y="293790"/>
                  <a:pt x="685914" y="311131"/>
                  <a:pt x="893266" y="289985"/>
                </a:cubicBezTo>
                <a:cubicBezTo>
                  <a:pt x="1098081" y="269261"/>
                  <a:pt x="1250037" y="216255"/>
                  <a:pt x="1347300" y="134067"/>
                </a:cubicBezTo>
                <a:cubicBezTo>
                  <a:pt x="1401428" y="88392"/>
                  <a:pt x="1430607" y="43844"/>
                  <a:pt x="1436387" y="0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64" name="任意多边形: 形状 63"/>
          <p:cNvSpPr/>
          <p:nvPr>
            <p:custDataLst>
              <p:tags r:id="rId34"/>
            </p:custDataLst>
          </p:nvPr>
        </p:nvSpPr>
        <p:spPr>
          <a:xfrm>
            <a:off x="7216687" y="2812616"/>
            <a:ext cx="1401677" cy="596714"/>
          </a:xfrm>
          <a:custGeom>
            <a:avLst/>
            <a:gdLst>
              <a:gd name="connsiteX0" fmla="*/ 1405732 w 2095324"/>
              <a:gd name="connsiteY0" fmla="*/ 262311 h 891761"/>
              <a:gd name="connsiteX1" fmla="*/ 1337152 w 2095324"/>
              <a:gd name="connsiteY1" fmla="*/ 288700 h 891761"/>
              <a:gd name="connsiteX2" fmla="*/ 1598356 w 2095324"/>
              <a:gd name="connsiteY2" fmla="*/ 479744 h 891761"/>
              <a:gd name="connsiteX3" fmla="*/ 1510340 w 2095324"/>
              <a:gd name="connsiteY3" fmla="*/ 707291 h 891761"/>
              <a:gd name="connsiteX4" fmla="*/ 1001363 w 2095324"/>
              <a:gd name="connsiteY4" fmla="*/ 882059 h 891761"/>
              <a:gd name="connsiteX5" fmla="*/ 335473 w 2095324"/>
              <a:gd name="connsiteY5" fmla="*/ 825172 h 891761"/>
              <a:gd name="connsiteX6" fmla="*/ 0 w 2095324"/>
              <a:gd name="connsiteY6" fmla="*/ 659569 h 891761"/>
              <a:gd name="connsiteX7" fmla="*/ 347008 w 2095324"/>
              <a:gd name="connsiteY7" fmla="*/ 450352 h 891761"/>
              <a:gd name="connsiteX8" fmla="*/ 575187 w 2095324"/>
              <a:gd name="connsiteY8" fmla="*/ 555909 h 891761"/>
              <a:gd name="connsiteX9" fmla="*/ 797203 w 2095324"/>
              <a:gd name="connsiteY9" fmla="*/ 578348 h 891761"/>
              <a:gd name="connsiteX10" fmla="*/ 965493 w 2095324"/>
              <a:gd name="connsiteY10" fmla="*/ 527466 h 891761"/>
              <a:gd name="connsiteX11" fmla="*/ 971971 w 2095324"/>
              <a:gd name="connsiteY11" fmla="*/ 419381 h 891761"/>
              <a:gd name="connsiteX12" fmla="*/ 766705 w 2095324"/>
              <a:gd name="connsiteY12" fmla="*/ 325044 h 891761"/>
              <a:gd name="connsiteX13" fmla="*/ 596994 w 2095324"/>
              <a:gd name="connsiteY13" fmla="*/ 297549 h 891761"/>
              <a:gd name="connsiteX14" fmla="*/ 1317400 w 2095324"/>
              <a:gd name="connsiteY14" fmla="*/ 0 h 891761"/>
              <a:gd name="connsiteX15" fmla="*/ 2095324 w 2095324"/>
              <a:gd name="connsiteY15" fmla="*/ 160231 h 891761"/>
              <a:gd name="connsiteX16" fmla="*/ 1851502 w 2095324"/>
              <a:gd name="connsiteY16" fmla="*/ 362020 h 891761"/>
              <a:gd name="connsiteX17" fmla="*/ 1405732 w 2095324"/>
              <a:gd name="connsiteY17" fmla="*/ 262311 h 89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5324" h="891761">
                <a:moveTo>
                  <a:pt x="1405732" y="262311"/>
                </a:moveTo>
                <a:lnTo>
                  <a:pt x="1337152" y="288700"/>
                </a:lnTo>
                <a:cubicBezTo>
                  <a:pt x="1478736" y="346060"/>
                  <a:pt x="1566911" y="409584"/>
                  <a:pt x="1598356" y="479744"/>
                </a:cubicBezTo>
                <a:cubicBezTo>
                  <a:pt x="1631066" y="553223"/>
                  <a:pt x="1603255" y="629071"/>
                  <a:pt x="1510340" y="707291"/>
                </a:cubicBezTo>
                <a:cubicBezTo>
                  <a:pt x="1401307" y="799573"/>
                  <a:pt x="1230963" y="858830"/>
                  <a:pt x="1001363" y="882059"/>
                </a:cubicBezTo>
                <a:cubicBezTo>
                  <a:pt x="768918" y="905604"/>
                  <a:pt x="544373" y="886167"/>
                  <a:pt x="335473" y="825172"/>
                </a:cubicBezTo>
                <a:cubicBezTo>
                  <a:pt x="193573" y="783613"/>
                  <a:pt x="81537" y="727991"/>
                  <a:pt x="0" y="659569"/>
                </a:cubicBezTo>
                <a:lnTo>
                  <a:pt x="347008" y="450352"/>
                </a:lnTo>
                <a:cubicBezTo>
                  <a:pt x="411164" y="497126"/>
                  <a:pt x="487329" y="532680"/>
                  <a:pt x="575187" y="555909"/>
                </a:cubicBezTo>
                <a:cubicBezTo>
                  <a:pt x="651352" y="575977"/>
                  <a:pt x="725621" y="583720"/>
                  <a:pt x="797203" y="578348"/>
                </a:cubicBezTo>
                <a:cubicBezTo>
                  <a:pt x="868469" y="573291"/>
                  <a:pt x="924724" y="556225"/>
                  <a:pt x="965493" y="527466"/>
                </a:cubicBezTo>
                <a:cubicBezTo>
                  <a:pt x="1010370" y="496020"/>
                  <a:pt x="1011950" y="459834"/>
                  <a:pt x="971971" y="419381"/>
                </a:cubicBezTo>
                <a:cubicBezTo>
                  <a:pt x="932940" y="379876"/>
                  <a:pt x="864519" y="348589"/>
                  <a:pt x="766705" y="325044"/>
                </a:cubicBezTo>
                <a:cubicBezTo>
                  <a:pt x="714243" y="312402"/>
                  <a:pt x="657831" y="303237"/>
                  <a:pt x="596994" y="297549"/>
                </a:cubicBezTo>
                <a:lnTo>
                  <a:pt x="1317400" y="0"/>
                </a:lnTo>
                <a:lnTo>
                  <a:pt x="2095324" y="160231"/>
                </a:lnTo>
                <a:lnTo>
                  <a:pt x="1851502" y="362020"/>
                </a:lnTo>
                <a:lnTo>
                  <a:pt x="1405732" y="2623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35"/>
            </p:custDataLst>
          </p:nvPr>
        </p:nvCxnSpPr>
        <p:spPr>
          <a:xfrm flipH="1">
            <a:off x="813197" y="2861726"/>
            <a:ext cx="4562993" cy="0"/>
          </a:xfrm>
          <a:prstGeom prst="line">
            <a:avLst/>
          </a:prstGeom>
          <a:ln w="6350" cap="rnd">
            <a:gradFill>
              <a:gsLst>
                <a:gs pos="100000">
                  <a:srgbClr val="FFFFFF"/>
                </a:gs>
                <a:gs pos="32000">
                  <a:srgbClr val="FFFFF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6"/>
            </p:custDataLst>
          </p:nvPr>
        </p:nvSpPr>
        <p:spPr>
          <a:xfrm>
            <a:off x="799148" y="968693"/>
            <a:ext cx="4576286" cy="1825943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500" b="1" i="0" u="none" strike="noStrike" kern="1200" cap="none" spc="0" normalizeH="0" baseline="0" noProof="1" dirty="0">
                <a:ln w="3175">
                  <a:solidFill>
                    <a:srgbClr val="FFFFFF"/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chemeClr val="accent1">
                        <a:lumMod val="15000"/>
                        <a:lumOff val="85000"/>
                      </a:schemeClr>
                    </a:gs>
                  </a:gsLst>
                  <a:lin ang="1800000" scaled="0"/>
                </a:gradFill>
                <a:effectLst>
                  <a:outerShdw dist="101600" dir="5400000" algn="ctr" rotWithShape="0">
                    <a:schemeClr val="accent1">
                      <a:lumMod val="75000"/>
                      <a:alpha val="50000"/>
                    </a:schemeClr>
                  </a:outerShdw>
                </a:effectLst>
                <a:latin typeface="+mj-ea"/>
                <a:ea typeface="+mj-ea"/>
                <a:cs typeface="+mj-cs"/>
              </a:defRPr>
            </a:lvl1pPr>
          </a:lstStyle>
          <a:p>
            <a:pPr lvl="0"/>
            <a:r>
              <a:rPr dirty="0">
                <a:sym typeface="+mn-ea"/>
              </a:rPr>
              <a:t>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7"/>
            </p:custDataLst>
          </p:nvPr>
        </p:nvSpPr>
        <p:spPr>
          <a:xfrm>
            <a:off x="799200" y="2976810"/>
            <a:ext cx="4576500" cy="2862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0"/>
            </p:custDataLst>
          </p:nvPr>
        </p:nvSpPr>
        <p:spPr>
          <a:xfrm>
            <a:off x="6457950" y="476726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41"/>
            </p:custDataLst>
          </p:nvPr>
        </p:nvSpPr>
        <p:spPr>
          <a:xfrm>
            <a:off x="799200" y="3873368"/>
            <a:ext cx="2160000" cy="37800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90000">
                <a:schemeClr val="accent1">
                  <a:lumMod val="8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844100" y="529200"/>
            <a:ext cx="3528900" cy="810816"/>
          </a:xfrm>
        </p:spPr>
        <p:txBody>
          <a:bodyPr wrap="square" anchor="b">
            <a:normAutofit/>
          </a:bodyPr>
          <a:lstStyle>
            <a:lvl1pPr algn="ctr">
              <a:defRPr sz="4500">
                <a:ln w="3175">
                  <a:solidFill>
                    <a:srgbClr val="FFFFFF"/>
                  </a:solidFill>
                </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25000"/>
                        <a:lumOff val="75000"/>
                      </a:schemeClr>
                    </a:gs>
                  </a:gsLst>
                  <a:lin ang="1800000" scaled="0"/>
                </a:gradFill>
                <a:effectLst>
                  <a:outerShdw dist="101600" dir="5400000" algn="ctr" rotWithShape="0">
                    <a:schemeClr val="accent1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>
            <a:off x="7215060" y="0"/>
            <a:ext cx="1668384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03" h="10800">
                <a:moveTo>
                  <a:pt x="2327" y="0"/>
                </a:moveTo>
                <a:cubicBezTo>
                  <a:pt x="2650" y="0"/>
                  <a:pt x="2927" y="114"/>
                  <a:pt x="3157" y="341"/>
                </a:cubicBezTo>
                <a:cubicBezTo>
                  <a:pt x="3388" y="568"/>
                  <a:pt x="3503" y="845"/>
                  <a:pt x="3503" y="1171"/>
                </a:cubicBezTo>
                <a:cubicBezTo>
                  <a:pt x="3503" y="1504"/>
                  <a:pt x="3386" y="1783"/>
                  <a:pt x="3152" y="2006"/>
                </a:cubicBezTo>
                <a:cubicBezTo>
                  <a:pt x="2918" y="2230"/>
                  <a:pt x="2643" y="2342"/>
                  <a:pt x="2327" y="2342"/>
                </a:cubicBezTo>
                <a:cubicBezTo>
                  <a:pt x="2142" y="2342"/>
                  <a:pt x="1969" y="2300"/>
                  <a:pt x="1807" y="2216"/>
                </a:cubicBezTo>
                <a:lnTo>
                  <a:pt x="1030" y="1817"/>
                </a:lnTo>
                <a:lnTo>
                  <a:pt x="1030" y="2378"/>
                </a:lnTo>
                <a:lnTo>
                  <a:pt x="56" y="2378"/>
                </a:lnTo>
                <a:lnTo>
                  <a:pt x="56" y="202"/>
                </a:lnTo>
                <a:lnTo>
                  <a:pt x="2080" y="1287"/>
                </a:lnTo>
                <a:cubicBezTo>
                  <a:pt x="2174" y="1338"/>
                  <a:pt x="2255" y="1363"/>
                  <a:pt x="2322" y="1363"/>
                </a:cubicBezTo>
                <a:cubicBezTo>
                  <a:pt x="2446" y="1363"/>
                  <a:pt x="2509" y="1286"/>
                  <a:pt x="2509" y="1131"/>
                </a:cubicBezTo>
                <a:cubicBezTo>
                  <a:pt x="2509" y="1063"/>
                  <a:pt x="2487" y="1009"/>
                  <a:pt x="2443" y="967"/>
                </a:cubicBezTo>
                <a:cubicBezTo>
                  <a:pt x="2399" y="925"/>
                  <a:pt x="2347" y="904"/>
                  <a:pt x="2287" y="904"/>
                </a:cubicBezTo>
                <a:cubicBezTo>
                  <a:pt x="2216" y="904"/>
                  <a:pt x="2152" y="932"/>
                  <a:pt x="2095" y="989"/>
                </a:cubicBezTo>
                <a:lnTo>
                  <a:pt x="1328" y="560"/>
                </a:lnTo>
                <a:cubicBezTo>
                  <a:pt x="1570" y="187"/>
                  <a:pt x="1903" y="0"/>
                  <a:pt x="2327" y="0"/>
                </a:cubicBezTo>
                <a:close/>
                <a:moveTo>
                  <a:pt x="1196" y="3812"/>
                </a:moveTo>
                <a:cubicBezTo>
                  <a:pt x="991" y="3812"/>
                  <a:pt x="888" y="3893"/>
                  <a:pt x="888" y="4054"/>
                </a:cubicBezTo>
                <a:cubicBezTo>
                  <a:pt x="888" y="4216"/>
                  <a:pt x="991" y="4297"/>
                  <a:pt x="1196" y="4297"/>
                </a:cubicBezTo>
                <a:lnTo>
                  <a:pt x="2307" y="4297"/>
                </a:lnTo>
                <a:cubicBezTo>
                  <a:pt x="2512" y="4297"/>
                  <a:pt x="2615" y="4216"/>
                  <a:pt x="2615" y="4054"/>
                </a:cubicBezTo>
                <a:cubicBezTo>
                  <a:pt x="2615" y="3893"/>
                  <a:pt x="2512" y="3812"/>
                  <a:pt x="2307" y="3812"/>
                </a:cubicBezTo>
                <a:lnTo>
                  <a:pt x="1196" y="3812"/>
                </a:lnTo>
                <a:close/>
                <a:moveTo>
                  <a:pt x="1393" y="2858"/>
                </a:moveTo>
                <a:lnTo>
                  <a:pt x="2110" y="2858"/>
                </a:lnTo>
                <a:cubicBezTo>
                  <a:pt x="2541" y="2858"/>
                  <a:pt x="2881" y="2964"/>
                  <a:pt x="3130" y="3176"/>
                </a:cubicBezTo>
                <a:cubicBezTo>
                  <a:pt x="3379" y="3388"/>
                  <a:pt x="3503" y="3681"/>
                  <a:pt x="3503" y="4054"/>
                </a:cubicBezTo>
                <a:cubicBezTo>
                  <a:pt x="3503" y="4428"/>
                  <a:pt x="3380" y="4721"/>
                  <a:pt x="3132" y="4935"/>
                </a:cubicBezTo>
                <a:cubicBezTo>
                  <a:pt x="2885" y="5149"/>
                  <a:pt x="2544" y="5256"/>
                  <a:pt x="2110" y="5256"/>
                </a:cubicBezTo>
                <a:lnTo>
                  <a:pt x="1393" y="5256"/>
                </a:lnTo>
                <a:cubicBezTo>
                  <a:pt x="962" y="5256"/>
                  <a:pt x="623" y="5148"/>
                  <a:pt x="374" y="4933"/>
                </a:cubicBezTo>
                <a:cubicBezTo>
                  <a:pt x="125" y="4717"/>
                  <a:pt x="0" y="4424"/>
                  <a:pt x="0" y="4054"/>
                </a:cubicBezTo>
                <a:cubicBezTo>
                  <a:pt x="0" y="3684"/>
                  <a:pt x="124" y="3392"/>
                  <a:pt x="371" y="3179"/>
                </a:cubicBezTo>
                <a:cubicBezTo>
                  <a:pt x="618" y="2965"/>
                  <a:pt x="959" y="2858"/>
                  <a:pt x="1393" y="2858"/>
                </a:cubicBezTo>
                <a:close/>
                <a:moveTo>
                  <a:pt x="2327" y="5736"/>
                </a:moveTo>
                <a:cubicBezTo>
                  <a:pt x="2650" y="5736"/>
                  <a:pt x="2927" y="5850"/>
                  <a:pt x="3157" y="6077"/>
                </a:cubicBezTo>
                <a:cubicBezTo>
                  <a:pt x="3388" y="6304"/>
                  <a:pt x="3503" y="6581"/>
                  <a:pt x="3503" y="6907"/>
                </a:cubicBezTo>
                <a:cubicBezTo>
                  <a:pt x="3503" y="7240"/>
                  <a:pt x="3386" y="7519"/>
                  <a:pt x="3152" y="7743"/>
                </a:cubicBezTo>
                <a:cubicBezTo>
                  <a:pt x="2918" y="7966"/>
                  <a:pt x="2643" y="8078"/>
                  <a:pt x="2327" y="8078"/>
                </a:cubicBezTo>
                <a:cubicBezTo>
                  <a:pt x="2142" y="8078"/>
                  <a:pt x="1969" y="8036"/>
                  <a:pt x="1807" y="7952"/>
                </a:cubicBezTo>
                <a:lnTo>
                  <a:pt x="1030" y="7553"/>
                </a:lnTo>
                <a:lnTo>
                  <a:pt x="1030" y="8114"/>
                </a:lnTo>
                <a:lnTo>
                  <a:pt x="56" y="8114"/>
                </a:lnTo>
                <a:lnTo>
                  <a:pt x="56" y="5938"/>
                </a:lnTo>
                <a:lnTo>
                  <a:pt x="2080" y="7023"/>
                </a:lnTo>
                <a:cubicBezTo>
                  <a:pt x="2174" y="7074"/>
                  <a:pt x="2255" y="7099"/>
                  <a:pt x="2322" y="7099"/>
                </a:cubicBezTo>
                <a:cubicBezTo>
                  <a:pt x="2446" y="7099"/>
                  <a:pt x="2509" y="7022"/>
                  <a:pt x="2509" y="6867"/>
                </a:cubicBezTo>
                <a:cubicBezTo>
                  <a:pt x="2509" y="6800"/>
                  <a:pt x="2487" y="6745"/>
                  <a:pt x="2443" y="6703"/>
                </a:cubicBezTo>
                <a:cubicBezTo>
                  <a:pt x="2399" y="6661"/>
                  <a:pt x="2347" y="6640"/>
                  <a:pt x="2287" y="6640"/>
                </a:cubicBezTo>
                <a:cubicBezTo>
                  <a:pt x="2216" y="6640"/>
                  <a:pt x="2152" y="6668"/>
                  <a:pt x="2095" y="6726"/>
                </a:cubicBezTo>
                <a:lnTo>
                  <a:pt x="1328" y="6296"/>
                </a:lnTo>
                <a:cubicBezTo>
                  <a:pt x="1570" y="5923"/>
                  <a:pt x="1903" y="5736"/>
                  <a:pt x="2327" y="5736"/>
                </a:cubicBezTo>
                <a:close/>
                <a:moveTo>
                  <a:pt x="1671" y="8781"/>
                </a:moveTo>
                <a:lnTo>
                  <a:pt x="3422" y="9144"/>
                </a:lnTo>
                <a:lnTo>
                  <a:pt x="3422" y="10704"/>
                </a:lnTo>
                <a:lnTo>
                  <a:pt x="2453" y="10704"/>
                </a:lnTo>
                <a:lnTo>
                  <a:pt x="2453" y="9876"/>
                </a:lnTo>
                <a:lnTo>
                  <a:pt x="2302" y="9831"/>
                </a:lnTo>
                <a:cubicBezTo>
                  <a:pt x="2214" y="10147"/>
                  <a:pt x="2068" y="10388"/>
                  <a:pt x="1863" y="10553"/>
                </a:cubicBezTo>
                <a:cubicBezTo>
                  <a:pt x="1657" y="10718"/>
                  <a:pt x="1410" y="10800"/>
                  <a:pt x="1121" y="10800"/>
                </a:cubicBezTo>
                <a:cubicBezTo>
                  <a:pt x="798" y="10800"/>
                  <a:pt x="530" y="10679"/>
                  <a:pt x="318" y="10437"/>
                </a:cubicBezTo>
                <a:cubicBezTo>
                  <a:pt x="106" y="10194"/>
                  <a:pt x="0" y="9893"/>
                  <a:pt x="0" y="9533"/>
                </a:cubicBezTo>
                <a:cubicBezTo>
                  <a:pt x="0" y="9281"/>
                  <a:pt x="56" y="9032"/>
                  <a:pt x="167" y="8786"/>
                </a:cubicBezTo>
                <a:lnTo>
                  <a:pt x="994" y="8786"/>
                </a:lnTo>
                <a:cubicBezTo>
                  <a:pt x="907" y="8978"/>
                  <a:pt x="863" y="9156"/>
                  <a:pt x="863" y="9321"/>
                </a:cubicBezTo>
                <a:cubicBezTo>
                  <a:pt x="863" y="9462"/>
                  <a:pt x="897" y="9575"/>
                  <a:pt x="964" y="9659"/>
                </a:cubicBezTo>
                <a:cubicBezTo>
                  <a:pt x="1031" y="9743"/>
                  <a:pt x="1122" y="9785"/>
                  <a:pt x="1237" y="9785"/>
                </a:cubicBezTo>
                <a:cubicBezTo>
                  <a:pt x="1365" y="9785"/>
                  <a:pt x="1476" y="9717"/>
                  <a:pt x="1572" y="9581"/>
                </a:cubicBezTo>
                <a:cubicBezTo>
                  <a:pt x="1668" y="9445"/>
                  <a:pt x="1716" y="9281"/>
                  <a:pt x="1716" y="9089"/>
                </a:cubicBezTo>
                <a:cubicBezTo>
                  <a:pt x="1716" y="8984"/>
                  <a:pt x="1701" y="8882"/>
                  <a:pt x="1671" y="8781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90000">
                <a:schemeClr val="accent1">
                  <a:lumMod val="8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>
              <a:sym typeface="+mn-ea"/>
            </a:endParaRPr>
          </a:p>
        </p:txBody>
      </p:sp>
      <p:sp>
        <p:nvSpPr>
          <p:cNvPr id="91" name="任意多边形: 形状 90"/>
          <p:cNvSpPr/>
          <p:nvPr>
            <p:custDataLst>
              <p:tags r:id="rId2"/>
            </p:custDataLst>
          </p:nvPr>
        </p:nvSpPr>
        <p:spPr>
          <a:xfrm>
            <a:off x="952500" y="1266256"/>
            <a:ext cx="7191375" cy="3877244"/>
          </a:xfrm>
          <a:custGeom>
            <a:avLst/>
            <a:gdLst>
              <a:gd name="connsiteX0" fmla="*/ 0 w 9588500"/>
              <a:gd name="connsiteY0" fmla="*/ 0 h 5169659"/>
              <a:gd name="connsiteX1" fmla="*/ 9588500 w 9588500"/>
              <a:gd name="connsiteY1" fmla="*/ 0 h 5169659"/>
              <a:gd name="connsiteX2" fmla="*/ 8517601 w 9588500"/>
              <a:gd name="connsiteY2" fmla="*/ 4364550 h 5169659"/>
              <a:gd name="connsiteX3" fmla="*/ 7747025 w 9588500"/>
              <a:gd name="connsiteY3" fmla="*/ 5169659 h 5169659"/>
              <a:gd name="connsiteX4" fmla="*/ 2844620 w 9588500"/>
              <a:gd name="connsiteY4" fmla="*/ 5169659 h 5169659"/>
              <a:gd name="connsiteX5" fmla="*/ 1947354 w 9588500"/>
              <a:gd name="connsiteY5" fmla="*/ 4364550 h 5169659"/>
              <a:gd name="connsiteX6" fmla="*/ 1613420 w 9588500"/>
              <a:gd name="connsiteY6" fmla="*/ 4364550 h 5169659"/>
              <a:gd name="connsiteX7" fmla="*/ 1071060 w 9588500"/>
              <a:gd name="connsiteY7" fmla="*/ 4364550 h 516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8500" h="5169659">
                <a:moveTo>
                  <a:pt x="0" y="0"/>
                </a:moveTo>
                <a:lnTo>
                  <a:pt x="9588500" y="0"/>
                </a:lnTo>
                <a:lnTo>
                  <a:pt x="8517601" y="4364550"/>
                </a:lnTo>
                <a:lnTo>
                  <a:pt x="7747025" y="5169659"/>
                </a:lnTo>
                <a:lnTo>
                  <a:pt x="2844620" y="5169659"/>
                </a:lnTo>
                <a:lnTo>
                  <a:pt x="1947354" y="4364550"/>
                </a:lnTo>
                <a:lnTo>
                  <a:pt x="1613420" y="4364550"/>
                </a:lnTo>
                <a:lnTo>
                  <a:pt x="1071060" y="4364550"/>
                </a:lnTo>
                <a:close/>
              </a:path>
            </a:pathLst>
          </a:custGeom>
          <a:gradFill>
            <a:gsLst>
              <a:gs pos="100000">
                <a:srgbClr val="FFFFFF">
                  <a:alpha val="42000"/>
                </a:srgbClr>
              </a:gs>
              <a:gs pos="16000">
                <a:srgbClr val="FFFFFF">
                  <a:alpha val="0"/>
                </a:srgbClr>
              </a:gs>
            </a:gsLst>
            <a:lin ang="5400000" scaled="0"/>
          </a:gradFill>
          <a:ln w="5343" cap="flat">
            <a:noFill/>
            <a:prstDash val="solid"/>
            <a:miter/>
          </a:ln>
          <a:effectLst>
            <a:softEdge rad="0"/>
          </a:effectLst>
        </p:spPr>
        <p:txBody>
          <a:bodyPr wrap="square" rtlCol="0" anchor="ctr">
            <a:noAutofit/>
          </a:bodyPr>
          <a:lstStyle/>
          <a:p>
            <a:endParaRPr lang="zh-CN" altLang="en-US" sz="1015"/>
          </a:p>
        </p:txBody>
      </p:sp>
      <p:sp>
        <p:nvSpPr>
          <p:cNvPr id="65" name="任意多边形: 形状 64"/>
          <p:cNvSpPr/>
          <p:nvPr>
            <p:custDataLst>
              <p:tags r:id="rId3"/>
            </p:custDataLst>
          </p:nvPr>
        </p:nvSpPr>
        <p:spPr>
          <a:xfrm>
            <a:off x="246122" y="616443"/>
            <a:ext cx="735149" cy="4527057"/>
          </a:xfrm>
          <a:custGeom>
            <a:avLst/>
            <a:gdLst>
              <a:gd name="connsiteX0" fmla="*/ 0 w 980199"/>
              <a:gd name="connsiteY0" fmla="*/ 0 h 6036076"/>
              <a:gd name="connsiteX1" fmla="*/ 980199 w 980199"/>
              <a:gd name="connsiteY1" fmla="*/ 246977 h 6036076"/>
              <a:gd name="connsiteX2" fmla="*/ 980199 w 980199"/>
              <a:gd name="connsiteY2" fmla="*/ 2825734 h 6036076"/>
              <a:gd name="connsiteX3" fmla="*/ 980199 w 980199"/>
              <a:gd name="connsiteY3" fmla="*/ 2837970 h 6036076"/>
              <a:gd name="connsiteX4" fmla="*/ 980199 w 980199"/>
              <a:gd name="connsiteY4" fmla="*/ 2932889 h 6036076"/>
              <a:gd name="connsiteX5" fmla="*/ 980199 w 980199"/>
              <a:gd name="connsiteY5" fmla="*/ 5416727 h 6036076"/>
              <a:gd name="connsiteX6" fmla="*/ 980199 w 980199"/>
              <a:gd name="connsiteY6" fmla="*/ 5511646 h 6036076"/>
              <a:gd name="connsiteX7" fmla="*/ 980199 w 980199"/>
              <a:gd name="connsiteY7" fmla="*/ 5523881 h 6036076"/>
              <a:gd name="connsiteX8" fmla="*/ 980199 w 980199"/>
              <a:gd name="connsiteY8" fmla="*/ 6036076 h 6036076"/>
              <a:gd name="connsiteX9" fmla="*/ 0 w 980199"/>
              <a:gd name="connsiteY9" fmla="*/ 6036076 h 6036076"/>
              <a:gd name="connsiteX10" fmla="*/ 0 w 980199"/>
              <a:gd name="connsiteY10" fmla="*/ 5276903 h 6036076"/>
              <a:gd name="connsiteX11" fmla="*/ 0 w 980199"/>
              <a:gd name="connsiteY11" fmla="*/ 5264668 h 6036076"/>
              <a:gd name="connsiteX12" fmla="*/ 0 w 980199"/>
              <a:gd name="connsiteY12" fmla="*/ 5169750 h 6036076"/>
              <a:gd name="connsiteX13" fmla="*/ 0 w 980199"/>
              <a:gd name="connsiteY13" fmla="*/ 2685911 h 6036076"/>
              <a:gd name="connsiteX14" fmla="*/ 0 w 980199"/>
              <a:gd name="connsiteY14" fmla="*/ 2590993 h 6036076"/>
              <a:gd name="connsiteX15" fmla="*/ 0 w 980199"/>
              <a:gd name="connsiteY15" fmla="*/ 2578757 h 603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0199" h="6036076">
                <a:moveTo>
                  <a:pt x="0" y="0"/>
                </a:moveTo>
                <a:lnTo>
                  <a:pt x="980199" y="246977"/>
                </a:lnTo>
                <a:lnTo>
                  <a:pt x="980199" y="2825734"/>
                </a:lnTo>
                <a:lnTo>
                  <a:pt x="980199" y="2837970"/>
                </a:lnTo>
                <a:lnTo>
                  <a:pt x="980199" y="2932889"/>
                </a:lnTo>
                <a:lnTo>
                  <a:pt x="980199" y="5416727"/>
                </a:lnTo>
                <a:lnTo>
                  <a:pt x="980199" y="5511646"/>
                </a:lnTo>
                <a:lnTo>
                  <a:pt x="980199" y="5523881"/>
                </a:lnTo>
                <a:lnTo>
                  <a:pt x="980199" y="6036076"/>
                </a:lnTo>
                <a:lnTo>
                  <a:pt x="0" y="6036076"/>
                </a:lnTo>
                <a:lnTo>
                  <a:pt x="0" y="5276903"/>
                </a:lnTo>
                <a:lnTo>
                  <a:pt x="0" y="5264668"/>
                </a:lnTo>
                <a:lnTo>
                  <a:pt x="0" y="5169750"/>
                </a:lnTo>
                <a:lnTo>
                  <a:pt x="0" y="2685911"/>
                </a:lnTo>
                <a:lnTo>
                  <a:pt x="0" y="2590993"/>
                </a:lnTo>
                <a:lnTo>
                  <a:pt x="0" y="257875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00"/>
                  <a:lumMod val="70000"/>
                  <a:lumOff val="30000"/>
                </a:schemeClr>
              </a:gs>
              <a:gs pos="85000">
                <a:schemeClr val="accent1">
                  <a:lumMod val="25000"/>
                  <a:lumOff val="75000"/>
                  <a:alpha val="13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/>
          </a:p>
        </p:txBody>
      </p:sp>
      <p:sp>
        <p:nvSpPr>
          <p:cNvPr id="69" name="任意多边形: 形状 68"/>
          <p:cNvSpPr/>
          <p:nvPr>
            <p:custDataLst>
              <p:tags r:id="rId4"/>
            </p:custDataLst>
          </p:nvPr>
        </p:nvSpPr>
        <p:spPr>
          <a:xfrm>
            <a:off x="0" y="616444"/>
            <a:ext cx="246121" cy="4527056"/>
          </a:xfrm>
          <a:custGeom>
            <a:avLst/>
            <a:gdLst>
              <a:gd name="connsiteX0" fmla="*/ 328161 w 328161"/>
              <a:gd name="connsiteY0" fmla="*/ 0 h 6036075"/>
              <a:gd name="connsiteX1" fmla="*/ 328161 w 328161"/>
              <a:gd name="connsiteY1" fmla="*/ 2219523 h 6036075"/>
              <a:gd name="connsiteX2" fmla="*/ 328161 w 328161"/>
              <a:gd name="connsiteY2" fmla="*/ 2369250 h 6036075"/>
              <a:gd name="connsiteX3" fmla="*/ 328161 w 328161"/>
              <a:gd name="connsiteY3" fmla="*/ 2585353 h 6036075"/>
              <a:gd name="connsiteX4" fmla="*/ 328161 w 328161"/>
              <a:gd name="connsiteY4" fmla="*/ 4588772 h 6036075"/>
              <a:gd name="connsiteX5" fmla="*/ 328161 w 328161"/>
              <a:gd name="connsiteY5" fmla="*/ 4804874 h 6036075"/>
              <a:gd name="connsiteX6" fmla="*/ 328161 w 328161"/>
              <a:gd name="connsiteY6" fmla="*/ 4954602 h 6036075"/>
              <a:gd name="connsiteX7" fmla="*/ 328161 w 328161"/>
              <a:gd name="connsiteY7" fmla="*/ 6036075 h 6036075"/>
              <a:gd name="connsiteX8" fmla="*/ 0 w 328161"/>
              <a:gd name="connsiteY8" fmla="*/ 6036075 h 6036075"/>
              <a:gd name="connsiteX9" fmla="*/ 0 w 328161"/>
              <a:gd name="connsiteY9" fmla="*/ 148522 h 603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61" h="6036075">
                <a:moveTo>
                  <a:pt x="328161" y="0"/>
                </a:moveTo>
                <a:lnTo>
                  <a:pt x="328161" y="2219523"/>
                </a:lnTo>
                <a:lnTo>
                  <a:pt x="328161" y="2369250"/>
                </a:lnTo>
                <a:lnTo>
                  <a:pt x="328161" y="2585353"/>
                </a:lnTo>
                <a:lnTo>
                  <a:pt x="328161" y="4588772"/>
                </a:lnTo>
                <a:lnTo>
                  <a:pt x="328161" y="4804874"/>
                </a:lnTo>
                <a:lnTo>
                  <a:pt x="328161" y="4954602"/>
                </a:lnTo>
                <a:lnTo>
                  <a:pt x="328161" y="6036075"/>
                </a:lnTo>
                <a:lnTo>
                  <a:pt x="0" y="6036075"/>
                </a:lnTo>
                <a:lnTo>
                  <a:pt x="0" y="14852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  <a:lumOff val="30000"/>
                  <a:alpha val="15000"/>
                </a:schemeClr>
              </a:gs>
              <a:gs pos="85000">
                <a:schemeClr val="accent1">
                  <a:lumMod val="25000"/>
                  <a:lumOff val="75000"/>
                  <a:alpha val="5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73" name="任意多边形: 形状 72"/>
          <p:cNvSpPr/>
          <p:nvPr>
            <p:custDataLst>
              <p:tags r:id="rId5"/>
            </p:custDataLst>
          </p:nvPr>
        </p:nvSpPr>
        <p:spPr>
          <a:xfrm>
            <a:off x="1114640" y="1508007"/>
            <a:ext cx="644633" cy="3635493"/>
          </a:xfrm>
          <a:custGeom>
            <a:avLst/>
            <a:gdLst>
              <a:gd name="connsiteX0" fmla="*/ 0 w 859511"/>
              <a:gd name="connsiteY0" fmla="*/ 0 h 4847324"/>
              <a:gd name="connsiteX1" fmla="*/ 859511 w 859511"/>
              <a:gd name="connsiteY1" fmla="*/ 216567 h 4847324"/>
              <a:gd name="connsiteX2" fmla="*/ 859511 w 859511"/>
              <a:gd name="connsiteY2" fmla="*/ 2477806 h 4847324"/>
              <a:gd name="connsiteX3" fmla="*/ 859511 w 859511"/>
              <a:gd name="connsiteY3" fmla="*/ 2488535 h 4847324"/>
              <a:gd name="connsiteX4" fmla="*/ 859511 w 859511"/>
              <a:gd name="connsiteY4" fmla="*/ 2571767 h 4847324"/>
              <a:gd name="connsiteX5" fmla="*/ 859511 w 859511"/>
              <a:gd name="connsiteY5" fmla="*/ 4749775 h 4847324"/>
              <a:gd name="connsiteX6" fmla="*/ 859511 w 859511"/>
              <a:gd name="connsiteY6" fmla="*/ 4833007 h 4847324"/>
              <a:gd name="connsiteX7" fmla="*/ 859511 w 859511"/>
              <a:gd name="connsiteY7" fmla="*/ 4843736 h 4847324"/>
              <a:gd name="connsiteX8" fmla="*/ 859511 w 859511"/>
              <a:gd name="connsiteY8" fmla="*/ 4847324 h 4847324"/>
              <a:gd name="connsiteX9" fmla="*/ 0 w 859511"/>
              <a:gd name="connsiteY9" fmla="*/ 4847324 h 4847324"/>
              <a:gd name="connsiteX10" fmla="*/ 0 w 859511"/>
              <a:gd name="connsiteY10" fmla="*/ 4627168 h 4847324"/>
              <a:gd name="connsiteX11" fmla="*/ 0 w 859511"/>
              <a:gd name="connsiteY11" fmla="*/ 4616439 h 4847324"/>
              <a:gd name="connsiteX12" fmla="*/ 0 w 859511"/>
              <a:gd name="connsiteY12" fmla="*/ 4533208 h 4847324"/>
              <a:gd name="connsiteX13" fmla="*/ 0 w 859511"/>
              <a:gd name="connsiteY13" fmla="*/ 2355199 h 4847324"/>
              <a:gd name="connsiteX14" fmla="*/ 0 w 859511"/>
              <a:gd name="connsiteY14" fmla="*/ 2271968 h 4847324"/>
              <a:gd name="connsiteX15" fmla="*/ 0 w 859511"/>
              <a:gd name="connsiteY15" fmla="*/ 2261239 h 484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9511" h="4847324">
                <a:moveTo>
                  <a:pt x="0" y="0"/>
                </a:moveTo>
                <a:lnTo>
                  <a:pt x="859511" y="216567"/>
                </a:lnTo>
                <a:lnTo>
                  <a:pt x="859511" y="2477806"/>
                </a:lnTo>
                <a:lnTo>
                  <a:pt x="859511" y="2488535"/>
                </a:lnTo>
                <a:lnTo>
                  <a:pt x="859511" y="2571767"/>
                </a:lnTo>
                <a:lnTo>
                  <a:pt x="859511" y="4749775"/>
                </a:lnTo>
                <a:lnTo>
                  <a:pt x="859511" y="4833007"/>
                </a:lnTo>
                <a:lnTo>
                  <a:pt x="859511" y="4843736"/>
                </a:lnTo>
                <a:lnTo>
                  <a:pt x="859511" y="4847324"/>
                </a:lnTo>
                <a:lnTo>
                  <a:pt x="0" y="4847324"/>
                </a:lnTo>
                <a:lnTo>
                  <a:pt x="0" y="4627168"/>
                </a:lnTo>
                <a:lnTo>
                  <a:pt x="0" y="4616439"/>
                </a:lnTo>
                <a:lnTo>
                  <a:pt x="0" y="4533208"/>
                </a:lnTo>
                <a:lnTo>
                  <a:pt x="0" y="2355199"/>
                </a:lnTo>
                <a:lnTo>
                  <a:pt x="0" y="2271968"/>
                </a:lnTo>
                <a:lnTo>
                  <a:pt x="0" y="226123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85000">
                <a:schemeClr val="accent1">
                  <a:lumMod val="25000"/>
                  <a:lumOff val="75000"/>
                  <a:alpha val="7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61" name="任意多边形: 形状 60"/>
          <p:cNvSpPr/>
          <p:nvPr>
            <p:custDataLst>
              <p:tags r:id="rId6"/>
            </p:custDataLst>
          </p:nvPr>
        </p:nvSpPr>
        <p:spPr>
          <a:xfrm>
            <a:off x="520805" y="1508006"/>
            <a:ext cx="593836" cy="3635494"/>
          </a:xfrm>
          <a:custGeom>
            <a:avLst/>
            <a:gdLst>
              <a:gd name="connsiteX0" fmla="*/ 791781 w 791781"/>
              <a:gd name="connsiteY0" fmla="*/ 0 h 4847325"/>
              <a:gd name="connsiteX1" fmla="*/ 791781 w 791781"/>
              <a:gd name="connsiteY1" fmla="*/ 2021937 h 4847325"/>
              <a:gd name="connsiteX2" fmla="*/ 791781 w 791781"/>
              <a:gd name="connsiteY2" fmla="*/ 2158336 h 4847325"/>
              <a:gd name="connsiteX3" fmla="*/ 791781 w 791781"/>
              <a:gd name="connsiteY3" fmla="*/ 2355201 h 4847325"/>
              <a:gd name="connsiteX4" fmla="*/ 791781 w 791781"/>
              <a:gd name="connsiteY4" fmla="*/ 4180273 h 4847325"/>
              <a:gd name="connsiteX5" fmla="*/ 791781 w 791781"/>
              <a:gd name="connsiteY5" fmla="*/ 4377138 h 4847325"/>
              <a:gd name="connsiteX6" fmla="*/ 791781 w 791781"/>
              <a:gd name="connsiteY6" fmla="*/ 4513537 h 4847325"/>
              <a:gd name="connsiteX7" fmla="*/ 791781 w 791781"/>
              <a:gd name="connsiteY7" fmla="*/ 4847325 h 4847325"/>
              <a:gd name="connsiteX8" fmla="*/ 0 w 791781"/>
              <a:gd name="connsiteY8" fmla="*/ 4847325 h 4847325"/>
              <a:gd name="connsiteX9" fmla="*/ 0 w 791781"/>
              <a:gd name="connsiteY9" fmla="*/ 4757144 h 4847325"/>
              <a:gd name="connsiteX10" fmla="*/ 0 w 791781"/>
              <a:gd name="connsiteY10" fmla="*/ 4620745 h 4847325"/>
              <a:gd name="connsiteX11" fmla="*/ 0 w 791781"/>
              <a:gd name="connsiteY11" fmla="*/ 4423877 h 4847325"/>
              <a:gd name="connsiteX12" fmla="*/ 0 w 791781"/>
              <a:gd name="connsiteY12" fmla="*/ 2598808 h 4847325"/>
              <a:gd name="connsiteX13" fmla="*/ 0 w 791781"/>
              <a:gd name="connsiteY13" fmla="*/ 2401940 h 4847325"/>
              <a:gd name="connsiteX14" fmla="*/ 0 w 791781"/>
              <a:gd name="connsiteY14" fmla="*/ 2265541 h 4847325"/>
              <a:gd name="connsiteX15" fmla="*/ 0 w 791781"/>
              <a:gd name="connsiteY15" fmla="*/ 243605 h 484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781" h="4847325">
                <a:moveTo>
                  <a:pt x="791781" y="0"/>
                </a:moveTo>
                <a:lnTo>
                  <a:pt x="791781" y="2021937"/>
                </a:lnTo>
                <a:lnTo>
                  <a:pt x="791781" y="2158336"/>
                </a:lnTo>
                <a:lnTo>
                  <a:pt x="791781" y="2355201"/>
                </a:lnTo>
                <a:lnTo>
                  <a:pt x="791781" y="4180273"/>
                </a:lnTo>
                <a:lnTo>
                  <a:pt x="791781" y="4377138"/>
                </a:lnTo>
                <a:lnTo>
                  <a:pt x="791781" y="4513537"/>
                </a:lnTo>
                <a:lnTo>
                  <a:pt x="791781" y="4847325"/>
                </a:lnTo>
                <a:lnTo>
                  <a:pt x="0" y="4847325"/>
                </a:lnTo>
                <a:lnTo>
                  <a:pt x="0" y="4757144"/>
                </a:lnTo>
                <a:lnTo>
                  <a:pt x="0" y="4620745"/>
                </a:lnTo>
                <a:lnTo>
                  <a:pt x="0" y="4423877"/>
                </a:lnTo>
                <a:lnTo>
                  <a:pt x="0" y="2598808"/>
                </a:lnTo>
                <a:lnTo>
                  <a:pt x="0" y="2401940"/>
                </a:lnTo>
                <a:lnTo>
                  <a:pt x="0" y="2265541"/>
                </a:lnTo>
                <a:lnTo>
                  <a:pt x="0" y="2436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85000">
                <a:schemeClr val="accent1">
                  <a:lumMod val="25000"/>
                  <a:lumOff val="75000"/>
                  <a:alpha val="2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57" name="任意多边形: 形状 56"/>
          <p:cNvSpPr/>
          <p:nvPr>
            <p:custDataLst>
              <p:tags r:id="rId7"/>
            </p:custDataLst>
          </p:nvPr>
        </p:nvSpPr>
        <p:spPr>
          <a:xfrm flipH="1">
            <a:off x="8172677" y="616443"/>
            <a:ext cx="735150" cy="4527057"/>
          </a:xfrm>
          <a:custGeom>
            <a:avLst/>
            <a:gdLst>
              <a:gd name="connsiteX0" fmla="*/ 0 w 980200"/>
              <a:gd name="connsiteY0" fmla="*/ 0 h 6036076"/>
              <a:gd name="connsiteX1" fmla="*/ 0 w 980200"/>
              <a:gd name="connsiteY1" fmla="*/ 2578757 h 6036076"/>
              <a:gd name="connsiteX2" fmla="*/ 0 w 980200"/>
              <a:gd name="connsiteY2" fmla="*/ 2590993 h 6036076"/>
              <a:gd name="connsiteX3" fmla="*/ 0 w 980200"/>
              <a:gd name="connsiteY3" fmla="*/ 2685911 h 6036076"/>
              <a:gd name="connsiteX4" fmla="*/ 0 w 980200"/>
              <a:gd name="connsiteY4" fmla="*/ 5169750 h 6036076"/>
              <a:gd name="connsiteX5" fmla="*/ 0 w 980200"/>
              <a:gd name="connsiteY5" fmla="*/ 5264668 h 6036076"/>
              <a:gd name="connsiteX6" fmla="*/ 0 w 980200"/>
              <a:gd name="connsiteY6" fmla="*/ 5276903 h 6036076"/>
              <a:gd name="connsiteX7" fmla="*/ 0 w 980200"/>
              <a:gd name="connsiteY7" fmla="*/ 6036076 h 6036076"/>
              <a:gd name="connsiteX8" fmla="*/ 980200 w 980200"/>
              <a:gd name="connsiteY8" fmla="*/ 6036076 h 6036076"/>
              <a:gd name="connsiteX9" fmla="*/ 980200 w 980200"/>
              <a:gd name="connsiteY9" fmla="*/ 5523881 h 6036076"/>
              <a:gd name="connsiteX10" fmla="*/ 980200 w 980200"/>
              <a:gd name="connsiteY10" fmla="*/ 5511646 h 6036076"/>
              <a:gd name="connsiteX11" fmla="*/ 980200 w 980200"/>
              <a:gd name="connsiteY11" fmla="*/ 5416727 h 6036076"/>
              <a:gd name="connsiteX12" fmla="*/ 980200 w 980200"/>
              <a:gd name="connsiteY12" fmla="*/ 2932889 h 6036076"/>
              <a:gd name="connsiteX13" fmla="*/ 980200 w 980200"/>
              <a:gd name="connsiteY13" fmla="*/ 2837969 h 6036076"/>
              <a:gd name="connsiteX14" fmla="*/ 980200 w 980200"/>
              <a:gd name="connsiteY14" fmla="*/ 2825734 h 6036076"/>
              <a:gd name="connsiteX15" fmla="*/ 980200 w 980200"/>
              <a:gd name="connsiteY15" fmla="*/ 246977 h 603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0200" h="6036076">
                <a:moveTo>
                  <a:pt x="0" y="0"/>
                </a:moveTo>
                <a:lnTo>
                  <a:pt x="0" y="2578757"/>
                </a:lnTo>
                <a:lnTo>
                  <a:pt x="0" y="2590993"/>
                </a:lnTo>
                <a:lnTo>
                  <a:pt x="0" y="2685911"/>
                </a:lnTo>
                <a:lnTo>
                  <a:pt x="0" y="5169750"/>
                </a:lnTo>
                <a:lnTo>
                  <a:pt x="0" y="5264668"/>
                </a:lnTo>
                <a:lnTo>
                  <a:pt x="0" y="5276903"/>
                </a:lnTo>
                <a:lnTo>
                  <a:pt x="0" y="6036076"/>
                </a:lnTo>
                <a:lnTo>
                  <a:pt x="980200" y="6036076"/>
                </a:lnTo>
                <a:lnTo>
                  <a:pt x="980200" y="5523881"/>
                </a:lnTo>
                <a:lnTo>
                  <a:pt x="980200" y="5511646"/>
                </a:lnTo>
                <a:lnTo>
                  <a:pt x="980200" y="5416727"/>
                </a:lnTo>
                <a:lnTo>
                  <a:pt x="980200" y="2932889"/>
                </a:lnTo>
                <a:lnTo>
                  <a:pt x="980200" y="2837969"/>
                </a:lnTo>
                <a:lnTo>
                  <a:pt x="980200" y="2825734"/>
                </a:lnTo>
                <a:lnTo>
                  <a:pt x="980200" y="24697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00"/>
                  <a:lumMod val="70000"/>
                  <a:lumOff val="30000"/>
                </a:schemeClr>
              </a:gs>
              <a:gs pos="85000">
                <a:schemeClr val="accent1">
                  <a:lumMod val="25000"/>
                  <a:lumOff val="75000"/>
                  <a:alpha val="13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/>
          </a:p>
        </p:txBody>
      </p:sp>
      <p:sp>
        <p:nvSpPr>
          <p:cNvPr id="54" name="任意多边形: 形状 53"/>
          <p:cNvSpPr/>
          <p:nvPr>
            <p:custDataLst>
              <p:tags r:id="rId8"/>
            </p:custDataLst>
          </p:nvPr>
        </p:nvSpPr>
        <p:spPr>
          <a:xfrm flipH="1">
            <a:off x="8907826" y="616444"/>
            <a:ext cx="231488" cy="4527056"/>
          </a:xfrm>
          <a:custGeom>
            <a:avLst/>
            <a:gdLst>
              <a:gd name="connsiteX0" fmla="*/ 308650 w 308650"/>
              <a:gd name="connsiteY0" fmla="*/ 0 h 6036075"/>
              <a:gd name="connsiteX1" fmla="*/ 0 w 308650"/>
              <a:gd name="connsiteY1" fmla="*/ 133970 h 6036075"/>
              <a:gd name="connsiteX2" fmla="*/ 0 w 308650"/>
              <a:gd name="connsiteY2" fmla="*/ 6036075 h 6036075"/>
              <a:gd name="connsiteX3" fmla="*/ 308650 w 308650"/>
              <a:gd name="connsiteY3" fmla="*/ 6036075 h 6036075"/>
              <a:gd name="connsiteX4" fmla="*/ 308650 w 308650"/>
              <a:gd name="connsiteY4" fmla="*/ 4751665 h 6036075"/>
              <a:gd name="connsiteX5" fmla="*/ 308650 w 308650"/>
              <a:gd name="connsiteY5" fmla="*/ 4608070 h 6036075"/>
              <a:gd name="connsiteX6" fmla="*/ 308650 w 308650"/>
              <a:gd name="connsiteY6" fmla="*/ 4400819 h 6036075"/>
              <a:gd name="connsiteX7" fmla="*/ 308650 w 308650"/>
              <a:gd name="connsiteY7" fmla="*/ 2479459 h 6036075"/>
              <a:gd name="connsiteX8" fmla="*/ 308650 w 308650"/>
              <a:gd name="connsiteY8" fmla="*/ 2272207 h 6036075"/>
              <a:gd name="connsiteX9" fmla="*/ 308650 w 308650"/>
              <a:gd name="connsiteY9" fmla="*/ 2128612 h 603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650" h="6036075">
                <a:moveTo>
                  <a:pt x="308650" y="0"/>
                </a:moveTo>
                <a:lnTo>
                  <a:pt x="0" y="133970"/>
                </a:lnTo>
                <a:lnTo>
                  <a:pt x="0" y="6036075"/>
                </a:lnTo>
                <a:lnTo>
                  <a:pt x="308650" y="6036075"/>
                </a:lnTo>
                <a:lnTo>
                  <a:pt x="308650" y="4751665"/>
                </a:lnTo>
                <a:lnTo>
                  <a:pt x="308650" y="4608070"/>
                </a:lnTo>
                <a:lnTo>
                  <a:pt x="308650" y="4400819"/>
                </a:lnTo>
                <a:lnTo>
                  <a:pt x="308650" y="2479459"/>
                </a:lnTo>
                <a:lnTo>
                  <a:pt x="308650" y="2272207"/>
                </a:lnTo>
                <a:lnTo>
                  <a:pt x="308650" y="212861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  <a:lumOff val="30000"/>
                  <a:alpha val="15000"/>
                </a:schemeClr>
              </a:gs>
              <a:gs pos="85000">
                <a:schemeClr val="accent1">
                  <a:lumMod val="25000"/>
                  <a:lumOff val="75000"/>
                  <a:alpha val="5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51" name="任意多边形: 形状 50"/>
          <p:cNvSpPr/>
          <p:nvPr>
            <p:custDataLst>
              <p:tags r:id="rId9"/>
            </p:custDataLst>
          </p:nvPr>
        </p:nvSpPr>
        <p:spPr>
          <a:xfrm flipH="1">
            <a:off x="7394675" y="1508006"/>
            <a:ext cx="644633" cy="3635494"/>
          </a:xfrm>
          <a:custGeom>
            <a:avLst/>
            <a:gdLst>
              <a:gd name="connsiteX0" fmla="*/ 0 w 859510"/>
              <a:gd name="connsiteY0" fmla="*/ 0 h 4847325"/>
              <a:gd name="connsiteX1" fmla="*/ 0 w 859510"/>
              <a:gd name="connsiteY1" fmla="*/ 2261240 h 4847325"/>
              <a:gd name="connsiteX2" fmla="*/ 0 w 859510"/>
              <a:gd name="connsiteY2" fmla="*/ 2271969 h 4847325"/>
              <a:gd name="connsiteX3" fmla="*/ 0 w 859510"/>
              <a:gd name="connsiteY3" fmla="*/ 2355200 h 4847325"/>
              <a:gd name="connsiteX4" fmla="*/ 0 w 859510"/>
              <a:gd name="connsiteY4" fmla="*/ 4533209 h 4847325"/>
              <a:gd name="connsiteX5" fmla="*/ 0 w 859510"/>
              <a:gd name="connsiteY5" fmla="*/ 4616440 h 4847325"/>
              <a:gd name="connsiteX6" fmla="*/ 0 w 859510"/>
              <a:gd name="connsiteY6" fmla="*/ 4627169 h 4847325"/>
              <a:gd name="connsiteX7" fmla="*/ 0 w 859510"/>
              <a:gd name="connsiteY7" fmla="*/ 4847325 h 4847325"/>
              <a:gd name="connsiteX8" fmla="*/ 859510 w 859510"/>
              <a:gd name="connsiteY8" fmla="*/ 4847325 h 4847325"/>
              <a:gd name="connsiteX9" fmla="*/ 859510 w 859510"/>
              <a:gd name="connsiteY9" fmla="*/ 4843737 h 4847325"/>
              <a:gd name="connsiteX10" fmla="*/ 859510 w 859510"/>
              <a:gd name="connsiteY10" fmla="*/ 4833008 h 4847325"/>
              <a:gd name="connsiteX11" fmla="*/ 859510 w 859510"/>
              <a:gd name="connsiteY11" fmla="*/ 4749776 h 4847325"/>
              <a:gd name="connsiteX12" fmla="*/ 859510 w 859510"/>
              <a:gd name="connsiteY12" fmla="*/ 2571768 h 4847325"/>
              <a:gd name="connsiteX13" fmla="*/ 859510 w 859510"/>
              <a:gd name="connsiteY13" fmla="*/ 2488536 h 4847325"/>
              <a:gd name="connsiteX14" fmla="*/ 859510 w 859510"/>
              <a:gd name="connsiteY14" fmla="*/ 2477807 h 4847325"/>
              <a:gd name="connsiteX15" fmla="*/ 859510 w 859510"/>
              <a:gd name="connsiteY15" fmla="*/ 216568 h 484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9510" h="4847325">
                <a:moveTo>
                  <a:pt x="0" y="0"/>
                </a:moveTo>
                <a:lnTo>
                  <a:pt x="0" y="2261240"/>
                </a:lnTo>
                <a:lnTo>
                  <a:pt x="0" y="2271969"/>
                </a:lnTo>
                <a:lnTo>
                  <a:pt x="0" y="2355200"/>
                </a:lnTo>
                <a:lnTo>
                  <a:pt x="0" y="4533209"/>
                </a:lnTo>
                <a:lnTo>
                  <a:pt x="0" y="4616440"/>
                </a:lnTo>
                <a:lnTo>
                  <a:pt x="0" y="4627169"/>
                </a:lnTo>
                <a:lnTo>
                  <a:pt x="0" y="4847325"/>
                </a:lnTo>
                <a:lnTo>
                  <a:pt x="859510" y="4847325"/>
                </a:lnTo>
                <a:lnTo>
                  <a:pt x="859510" y="4843737"/>
                </a:lnTo>
                <a:lnTo>
                  <a:pt x="859510" y="4833008"/>
                </a:lnTo>
                <a:lnTo>
                  <a:pt x="859510" y="4749776"/>
                </a:lnTo>
                <a:lnTo>
                  <a:pt x="859510" y="2571768"/>
                </a:lnTo>
                <a:lnTo>
                  <a:pt x="859510" y="2488536"/>
                </a:lnTo>
                <a:lnTo>
                  <a:pt x="859510" y="2477807"/>
                </a:lnTo>
                <a:lnTo>
                  <a:pt x="859510" y="2165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85000">
                <a:schemeClr val="accent1">
                  <a:lumMod val="25000"/>
                  <a:lumOff val="75000"/>
                  <a:alpha val="7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48" name="任意多边形: 形状 47"/>
          <p:cNvSpPr/>
          <p:nvPr>
            <p:custDataLst>
              <p:tags r:id="rId10"/>
            </p:custDataLst>
          </p:nvPr>
        </p:nvSpPr>
        <p:spPr>
          <a:xfrm flipH="1">
            <a:off x="8039306" y="1508006"/>
            <a:ext cx="593836" cy="3635494"/>
          </a:xfrm>
          <a:custGeom>
            <a:avLst/>
            <a:gdLst>
              <a:gd name="connsiteX0" fmla="*/ 791781 w 791781"/>
              <a:gd name="connsiteY0" fmla="*/ 0 h 4847325"/>
              <a:gd name="connsiteX1" fmla="*/ 0 w 791781"/>
              <a:gd name="connsiteY1" fmla="*/ 243604 h 4847325"/>
              <a:gd name="connsiteX2" fmla="*/ 0 w 791781"/>
              <a:gd name="connsiteY2" fmla="*/ 2265541 h 4847325"/>
              <a:gd name="connsiteX3" fmla="*/ 0 w 791781"/>
              <a:gd name="connsiteY3" fmla="*/ 2401940 h 4847325"/>
              <a:gd name="connsiteX4" fmla="*/ 0 w 791781"/>
              <a:gd name="connsiteY4" fmla="*/ 2598808 h 4847325"/>
              <a:gd name="connsiteX5" fmla="*/ 0 w 791781"/>
              <a:gd name="connsiteY5" fmla="*/ 4423877 h 4847325"/>
              <a:gd name="connsiteX6" fmla="*/ 0 w 791781"/>
              <a:gd name="connsiteY6" fmla="*/ 4620745 h 4847325"/>
              <a:gd name="connsiteX7" fmla="*/ 0 w 791781"/>
              <a:gd name="connsiteY7" fmla="*/ 4757144 h 4847325"/>
              <a:gd name="connsiteX8" fmla="*/ 0 w 791781"/>
              <a:gd name="connsiteY8" fmla="*/ 4847325 h 4847325"/>
              <a:gd name="connsiteX9" fmla="*/ 791781 w 791781"/>
              <a:gd name="connsiteY9" fmla="*/ 4847325 h 4847325"/>
              <a:gd name="connsiteX10" fmla="*/ 791781 w 791781"/>
              <a:gd name="connsiteY10" fmla="*/ 4513537 h 4847325"/>
              <a:gd name="connsiteX11" fmla="*/ 791781 w 791781"/>
              <a:gd name="connsiteY11" fmla="*/ 4377138 h 4847325"/>
              <a:gd name="connsiteX12" fmla="*/ 791781 w 791781"/>
              <a:gd name="connsiteY12" fmla="*/ 4180273 h 4847325"/>
              <a:gd name="connsiteX13" fmla="*/ 791781 w 791781"/>
              <a:gd name="connsiteY13" fmla="*/ 2355201 h 4847325"/>
              <a:gd name="connsiteX14" fmla="*/ 791781 w 791781"/>
              <a:gd name="connsiteY14" fmla="*/ 2158337 h 4847325"/>
              <a:gd name="connsiteX15" fmla="*/ 791781 w 791781"/>
              <a:gd name="connsiteY15" fmla="*/ 2021937 h 484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781" h="4847325">
                <a:moveTo>
                  <a:pt x="791781" y="0"/>
                </a:moveTo>
                <a:lnTo>
                  <a:pt x="0" y="243604"/>
                </a:lnTo>
                <a:lnTo>
                  <a:pt x="0" y="2265541"/>
                </a:lnTo>
                <a:lnTo>
                  <a:pt x="0" y="2401940"/>
                </a:lnTo>
                <a:lnTo>
                  <a:pt x="0" y="2598808"/>
                </a:lnTo>
                <a:lnTo>
                  <a:pt x="0" y="4423877"/>
                </a:lnTo>
                <a:lnTo>
                  <a:pt x="0" y="4620745"/>
                </a:lnTo>
                <a:lnTo>
                  <a:pt x="0" y="4757144"/>
                </a:lnTo>
                <a:lnTo>
                  <a:pt x="0" y="4847325"/>
                </a:lnTo>
                <a:lnTo>
                  <a:pt x="791781" y="4847325"/>
                </a:lnTo>
                <a:lnTo>
                  <a:pt x="791781" y="4513537"/>
                </a:lnTo>
                <a:lnTo>
                  <a:pt x="791781" y="4377138"/>
                </a:lnTo>
                <a:lnTo>
                  <a:pt x="791781" y="4180273"/>
                </a:lnTo>
                <a:lnTo>
                  <a:pt x="791781" y="2355201"/>
                </a:lnTo>
                <a:lnTo>
                  <a:pt x="791781" y="2158337"/>
                </a:lnTo>
                <a:lnTo>
                  <a:pt x="791781" y="202193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85000">
                <a:schemeClr val="accent1">
                  <a:lumMod val="25000"/>
                  <a:lumOff val="75000"/>
                  <a:alpha val="2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2329488" y="3679615"/>
            <a:ext cx="544152" cy="431080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lumOff val="50000"/>
                </a:schemeClr>
              </a:gs>
              <a:gs pos="85000">
                <a:schemeClr val="accent1">
                  <a:lumMod val="32000"/>
                  <a:lumOff val="68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23" name="矩形 22"/>
          <p:cNvSpPr/>
          <p:nvPr>
            <p:custDataLst>
              <p:tags r:id="rId12"/>
            </p:custDataLst>
          </p:nvPr>
        </p:nvSpPr>
        <p:spPr>
          <a:xfrm>
            <a:off x="3668486" y="3679615"/>
            <a:ext cx="544152" cy="65388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15"/>
          </a:p>
        </p:txBody>
      </p:sp>
      <p:sp>
        <p:nvSpPr>
          <p:cNvPr id="24" name="任意多边形: 形状 23"/>
          <p:cNvSpPr/>
          <p:nvPr>
            <p:custDataLst>
              <p:tags r:id="rId13"/>
            </p:custDataLst>
          </p:nvPr>
        </p:nvSpPr>
        <p:spPr>
          <a:xfrm>
            <a:off x="1751444" y="3579178"/>
            <a:ext cx="1427909" cy="943897"/>
          </a:xfrm>
          <a:custGeom>
            <a:avLst/>
            <a:gdLst>
              <a:gd name="connsiteX0" fmla="*/ 1738948 w 1903879"/>
              <a:gd name="connsiteY0" fmla="*/ 844349 h 1258529"/>
              <a:gd name="connsiteX1" fmla="*/ 1588706 w 1903879"/>
              <a:gd name="connsiteY1" fmla="*/ 1258529 h 1258529"/>
              <a:gd name="connsiteX2" fmla="*/ 0 w 1903879"/>
              <a:gd name="connsiteY2" fmla="*/ 1258529 h 1258529"/>
              <a:gd name="connsiteX3" fmla="*/ 1184551 w 1903879"/>
              <a:gd name="connsiteY3" fmla="*/ 454152 h 1258529"/>
              <a:gd name="connsiteX4" fmla="*/ 1272615 w 1903879"/>
              <a:gd name="connsiteY4" fmla="*/ 371290 h 1258529"/>
              <a:gd name="connsiteX5" fmla="*/ 1158030 w 1903879"/>
              <a:gd name="connsiteY5" fmla="*/ 309112 h 1258529"/>
              <a:gd name="connsiteX6" fmla="*/ 1044714 w 1903879"/>
              <a:gd name="connsiteY6" fmla="*/ 330811 h 1258529"/>
              <a:gd name="connsiteX7" fmla="*/ 977460 w 1903879"/>
              <a:gd name="connsiteY7" fmla="*/ 383218 h 1258529"/>
              <a:gd name="connsiteX8" fmla="*/ 997256 w 1903879"/>
              <a:gd name="connsiteY8" fmla="*/ 448949 h 1258529"/>
              <a:gd name="connsiteX9" fmla="*/ 564168 w 1903879"/>
              <a:gd name="connsiteY9" fmla="*/ 728241 h 1258529"/>
              <a:gd name="connsiteX10" fmla="*/ 416591 w 1903879"/>
              <a:gd name="connsiteY10" fmla="*/ 369641 h 1258529"/>
              <a:gd name="connsiteX11" fmla="*/ 789277 w 1903879"/>
              <a:gd name="connsiteY11" fmla="*/ 103418 h 1258529"/>
              <a:gd name="connsiteX12" fmla="*/ 1337838 w 1903879"/>
              <a:gd name="connsiteY12" fmla="*/ 0 h 1258529"/>
              <a:gd name="connsiteX13" fmla="*/ 1785137 w 1903879"/>
              <a:gd name="connsiteY13" fmla="*/ 104941 h 1258529"/>
              <a:gd name="connsiteX14" fmla="*/ 1888936 w 1903879"/>
              <a:gd name="connsiteY14" fmla="*/ 369514 h 1258529"/>
              <a:gd name="connsiteX15" fmla="*/ 1740598 w 1903879"/>
              <a:gd name="connsiteY15" fmla="*/ 550464 h 1258529"/>
              <a:gd name="connsiteX16" fmla="*/ 1356237 w 1903879"/>
              <a:gd name="connsiteY16" fmla="*/ 844349 h 1258529"/>
              <a:gd name="connsiteX17" fmla="*/ 1738948 w 1903879"/>
              <a:gd name="connsiteY17" fmla="*/ 844349 h 12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3879" h="1258529">
                <a:moveTo>
                  <a:pt x="1738948" y="844349"/>
                </a:moveTo>
                <a:lnTo>
                  <a:pt x="1588706" y="1258529"/>
                </a:lnTo>
                <a:lnTo>
                  <a:pt x="0" y="1258529"/>
                </a:lnTo>
                <a:lnTo>
                  <a:pt x="1184551" y="454152"/>
                </a:lnTo>
                <a:cubicBezTo>
                  <a:pt x="1232389" y="421667"/>
                  <a:pt x="1261702" y="394004"/>
                  <a:pt x="1272615" y="371290"/>
                </a:cubicBezTo>
                <a:cubicBezTo>
                  <a:pt x="1292537" y="329669"/>
                  <a:pt x="1254215" y="309112"/>
                  <a:pt x="1158030" y="309112"/>
                </a:cubicBezTo>
                <a:cubicBezTo>
                  <a:pt x="1116155" y="309112"/>
                  <a:pt x="1078468" y="316345"/>
                  <a:pt x="1044714" y="330811"/>
                </a:cubicBezTo>
                <a:cubicBezTo>
                  <a:pt x="1010706" y="345404"/>
                  <a:pt x="988373" y="362788"/>
                  <a:pt x="977460" y="383218"/>
                </a:cubicBezTo>
                <a:cubicBezTo>
                  <a:pt x="964644" y="407201"/>
                  <a:pt x="971243" y="429154"/>
                  <a:pt x="997256" y="448949"/>
                </a:cubicBezTo>
                <a:lnTo>
                  <a:pt x="564168" y="728241"/>
                </a:lnTo>
                <a:cubicBezTo>
                  <a:pt x="370021" y="637005"/>
                  <a:pt x="323451" y="516203"/>
                  <a:pt x="416591" y="369641"/>
                </a:cubicBezTo>
                <a:cubicBezTo>
                  <a:pt x="484352" y="262923"/>
                  <a:pt x="609089" y="174732"/>
                  <a:pt x="789277" y="103418"/>
                </a:cubicBezTo>
                <a:cubicBezTo>
                  <a:pt x="964771" y="34007"/>
                  <a:pt x="1146356" y="0"/>
                  <a:pt x="1337838" y="0"/>
                </a:cubicBezTo>
                <a:cubicBezTo>
                  <a:pt x="1533127" y="0"/>
                  <a:pt x="1681592" y="34515"/>
                  <a:pt x="1785137" y="104941"/>
                </a:cubicBezTo>
                <a:cubicBezTo>
                  <a:pt x="1891601" y="177270"/>
                  <a:pt x="1927258" y="265080"/>
                  <a:pt x="1888936" y="369514"/>
                </a:cubicBezTo>
                <a:cubicBezTo>
                  <a:pt x="1865841" y="432580"/>
                  <a:pt x="1816607" y="492981"/>
                  <a:pt x="1740598" y="550464"/>
                </a:cubicBezTo>
                <a:lnTo>
                  <a:pt x="1356237" y="844349"/>
                </a:lnTo>
                <a:lnTo>
                  <a:pt x="1738948" y="84434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/>
          </a:p>
        </p:txBody>
      </p:sp>
      <p:sp>
        <p:nvSpPr>
          <p:cNvPr id="25" name="任意多边形: 形状 24"/>
          <p:cNvSpPr/>
          <p:nvPr>
            <p:custDataLst>
              <p:tags r:id="rId14"/>
            </p:custDataLst>
          </p:nvPr>
        </p:nvSpPr>
        <p:spPr>
          <a:xfrm>
            <a:off x="3315768" y="3579083"/>
            <a:ext cx="1226021" cy="962930"/>
          </a:xfrm>
          <a:custGeom>
            <a:avLst/>
            <a:gdLst>
              <a:gd name="connsiteX0" fmla="*/ 24091 w 1634694"/>
              <a:gd name="connsiteY0" fmla="*/ 703370 h 1283907"/>
              <a:gd name="connsiteX1" fmla="*/ 104034 w 1634694"/>
              <a:gd name="connsiteY1" fmla="*/ 443746 h 1283907"/>
              <a:gd name="connsiteX2" fmla="*/ 396778 w 1634694"/>
              <a:gd name="connsiteY2" fmla="*/ 111920 h 1283907"/>
              <a:gd name="connsiteX3" fmla="*/ 942166 w 1634694"/>
              <a:gd name="connsiteY3" fmla="*/ 0 h 1283907"/>
              <a:gd name="connsiteX4" fmla="*/ 1622315 w 1634694"/>
              <a:gd name="connsiteY4" fmla="*/ 295789 h 1283907"/>
              <a:gd name="connsiteX5" fmla="*/ 1634623 w 1634694"/>
              <a:gd name="connsiteY5" fmla="*/ 355555 h 1283907"/>
              <a:gd name="connsiteX6" fmla="*/ 1622949 w 1634694"/>
              <a:gd name="connsiteY6" fmla="*/ 703243 h 1283907"/>
              <a:gd name="connsiteX7" fmla="*/ 1378298 w 1634694"/>
              <a:gd name="connsiteY7" fmla="*/ 1117170 h 1283907"/>
              <a:gd name="connsiteX8" fmla="*/ 722513 w 1634694"/>
              <a:gd name="connsiteY8" fmla="*/ 1283908 h 1283907"/>
              <a:gd name="connsiteX9" fmla="*/ 125352 w 1634694"/>
              <a:gd name="connsiteY9" fmla="*/ 1118312 h 1283907"/>
              <a:gd name="connsiteX10" fmla="*/ 24091 w 1634694"/>
              <a:gd name="connsiteY10" fmla="*/ 703370 h 1283907"/>
              <a:gd name="connsiteX11" fmla="*/ 725178 w 1634694"/>
              <a:gd name="connsiteY11" fmla="*/ 376493 h 1283907"/>
              <a:gd name="connsiteX12" fmla="*/ 645108 w 1634694"/>
              <a:gd name="connsiteY12" fmla="*/ 778999 h 1283907"/>
              <a:gd name="connsiteX13" fmla="*/ 787863 w 1634694"/>
              <a:gd name="connsiteY13" fmla="*/ 901197 h 1283907"/>
              <a:gd name="connsiteX14" fmla="*/ 972493 w 1634694"/>
              <a:gd name="connsiteY14" fmla="*/ 778999 h 1283907"/>
              <a:gd name="connsiteX15" fmla="*/ 1030230 w 1634694"/>
              <a:gd name="connsiteY15" fmla="*/ 376493 h 1283907"/>
              <a:gd name="connsiteX16" fmla="*/ 895215 w 1634694"/>
              <a:gd name="connsiteY16" fmla="*/ 274471 h 1283907"/>
              <a:gd name="connsiteX17" fmla="*/ 725178 w 1634694"/>
              <a:gd name="connsiteY17" fmla="*/ 376493 h 128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4694" h="1283907">
                <a:moveTo>
                  <a:pt x="24091" y="703370"/>
                </a:moveTo>
                <a:lnTo>
                  <a:pt x="104034" y="443746"/>
                </a:lnTo>
                <a:cubicBezTo>
                  <a:pt x="148701" y="298580"/>
                  <a:pt x="246789" y="189325"/>
                  <a:pt x="396778" y="111920"/>
                </a:cubicBezTo>
                <a:cubicBezTo>
                  <a:pt x="542324" y="36799"/>
                  <a:pt x="723148" y="0"/>
                  <a:pt x="942166" y="0"/>
                </a:cubicBezTo>
                <a:cubicBezTo>
                  <a:pt x="1297975" y="0"/>
                  <a:pt x="1520926" y="96312"/>
                  <a:pt x="1622315" y="295789"/>
                </a:cubicBezTo>
                <a:cubicBezTo>
                  <a:pt x="1631705" y="314188"/>
                  <a:pt x="1635258" y="334999"/>
                  <a:pt x="1634623" y="355555"/>
                </a:cubicBezTo>
                <a:lnTo>
                  <a:pt x="1622949" y="703243"/>
                </a:lnTo>
                <a:cubicBezTo>
                  <a:pt x="1617239" y="871250"/>
                  <a:pt x="1536915" y="1010706"/>
                  <a:pt x="1378298" y="1117170"/>
                </a:cubicBezTo>
                <a:cubicBezTo>
                  <a:pt x="1213972" y="1227313"/>
                  <a:pt x="993938" y="1283908"/>
                  <a:pt x="722513" y="1283908"/>
                </a:cubicBezTo>
                <a:cubicBezTo>
                  <a:pt x="451088" y="1283908"/>
                  <a:pt x="250977" y="1227694"/>
                  <a:pt x="125352" y="1118312"/>
                </a:cubicBezTo>
                <a:cubicBezTo>
                  <a:pt x="3915" y="1012610"/>
                  <a:pt x="-28062" y="872646"/>
                  <a:pt x="24091" y="703370"/>
                </a:cubicBezTo>
                <a:close/>
                <a:moveTo>
                  <a:pt x="725178" y="376493"/>
                </a:moveTo>
                <a:lnTo>
                  <a:pt x="645108" y="778999"/>
                </a:lnTo>
                <a:cubicBezTo>
                  <a:pt x="628993" y="859957"/>
                  <a:pt x="676451" y="901197"/>
                  <a:pt x="787863" y="901197"/>
                </a:cubicBezTo>
                <a:cubicBezTo>
                  <a:pt x="899275" y="901197"/>
                  <a:pt x="960819" y="859957"/>
                  <a:pt x="972493" y="778999"/>
                </a:cubicBezTo>
                <a:lnTo>
                  <a:pt x="1030230" y="376493"/>
                </a:lnTo>
                <a:cubicBezTo>
                  <a:pt x="1040000" y="308097"/>
                  <a:pt x="994953" y="274471"/>
                  <a:pt x="895215" y="274471"/>
                </a:cubicBezTo>
                <a:cubicBezTo>
                  <a:pt x="795350" y="274471"/>
                  <a:pt x="738755" y="308097"/>
                  <a:pt x="725178" y="37649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26" name="任意多边形: 形状 25"/>
          <p:cNvSpPr/>
          <p:nvPr>
            <p:custDataLst>
              <p:tags r:id="rId15"/>
            </p:custDataLst>
          </p:nvPr>
        </p:nvSpPr>
        <p:spPr>
          <a:xfrm>
            <a:off x="4767341" y="3579178"/>
            <a:ext cx="1316244" cy="943897"/>
          </a:xfrm>
          <a:custGeom>
            <a:avLst/>
            <a:gdLst>
              <a:gd name="connsiteX0" fmla="*/ 632620 w 1754992"/>
              <a:gd name="connsiteY0" fmla="*/ 687762 h 1258529"/>
              <a:gd name="connsiteX1" fmla="*/ 523619 w 1754992"/>
              <a:gd name="connsiteY1" fmla="*/ 821254 h 1258529"/>
              <a:gd name="connsiteX2" fmla="*/ 523492 w 1754992"/>
              <a:gd name="connsiteY2" fmla="*/ 821254 h 1258529"/>
              <a:gd name="connsiteX3" fmla="*/ 382767 w 1754992"/>
              <a:gd name="connsiteY3" fmla="*/ 993576 h 1258529"/>
              <a:gd name="connsiteX4" fmla="*/ 166287 w 1754992"/>
              <a:gd name="connsiteY4" fmla="*/ 1258529 h 1258529"/>
              <a:gd name="connsiteX5" fmla="*/ 1754993 w 1754992"/>
              <a:gd name="connsiteY5" fmla="*/ 1258529 h 1258529"/>
              <a:gd name="connsiteX6" fmla="*/ 1633683 w 1754992"/>
              <a:gd name="connsiteY6" fmla="*/ 844349 h 1258529"/>
              <a:gd name="connsiteX7" fmla="*/ 1250972 w 1754992"/>
              <a:gd name="connsiteY7" fmla="*/ 844349 h 1258529"/>
              <a:gd name="connsiteX8" fmla="*/ 1442708 w 1754992"/>
              <a:gd name="connsiteY8" fmla="*/ 550464 h 1258529"/>
              <a:gd name="connsiteX9" fmla="*/ 1481157 w 1754992"/>
              <a:gd name="connsiteY9" fmla="*/ 438036 h 1258529"/>
              <a:gd name="connsiteX10" fmla="*/ 1481157 w 1754992"/>
              <a:gd name="connsiteY10" fmla="*/ 423824 h 1258529"/>
              <a:gd name="connsiteX11" fmla="*/ 1472401 w 1754992"/>
              <a:gd name="connsiteY11" fmla="*/ 369514 h 1258529"/>
              <a:gd name="connsiteX12" fmla="*/ 1195012 w 1754992"/>
              <a:gd name="connsiteY12" fmla="*/ 104941 h 1258529"/>
              <a:gd name="connsiteX13" fmla="*/ 1115577 w 1754992"/>
              <a:gd name="connsiteY13" fmla="*/ 71822 h 1258529"/>
              <a:gd name="connsiteX14" fmla="*/ 678937 w 1754992"/>
              <a:gd name="connsiteY14" fmla="*/ 0 h 1258529"/>
              <a:gd name="connsiteX15" fmla="*/ 523492 w 1754992"/>
              <a:gd name="connsiteY15" fmla="*/ 8375 h 1258529"/>
              <a:gd name="connsiteX16" fmla="*/ 198264 w 1754992"/>
              <a:gd name="connsiteY16" fmla="*/ 103418 h 1258529"/>
              <a:gd name="connsiteX17" fmla="*/ 56 w 1754992"/>
              <a:gd name="connsiteY17" fmla="*/ 369514 h 1258529"/>
              <a:gd name="connsiteX18" fmla="*/ 382767 w 1754992"/>
              <a:gd name="connsiteY18" fmla="*/ 728241 h 1258529"/>
              <a:gd name="connsiteX19" fmla="*/ 523492 w 1754992"/>
              <a:gd name="connsiteY19" fmla="*/ 570894 h 1258529"/>
              <a:gd name="connsiteX20" fmla="*/ 632620 w 1754992"/>
              <a:gd name="connsiteY20" fmla="*/ 448949 h 1258529"/>
              <a:gd name="connsiteX21" fmla="*/ 594172 w 1754992"/>
              <a:gd name="connsiteY21" fmla="*/ 423824 h 1258529"/>
              <a:gd name="connsiteX22" fmla="*/ 569681 w 1754992"/>
              <a:gd name="connsiteY22" fmla="*/ 383218 h 1258529"/>
              <a:gd name="connsiteX23" fmla="*/ 602547 w 1754992"/>
              <a:gd name="connsiteY23" fmla="*/ 330684 h 1258529"/>
              <a:gd name="connsiteX24" fmla="*/ 701777 w 1754992"/>
              <a:gd name="connsiteY24" fmla="*/ 308986 h 1258529"/>
              <a:gd name="connsiteX25" fmla="*/ 857095 w 1754992"/>
              <a:gd name="connsiteY25" fmla="*/ 371290 h 1258529"/>
              <a:gd name="connsiteX26" fmla="*/ 823468 w 1754992"/>
              <a:gd name="connsiteY26" fmla="*/ 454152 h 1258529"/>
              <a:gd name="connsiteX27" fmla="*/ 632620 w 1754992"/>
              <a:gd name="connsiteY27" fmla="*/ 687762 h 12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4992" h="1258529">
                <a:moveTo>
                  <a:pt x="632620" y="687762"/>
                </a:moveTo>
                <a:lnTo>
                  <a:pt x="523619" y="821254"/>
                </a:lnTo>
                <a:lnTo>
                  <a:pt x="523492" y="821254"/>
                </a:lnTo>
                <a:lnTo>
                  <a:pt x="382767" y="993576"/>
                </a:lnTo>
                <a:lnTo>
                  <a:pt x="166287" y="1258529"/>
                </a:lnTo>
                <a:lnTo>
                  <a:pt x="1754993" y="1258529"/>
                </a:lnTo>
                <a:lnTo>
                  <a:pt x="1633683" y="844349"/>
                </a:lnTo>
                <a:lnTo>
                  <a:pt x="1250972" y="844349"/>
                </a:lnTo>
                <a:lnTo>
                  <a:pt x="1442708" y="550464"/>
                </a:lnTo>
                <a:cubicBezTo>
                  <a:pt x="1466945" y="514172"/>
                  <a:pt x="1479634" y="476612"/>
                  <a:pt x="1481157" y="438036"/>
                </a:cubicBezTo>
                <a:lnTo>
                  <a:pt x="1481157" y="423824"/>
                </a:lnTo>
                <a:cubicBezTo>
                  <a:pt x="1480649" y="405932"/>
                  <a:pt x="1477731" y="387786"/>
                  <a:pt x="1472401" y="369514"/>
                </a:cubicBezTo>
                <a:cubicBezTo>
                  <a:pt x="1442201" y="265080"/>
                  <a:pt x="1348934" y="177270"/>
                  <a:pt x="1195012" y="104941"/>
                </a:cubicBezTo>
                <a:cubicBezTo>
                  <a:pt x="1169126" y="92759"/>
                  <a:pt x="1142732" y="81719"/>
                  <a:pt x="1115577" y="71822"/>
                </a:cubicBezTo>
                <a:cubicBezTo>
                  <a:pt x="985511" y="23602"/>
                  <a:pt x="840472" y="0"/>
                  <a:pt x="678937" y="0"/>
                </a:cubicBezTo>
                <a:cubicBezTo>
                  <a:pt x="624499" y="0"/>
                  <a:pt x="572727" y="2792"/>
                  <a:pt x="523492" y="8375"/>
                </a:cubicBezTo>
                <a:cubicBezTo>
                  <a:pt x="399263" y="22206"/>
                  <a:pt x="291277" y="53676"/>
                  <a:pt x="198264" y="103418"/>
                </a:cubicBezTo>
                <a:cubicBezTo>
                  <a:pt x="64772" y="174605"/>
                  <a:pt x="-2228" y="262796"/>
                  <a:pt x="56" y="369514"/>
                </a:cubicBezTo>
                <a:cubicBezTo>
                  <a:pt x="3102" y="516203"/>
                  <a:pt x="128853" y="637005"/>
                  <a:pt x="382767" y="728241"/>
                </a:cubicBezTo>
                <a:lnTo>
                  <a:pt x="523492" y="570894"/>
                </a:lnTo>
                <a:lnTo>
                  <a:pt x="632620" y="448949"/>
                </a:lnTo>
                <a:cubicBezTo>
                  <a:pt x="616759" y="440955"/>
                  <a:pt x="603942" y="432580"/>
                  <a:pt x="594172" y="423824"/>
                </a:cubicBezTo>
                <a:cubicBezTo>
                  <a:pt x="579579" y="411008"/>
                  <a:pt x="571458" y="397557"/>
                  <a:pt x="569681" y="383218"/>
                </a:cubicBezTo>
                <a:cubicBezTo>
                  <a:pt x="567143" y="362788"/>
                  <a:pt x="578183" y="345277"/>
                  <a:pt x="602547" y="330684"/>
                </a:cubicBezTo>
                <a:cubicBezTo>
                  <a:pt x="626783" y="316218"/>
                  <a:pt x="659775" y="308986"/>
                  <a:pt x="701777" y="308986"/>
                </a:cubicBezTo>
                <a:cubicBezTo>
                  <a:pt x="797963" y="308986"/>
                  <a:pt x="849735" y="329669"/>
                  <a:pt x="857095" y="371290"/>
                </a:cubicBezTo>
                <a:cubicBezTo>
                  <a:pt x="861156" y="394004"/>
                  <a:pt x="849989" y="421667"/>
                  <a:pt x="823468" y="454152"/>
                </a:cubicBezTo>
                <a:lnTo>
                  <a:pt x="632620" y="68776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27" name="任意多边形: 形状 26"/>
          <p:cNvSpPr/>
          <p:nvPr>
            <p:custDataLst>
              <p:tags r:id="rId16"/>
            </p:custDataLst>
          </p:nvPr>
        </p:nvSpPr>
        <p:spPr>
          <a:xfrm>
            <a:off x="6266123" y="3596975"/>
            <a:ext cx="1135188" cy="945038"/>
          </a:xfrm>
          <a:custGeom>
            <a:avLst/>
            <a:gdLst>
              <a:gd name="connsiteX0" fmla="*/ 1120850 w 1513584"/>
              <a:gd name="connsiteY0" fmla="*/ 506812 h 1260051"/>
              <a:gd name="connsiteX1" fmla="*/ 579268 w 1513584"/>
              <a:gd name="connsiteY1" fmla="*/ 354286 h 1260051"/>
              <a:gd name="connsiteX2" fmla="*/ 582695 w 1513584"/>
              <a:gd name="connsiteY2" fmla="*/ 303656 h 1260051"/>
              <a:gd name="connsiteX3" fmla="*/ 1099151 w 1513584"/>
              <a:gd name="connsiteY3" fmla="*/ 303656 h 1260051"/>
              <a:gd name="connsiteX4" fmla="*/ 920358 w 1513584"/>
              <a:gd name="connsiteY4" fmla="*/ 0 h 1260051"/>
              <a:gd name="connsiteX5" fmla="*/ 1523 w 1513584"/>
              <a:gd name="connsiteY5" fmla="*/ 0 h 1260051"/>
              <a:gd name="connsiteX6" fmla="*/ 254 w 1513584"/>
              <a:gd name="connsiteY6" fmla="*/ 496534 h 1260051"/>
              <a:gd name="connsiteX7" fmla="*/ 0 w 1513584"/>
              <a:gd name="connsiteY7" fmla="*/ 576096 h 1260051"/>
              <a:gd name="connsiteX8" fmla="*/ 195035 w 1513584"/>
              <a:gd name="connsiteY8" fmla="*/ 559600 h 1260051"/>
              <a:gd name="connsiteX9" fmla="*/ 540693 w 1513584"/>
              <a:gd name="connsiteY9" fmla="*/ 612388 h 1260051"/>
              <a:gd name="connsiteX10" fmla="*/ 736997 w 1513584"/>
              <a:gd name="connsiteY10" fmla="*/ 739408 h 1260051"/>
              <a:gd name="connsiteX11" fmla="*/ 719359 w 1513584"/>
              <a:gd name="connsiteY11" fmla="*/ 834705 h 1260051"/>
              <a:gd name="connsiteX12" fmla="*/ 702355 w 1513584"/>
              <a:gd name="connsiteY12" fmla="*/ 846760 h 1260051"/>
              <a:gd name="connsiteX13" fmla="*/ 488032 w 1513584"/>
              <a:gd name="connsiteY13" fmla="*/ 887493 h 1260051"/>
              <a:gd name="connsiteX14" fmla="*/ 98977 w 1513584"/>
              <a:gd name="connsiteY14" fmla="*/ 834705 h 1260051"/>
              <a:gd name="connsiteX15" fmla="*/ 228281 w 1513584"/>
              <a:gd name="connsiteY15" fmla="*/ 1184677 h 1260051"/>
              <a:gd name="connsiteX16" fmla="*/ 803997 w 1513584"/>
              <a:gd name="connsiteY16" fmla="*/ 1260052 h 1260051"/>
              <a:gd name="connsiteX17" fmla="*/ 839908 w 1513584"/>
              <a:gd name="connsiteY17" fmla="*/ 1259798 h 1260051"/>
              <a:gd name="connsiteX18" fmla="*/ 1384154 w 1513584"/>
              <a:gd name="connsiteY18" fmla="*/ 1119454 h 1260051"/>
              <a:gd name="connsiteX19" fmla="*/ 1513585 w 1513584"/>
              <a:gd name="connsiteY19" fmla="*/ 954112 h 1260051"/>
              <a:gd name="connsiteX20" fmla="*/ 1120850 w 1513584"/>
              <a:gd name="connsiteY20" fmla="*/ 506812 h 126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3584" h="1260051">
                <a:moveTo>
                  <a:pt x="1120850" y="506812"/>
                </a:moveTo>
                <a:cubicBezTo>
                  <a:pt x="974161" y="434483"/>
                  <a:pt x="793972" y="384106"/>
                  <a:pt x="579268" y="354286"/>
                </a:cubicBezTo>
                <a:lnTo>
                  <a:pt x="582695" y="303656"/>
                </a:lnTo>
                <a:lnTo>
                  <a:pt x="1099151" y="303656"/>
                </a:lnTo>
                <a:lnTo>
                  <a:pt x="920358" y="0"/>
                </a:lnTo>
                <a:lnTo>
                  <a:pt x="1523" y="0"/>
                </a:lnTo>
                <a:lnTo>
                  <a:pt x="254" y="496534"/>
                </a:lnTo>
                <a:lnTo>
                  <a:pt x="0" y="576096"/>
                </a:lnTo>
                <a:cubicBezTo>
                  <a:pt x="61924" y="565057"/>
                  <a:pt x="126893" y="559600"/>
                  <a:pt x="195035" y="559600"/>
                </a:cubicBezTo>
                <a:cubicBezTo>
                  <a:pt x="320279" y="559600"/>
                  <a:pt x="435244" y="577111"/>
                  <a:pt x="540693" y="612388"/>
                </a:cubicBezTo>
                <a:cubicBezTo>
                  <a:pt x="647537" y="648045"/>
                  <a:pt x="713268" y="690427"/>
                  <a:pt x="736997" y="739408"/>
                </a:cubicBezTo>
                <a:cubicBezTo>
                  <a:pt x="755523" y="777730"/>
                  <a:pt x="749687" y="809580"/>
                  <a:pt x="719359" y="834705"/>
                </a:cubicBezTo>
                <a:cubicBezTo>
                  <a:pt x="714410" y="838893"/>
                  <a:pt x="708700" y="842953"/>
                  <a:pt x="702355" y="846760"/>
                </a:cubicBezTo>
                <a:cubicBezTo>
                  <a:pt x="657181" y="873915"/>
                  <a:pt x="585613" y="887493"/>
                  <a:pt x="488032" y="887493"/>
                </a:cubicBezTo>
                <a:cubicBezTo>
                  <a:pt x="374082" y="887493"/>
                  <a:pt x="244016" y="869855"/>
                  <a:pt x="98977" y="834705"/>
                </a:cubicBezTo>
                <a:lnTo>
                  <a:pt x="228281" y="1184677"/>
                </a:lnTo>
                <a:cubicBezTo>
                  <a:pt x="426235" y="1234800"/>
                  <a:pt x="618860" y="1260052"/>
                  <a:pt x="803997" y="1260052"/>
                </a:cubicBezTo>
                <a:cubicBezTo>
                  <a:pt x="816179" y="1260052"/>
                  <a:pt x="828107" y="1259925"/>
                  <a:pt x="839908" y="1259798"/>
                </a:cubicBezTo>
                <a:cubicBezTo>
                  <a:pt x="1083924" y="1255611"/>
                  <a:pt x="1266143" y="1208279"/>
                  <a:pt x="1384154" y="1119454"/>
                </a:cubicBezTo>
                <a:cubicBezTo>
                  <a:pt x="1443667" y="1074914"/>
                  <a:pt x="1486937" y="1019716"/>
                  <a:pt x="1513585" y="954112"/>
                </a:cubicBezTo>
                <a:cubicBezTo>
                  <a:pt x="1473867" y="763137"/>
                  <a:pt x="1341771" y="615814"/>
                  <a:pt x="1120850" y="50681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03" name="任意多边形: 形状 102"/>
          <p:cNvSpPr/>
          <p:nvPr>
            <p:custDataLst>
              <p:tags r:id="rId17"/>
            </p:custDataLst>
          </p:nvPr>
        </p:nvSpPr>
        <p:spPr>
          <a:xfrm>
            <a:off x="1751444" y="4519895"/>
            <a:ext cx="1191530" cy="623605"/>
          </a:xfrm>
          <a:custGeom>
            <a:avLst/>
            <a:gdLst>
              <a:gd name="connsiteX0" fmla="*/ 0 w 1588706"/>
              <a:gd name="connsiteY0" fmla="*/ 0 h 831473"/>
              <a:gd name="connsiteX1" fmla="*/ 1588706 w 1588706"/>
              <a:gd name="connsiteY1" fmla="*/ 0 h 831473"/>
              <a:gd name="connsiteX2" fmla="*/ 1588706 w 1588706"/>
              <a:gd name="connsiteY2" fmla="*/ 831473 h 831473"/>
              <a:gd name="connsiteX3" fmla="*/ 0 w 1588706"/>
              <a:gd name="connsiteY3" fmla="*/ 831473 h 83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706" h="831473">
                <a:moveTo>
                  <a:pt x="0" y="0"/>
                </a:moveTo>
                <a:lnTo>
                  <a:pt x="1588706" y="0"/>
                </a:lnTo>
                <a:lnTo>
                  <a:pt x="1588706" y="831473"/>
                </a:lnTo>
                <a:lnTo>
                  <a:pt x="0" y="831473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46000"/>
                  <a:lumOff val="54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05" name="任意多边形: 形状 104"/>
          <p:cNvSpPr/>
          <p:nvPr>
            <p:custDataLst>
              <p:tags r:id="rId18"/>
            </p:custDataLst>
          </p:nvPr>
        </p:nvSpPr>
        <p:spPr>
          <a:xfrm>
            <a:off x="2942972" y="4209260"/>
            <a:ext cx="112682" cy="934240"/>
          </a:xfrm>
          <a:custGeom>
            <a:avLst/>
            <a:gdLst>
              <a:gd name="connsiteX0" fmla="*/ 150242 w 150242"/>
              <a:gd name="connsiteY0" fmla="*/ 0 h 1245653"/>
              <a:gd name="connsiteX1" fmla="*/ 150242 w 150242"/>
              <a:gd name="connsiteY1" fmla="*/ 1245653 h 1245653"/>
              <a:gd name="connsiteX2" fmla="*/ 0 w 150242"/>
              <a:gd name="connsiteY2" fmla="*/ 1245653 h 1245653"/>
              <a:gd name="connsiteX3" fmla="*/ 0 w 150242"/>
              <a:gd name="connsiteY3" fmla="*/ 414180 h 124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42" h="1245653">
                <a:moveTo>
                  <a:pt x="150242" y="0"/>
                </a:moveTo>
                <a:lnTo>
                  <a:pt x="150242" y="1245653"/>
                </a:lnTo>
                <a:lnTo>
                  <a:pt x="0" y="1245653"/>
                </a:lnTo>
                <a:lnTo>
                  <a:pt x="0" y="414180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46000"/>
                  <a:lumOff val="54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9"/>
            </p:custDataLst>
          </p:nvPr>
        </p:nvSpPr>
        <p:spPr>
          <a:xfrm>
            <a:off x="2030578" y="3977941"/>
            <a:ext cx="143992" cy="355555"/>
          </a:xfrm>
          <a:custGeom>
            <a:avLst/>
            <a:gdLst>
              <a:gd name="connsiteX0" fmla="*/ 191990 w 191989"/>
              <a:gd name="connsiteY0" fmla="*/ 196558 h 474073"/>
              <a:gd name="connsiteX1" fmla="*/ 191990 w 191989"/>
              <a:gd name="connsiteY1" fmla="*/ 343627 h 474073"/>
              <a:gd name="connsiteX2" fmla="*/ 0 w 191989"/>
              <a:gd name="connsiteY2" fmla="*/ 474074 h 474073"/>
              <a:gd name="connsiteX3" fmla="*/ 0 w 191989"/>
              <a:gd name="connsiteY3" fmla="*/ 0 h 474073"/>
              <a:gd name="connsiteX4" fmla="*/ 191990 w 191989"/>
              <a:gd name="connsiteY4" fmla="*/ 196558 h 4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89" h="474073">
                <a:moveTo>
                  <a:pt x="191990" y="196558"/>
                </a:moveTo>
                <a:lnTo>
                  <a:pt x="191990" y="343627"/>
                </a:lnTo>
                <a:lnTo>
                  <a:pt x="0" y="474074"/>
                </a:lnTo>
                <a:lnTo>
                  <a:pt x="0" y="0"/>
                </a:lnTo>
                <a:cubicBezTo>
                  <a:pt x="11420" y="75628"/>
                  <a:pt x="74867" y="141486"/>
                  <a:pt x="191990" y="196558"/>
                </a:cubicBezTo>
                <a:close/>
              </a:path>
            </a:pathLst>
          </a:custGeom>
          <a:gradFill>
            <a:gsLst>
              <a:gs pos="23000">
                <a:schemeClr val="accent1">
                  <a:lumMod val="50000"/>
                  <a:lumOff val="50000"/>
                </a:schemeClr>
              </a:gs>
              <a:gs pos="85000">
                <a:schemeClr val="accent1">
                  <a:lumMod val="32000"/>
                  <a:lumOff val="68000"/>
                </a:schemeClr>
              </a:gs>
            </a:gsLst>
            <a:lin ang="16200000" scaled="0"/>
          </a:gradFill>
          <a:ln w="6350" cap="rnd">
            <a:solidFill>
              <a:srgbClr val="FFFFFF">
                <a:alpha val="40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01" name="任意多边形: 形状 100"/>
          <p:cNvSpPr/>
          <p:nvPr>
            <p:custDataLst>
              <p:tags r:id="rId20"/>
            </p:custDataLst>
          </p:nvPr>
        </p:nvSpPr>
        <p:spPr>
          <a:xfrm>
            <a:off x="2768621" y="3794414"/>
            <a:ext cx="410754" cy="1349086"/>
          </a:xfrm>
          <a:custGeom>
            <a:avLst/>
            <a:gdLst>
              <a:gd name="connsiteX0" fmla="*/ 547672 w 547672"/>
              <a:gd name="connsiteY0" fmla="*/ 0 h 1798781"/>
              <a:gd name="connsiteX1" fmla="*/ 547672 w 547672"/>
              <a:gd name="connsiteY1" fmla="*/ 1798781 h 1798781"/>
              <a:gd name="connsiteX2" fmla="*/ 382711 w 547672"/>
              <a:gd name="connsiteY2" fmla="*/ 1798781 h 1798781"/>
              <a:gd name="connsiteX3" fmla="*/ 382711 w 547672"/>
              <a:gd name="connsiteY3" fmla="*/ 553129 h 1798781"/>
              <a:gd name="connsiteX4" fmla="*/ 0 w 547672"/>
              <a:gd name="connsiteY4" fmla="*/ 553129 h 1798781"/>
              <a:gd name="connsiteX5" fmla="*/ 384360 w 547672"/>
              <a:gd name="connsiteY5" fmla="*/ 259243 h 1798781"/>
              <a:gd name="connsiteX6" fmla="*/ 532699 w 547672"/>
              <a:gd name="connsiteY6" fmla="*/ 78293 h 1798781"/>
              <a:gd name="connsiteX7" fmla="*/ 547672 w 547672"/>
              <a:gd name="connsiteY7" fmla="*/ 0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672" h="1798781">
                <a:moveTo>
                  <a:pt x="547672" y="0"/>
                </a:moveTo>
                <a:lnTo>
                  <a:pt x="547672" y="1798781"/>
                </a:lnTo>
                <a:lnTo>
                  <a:pt x="382711" y="1798781"/>
                </a:lnTo>
                <a:lnTo>
                  <a:pt x="382711" y="553129"/>
                </a:lnTo>
                <a:lnTo>
                  <a:pt x="0" y="553129"/>
                </a:lnTo>
                <a:lnTo>
                  <a:pt x="384360" y="259243"/>
                </a:lnTo>
                <a:cubicBezTo>
                  <a:pt x="460369" y="201761"/>
                  <a:pt x="509604" y="141359"/>
                  <a:pt x="532699" y="78293"/>
                </a:cubicBezTo>
                <a:cubicBezTo>
                  <a:pt x="542723" y="51138"/>
                  <a:pt x="547672" y="24998"/>
                  <a:pt x="547672" y="0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46000"/>
                  <a:lumOff val="54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99" name="任意多边形: 形状 98"/>
          <p:cNvSpPr/>
          <p:nvPr>
            <p:custDataLst>
              <p:tags r:id="rId21"/>
            </p:custDataLst>
          </p:nvPr>
        </p:nvSpPr>
        <p:spPr>
          <a:xfrm>
            <a:off x="3315755" y="3842666"/>
            <a:ext cx="1225981" cy="1300835"/>
          </a:xfrm>
          <a:custGeom>
            <a:avLst/>
            <a:gdLst>
              <a:gd name="connsiteX0" fmla="*/ 1634641 w 1634641"/>
              <a:gd name="connsiteY0" fmla="*/ 0 h 1734446"/>
              <a:gd name="connsiteX1" fmla="*/ 1634641 w 1634641"/>
              <a:gd name="connsiteY1" fmla="*/ 1734446 h 1734446"/>
              <a:gd name="connsiteX2" fmla="*/ 0 w 1634641"/>
              <a:gd name="connsiteY2" fmla="*/ 1734446 h 1734446"/>
              <a:gd name="connsiteX3" fmla="*/ 0 w 1634641"/>
              <a:gd name="connsiteY3" fmla="*/ 495265 h 1734446"/>
              <a:gd name="connsiteX4" fmla="*/ 125243 w 1634641"/>
              <a:gd name="connsiteY4" fmla="*/ 762630 h 1734446"/>
              <a:gd name="connsiteX5" fmla="*/ 722404 w 1634641"/>
              <a:gd name="connsiteY5" fmla="*/ 928225 h 1734446"/>
              <a:gd name="connsiteX6" fmla="*/ 1378190 w 1634641"/>
              <a:gd name="connsiteY6" fmla="*/ 761488 h 1734446"/>
              <a:gd name="connsiteX7" fmla="*/ 1622840 w 1634641"/>
              <a:gd name="connsiteY7" fmla="*/ 347688 h 1734446"/>
              <a:gd name="connsiteX8" fmla="*/ 1634514 w 1634641"/>
              <a:gd name="connsiteY8" fmla="*/ 127 h 17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641" h="1734446">
                <a:moveTo>
                  <a:pt x="1634641" y="0"/>
                </a:moveTo>
                <a:lnTo>
                  <a:pt x="1634641" y="1734446"/>
                </a:lnTo>
                <a:lnTo>
                  <a:pt x="0" y="1734446"/>
                </a:lnTo>
                <a:lnTo>
                  <a:pt x="0" y="495265"/>
                </a:lnTo>
                <a:cubicBezTo>
                  <a:pt x="0" y="599698"/>
                  <a:pt x="41113" y="689412"/>
                  <a:pt x="125243" y="762630"/>
                </a:cubicBezTo>
                <a:cubicBezTo>
                  <a:pt x="250867" y="872139"/>
                  <a:pt x="450979" y="928225"/>
                  <a:pt x="722404" y="928225"/>
                </a:cubicBezTo>
                <a:cubicBezTo>
                  <a:pt x="993830" y="928225"/>
                  <a:pt x="1213862" y="871758"/>
                  <a:pt x="1378190" y="761488"/>
                </a:cubicBezTo>
                <a:cubicBezTo>
                  <a:pt x="1536806" y="655151"/>
                  <a:pt x="1617129" y="515695"/>
                  <a:pt x="1622840" y="347688"/>
                </a:cubicBezTo>
                <a:lnTo>
                  <a:pt x="1634514" y="127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46000"/>
                  <a:lumOff val="54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85" name="任意多边形: 形状 84"/>
          <p:cNvSpPr/>
          <p:nvPr>
            <p:custDataLst>
              <p:tags r:id="rId22"/>
            </p:custDataLst>
          </p:nvPr>
        </p:nvSpPr>
        <p:spPr>
          <a:xfrm>
            <a:off x="6437471" y="4309586"/>
            <a:ext cx="963930" cy="833914"/>
          </a:xfrm>
          <a:custGeom>
            <a:avLst/>
            <a:gdLst>
              <a:gd name="connsiteX0" fmla="*/ 1285304 w 1285304"/>
              <a:gd name="connsiteY0" fmla="*/ 0 h 1112161"/>
              <a:gd name="connsiteX1" fmla="*/ 1285304 w 1285304"/>
              <a:gd name="connsiteY1" fmla="*/ 1112161 h 1112161"/>
              <a:gd name="connsiteX2" fmla="*/ 0 w 1285304"/>
              <a:gd name="connsiteY2" fmla="*/ 1112161 h 1112161"/>
              <a:gd name="connsiteX3" fmla="*/ 0 w 1285304"/>
              <a:gd name="connsiteY3" fmla="*/ 230565 h 1112161"/>
              <a:gd name="connsiteX4" fmla="*/ 575716 w 1285304"/>
              <a:gd name="connsiteY4" fmla="*/ 305940 h 1112161"/>
              <a:gd name="connsiteX5" fmla="*/ 1155873 w 1285304"/>
              <a:gd name="connsiteY5" fmla="*/ 165342 h 1112161"/>
              <a:gd name="connsiteX6" fmla="*/ 1285304 w 1285304"/>
              <a:gd name="connsiteY6" fmla="*/ 0 h 111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304" h="1112161">
                <a:moveTo>
                  <a:pt x="1285304" y="0"/>
                </a:moveTo>
                <a:lnTo>
                  <a:pt x="1285304" y="1112161"/>
                </a:lnTo>
                <a:lnTo>
                  <a:pt x="0" y="1112161"/>
                </a:lnTo>
                <a:lnTo>
                  <a:pt x="0" y="230565"/>
                </a:lnTo>
                <a:cubicBezTo>
                  <a:pt x="197954" y="280688"/>
                  <a:pt x="390578" y="305940"/>
                  <a:pt x="575716" y="305940"/>
                </a:cubicBezTo>
                <a:cubicBezTo>
                  <a:pt x="837751" y="305940"/>
                  <a:pt x="1032152" y="258482"/>
                  <a:pt x="1155873" y="165342"/>
                </a:cubicBezTo>
                <a:cubicBezTo>
                  <a:pt x="1215386" y="120803"/>
                  <a:pt x="1258656" y="65604"/>
                  <a:pt x="1285304" y="0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46000"/>
                  <a:lumOff val="54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87" name="任意多边形: 形状 86"/>
          <p:cNvSpPr/>
          <p:nvPr>
            <p:custDataLst>
              <p:tags r:id="rId23"/>
            </p:custDataLst>
          </p:nvPr>
        </p:nvSpPr>
        <p:spPr>
          <a:xfrm>
            <a:off x="6340355" y="4219824"/>
            <a:ext cx="96978" cy="923676"/>
          </a:xfrm>
          <a:custGeom>
            <a:avLst/>
            <a:gdLst>
              <a:gd name="connsiteX0" fmla="*/ 0 w 129304"/>
              <a:gd name="connsiteY0" fmla="*/ 0 h 1231568"/>
              <a:gd name="connsiteX1" fmla="*/ 129304 w 129304"/>
              <a:gd name="connsiteY1" fmla="*/ 349972 h 1231568"/>
              <a:gd name="connsiteX2" fmla="*/ 129304 w 129304"/>
              <a:gd name="connsiteY2" fmla="*/ 1231568 h 1231568"/>
              <a:gd name="connsiteX3" fmla="*/ 0 w 129304"/>
              <a:gd name="connsiteY3" fmla="*/ 1231568 h 12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04" h="1231568">
                <a:moveTo>
                  <a:pt x="0" y="0"/>
                </a:moveTo>
                <a:lnTo>
                  <a:pt x="129304" y="349972"/>
                </a:lnTo>
                <a:lnTo>
                  <a:pt x="129304" y="1231568"/>
                </a:lnTo>
                <a:lnTo>
                  <a:pt x="0" y="1231568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46000"/>
                  <a:lumOff val="54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89" name="任意多边形: 形状 88"/>
          <p:cNvSpPr/>
          <p:nvPr>
            <p:custDataLst>
              <p:tags r:id="rId24"/>
            </p:custDataLst>
          </p:nvPr>
        </p:nvSpPr>
        <p:spPr>
          <a:xfrm>
            <a:off x="6266123" y="4013495"/>
            <a:ext cx="560666" cy="1130005"/>
          </a:xfrm>
          <a:custGeom>
            <a:avLst/>
            <a:gdLst>
              <a:gd name="connsiteX0" fmla="*/ 195035 w 747555"/>
              <a:gd name="connsiteY0" fmla="*/ 0 h 1506673"/>
              <a:gd name="connsiteX1" fmla="*/ 540693 w 747555"/>
              <a:gd name="connsiteY1" fmla="*/ 52788 h 1506673"/>
              <a:gd name="connsiteX2" fmla="*/ 736997 w 747555"/>
              <a:gd name="connsiteY2" fmla="*/ 179808 h 1506673"/>
              <a:gd name="connsiteX3" fmla="*/ 719359 w 747555"/>
              <a:gd name="connsiteY3" fmla="*/ 275105 h 1506673"/>
              <a:gd name="connsiteX4" fmla="*/ 702355 w 747555"/>
              <a:gd name="connsiteY4" fmla="*/ 287160 h 1506673"/>
              <a:gd name="connsiteX5" fmla="*/ 488032 w 747555"/>
              <a:gd name="connsiteY5" fmla="*/ 327893 h 1506673"/>
              <a:gd name="connsiteX6" fmla="*/ 98977 w 747555"/>
              <a:gd name="connsiteY6" fmla="*/ 275105 h 1506673"/>
              <a:gd name="connsiteX7" fmla="*/ 98977 w 747555"/>
              <a:gd name="connsiteY7" fmla="*/ 1506673 h 1506673"/>
              <a:gd name="connsiteX8" fmla="*/ 0 w 747555"/>
              <a:gd name="connsiteY8" fmla="*/ 1506673 h 1506673"/>
              <a:gd name="connsiteX9" fmla="*/ 0 w 747555"/>
              <a:gd name="connsiteY9" fmla="*/ 16496 h 1506673"/>
              <a:gd name="connsiteX10" fmla="*/ 195035 w 747555"/>
              <a:gd name="connsiteY10" fmla="*/ 0 h 150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555" h="1506673">
                <a:moveTo>
                  <a:pt x="195035" y="0"/>
                </a:moveTo>
                <a:cubicBezTo>
                  <a:pt x="320279" y="0"/>
                  <a:pt x="435244" y="17511"/>
                  <a:pt x="540693" y="52788"/>
                </a:cubicBezTo>
                <a:cubicBezTo>
                  <a:pt x="647537" y="88445"/>
                  <a:pt x="713268" y="130827"/>
                  <a:pt x="736997" y="179808"/>
                </a:cubicBezTo>
                <a:cubicBezTo>
                  <a:pt x="755523" y="218130"/>
                  <a:pt x="749687" y="249980"/>
                  <a:pt x="719359" y="275105"/>
                </a:cubicBezTo>
                <a:cubicBezTo>
                  <a:pt x="714410" y="279292"/>
                  <a:pt x="708700" y="283353"/>
                  <a:pt x="702355" y="287160"/>
                </a:cubicBezTo>
                <a:cubicBezTo>
                  <a:pt x="657181" y="314315"/>
                  <a:pt x="585613" y="327893"/>
                  <a:pt x="488032" y="327893"/>
                </a:cubicBezTo>
                <a:cubicBezTo>
                  <a:pt x="374082" y="327893"/>
                  <a:pt x="244016" y="310254"/>
                  <a:pt x="98977" y="275105"/>
                </a:cubicBezTo>
                <a:lnTo>
                  <a:pt x="98977" y="1506673"/>
                </a:lnTo>
                <a:lnTo>
                  <a:pt x="0" y="1506673"/>
                </a:lnTo>
                <a:lnTo>
                  <a:pt x="0" y="16496"/>
                </a:lnTo>
                <a:cubicBezTo>
                  <a:pt x="61924" y="5456"/>
                  <a:pt x="126893" y="0"/>
                  <a:pt x="195035" y="0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93" name="任意多边形: 形状 92"/>
          <p:cNvSpPr/>
          <p:nvPr>
            <p:custDataLst>
              <p:tags r:id="rId25"/>
            </p:custDataLst>
          </p:nvPr>
        </p:nvSpPr>
        <p:spPr>
          <a:xfrm>
            <a:off x="4893769" y="4519895"/>
            <a:ext cx="1189817" cy="623605"/>
          </a:xfrm>
          <a:custGeom>
            <a:avLst/>
            <a:gdLst>
              <a:gd name="connsiteX0" fmla="*/ 0 w 1586422"/>
              <a:gd name="connsiteY0" fmla="*/ 0 h 831473"/>
              <a:gd name="connsiteX1" fmla="*/ 1586422 w 1586422"/>
              <a:gd name="connsiteY1" fmla="*/ 0 h 831473"/>
              <a:gd name="connsiteX2" fmla="*/ 1586422 w 1586422"/>
              <a:gd name="connsiteY2" fmla="*/ 831473 h 831473"/>
              <a:gd name="connsiteX3" fmla="*/ 0 w 1586422"/>
              <a:gd name="connsiteY3" fmla="*/ 831473 h 83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422" h="831473">
                <a:moveTo>
                  <a:pt x="0" y="0"/>
                </a:moveTo>
                <a:lnTo>
                  <a:pt x="1586422" y="0"/>
                </a:lnTo>
                <a:lnTo>
                  <a:pt x="1586422" y="831473"/>
                </a:lnTo>
                <a:lnTo>
                  <a:pt x="0" y="831473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46000"/>
                  <a:lumOff val="54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95" name="任意多边形: 形状 94"/>
          <p:cNvSpPr/>
          <p:nvPr>
            <p:custDataLst>
              <p:tags r:id="rId26"/>
            </p:custDataLst>
          </p:nvPr>
        </p:nvSpPr>
        <p:spPr>
          <a:xfrm>
            <a:off x="4767384" y="3853134"/>
            <a:ext cx="287033" cy="1290366"/>
          </a:xfrm>
          <a:custGeom>
            <a:avLst/>
            <a:gdLst>
              <a:gd name="connsiteX0" fmla="*/ 0 w 382711"/>
              <a:gd name="connsiteY0" fmla="*/ 0 h 1720488"/>
              <a:gd name="connsiteX1" fmla="*/ 382711 w 382711"/>
              <a:gd name="connsiteY1" fmla="*/ 358728 h 1720488"/>
              <a:gd name="connsiteX2" fmla="*/ 382711 w 382711"/>
              <a:gd name="connsiteY2" fmla="*/ 624062 h 1720488"/>
              <a:gd name="connsiteX3" fmla="*/ 166231 w 382711"/>
              <a:gd name="connsiteY3" fmla="*/ 889015 h 1720488"/>
              <a:gd name="connsiteX4" fmla="*/ 168515 w 382711"/>
              <a:gd name="connsiteY4" fmla="*/ 889015 h 1720488"/>
              <a:gd name="connsiteX5" fmla="*/ 168515 w 382711"/>
              <a:gd name="connsiteY5" fmla="*/ 1720488 h 1720488"/>
              <a:gd name="connsiteX6" fmla="*/ 0 w 382711"/>
              <a:gd name="connsiteY6" fmla="*/ 1720488 h 172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711" h="1720488">
                <a:moveTo>
                  <a:pt x="0" y="0"/>
                </a:moveTo>
                <a:cubicBezTo>
                  <a:pt x="3045" y="146689"/>
                  <a:pt x="128797" y="267491"/>
                  <a:pt x="382711" y="358728"/>
                </a:cubicBezTo>
                <a:lnTo>
                  <a:pt x="382711" y="624062"/>
                </a:lnTo>
                <a:lnTo>
                  <a:pt x="166231" y="889015"/>
                </a:lnTo>
                <a:lnTo>
                  <a:pt x="168515" y="889015"/>
                </a:lnTo>
                <a:lnTo>
                  <a:pt x="168515" y="1720488"/>
                </a:lnTo>
                <a:lnTo>
                  <a:pt x="0" y="1720488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63000"/>
                  <a:lumOff val="37000"/>
                </a:schemeClr>
              </a:gs>
              <a:gs pos="85000">
                <a:schemeClr val="accent1">
                  <a:lumMod val="46000"/>
                  <a:lumOff val="54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8" name="任意多边形: 形状 37"/>
          <p:cNvSpPr/>
          <p:nvPr>
            <p:custDataLst>
              <p:tags r:id="rId27"/>
            </p:custDataLst>
          </p:nvPr>
        </p:nvSpPr>
        <p:spPr>
          <a:xfrm>
            <a:off x="6701526" y="3824717"/>
            <a:ext cx="388960" cy="144659"/>
          </a:xfrm>
          <a:custGeom>
            <a:avLst/>
            <a:gdLst>
              <a:gd name="connsiteX0" fmla="*/ 518614 w 518613"/>
              <a:gd name="connsiteY0" fmla="*/ 0 h 192878"/>
              <a:gd name="connsiteX1" fmla="*/ 518614 w 518613"/>
              <a:gd name="connsiteY1" fmla="*/ 192878 h 192878"/>
              <a:gd name="connsiteX2" fmla="*/ 0 w 518613"/>
              <a:gd name="connsiteY2" fmla="*/ 50884 h 192878"/>
              <a:gd name="connsiteX3" fmla="*/ 0 w 518613"/>
              <a:gd name="connsiteY3" fmla="*/ 0 h 192878"/>
              <a:gd name="connsiteX4" fmla="*/ 518614 w 518613"/>
              <a:gd name="connsiteY4" fmla="*/ 0 h 19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3" h="192878">
                <a:moveTo>
                  <a:pt x="518614" y="0"/>
                </a:moveTo>
                <a:lnTo>
                  <a:pt x="518614" y="192878"/>
                </a:lnTo>
                <a:cubicBezTo>
                  <a:pt x="376239" y="126259"/>
                  <a:pt x="203664" y="79182"/>
                  <a:pt x="0" y="50884"/>
                </a:cubicBezTo>
                <a:lnTo>
                  <a:pt x="0" y="0"/>
                </a:lnTo>
                <a:lnTo>
                  <a:pt x="518614" y="0"/>
                </a:lnTo>
                <a:close/>
              </a:path>
            </a:pathLst>
          </a:custGeom>
          <a:gradFill>
            <a:gsLst>
              <a:gs pos="23000">
                <a:schemeClr val="accent1">
                  <a:lumMod val="50000"/>
                  <a:lumOff val="50000"/>
                </a:schemeClr>
              </a:gs>
              <a:gs pos="85000">
                <a:schemeClr val="accent1">
                  <a:lumMod val="32000"/>
                  <a:lumOff val="68000"/>
                </a:schemeClr>
              </a:gs>
            </a:gsLst>
            <a:lin ang="16200000" scaled="0"/>
          </a:gradFill>
          <a:ln w="6350" cap="rnd">
            <a:solidFill>
              <a:srgbClr val="FFFFFF">
                <a:alpha val="50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/>
          </a:p>
        </p:txBody>
      </p:sp>
      <p:sp>
        <p:nvSpPr>
          <p:cNvPr id="39" name="任意多边形: 形状 38"/>
          <p:cNvSpPr/>
          <p:nvPr>
            <p:custDataLst>
              <p:tags r:id="rId28"/>
            </p:custDataLst>
          </p:nvPr>
        </p:nvSpPr>
        <p:spPr>
          <a:xfrm>
            <a:off x="5705570" y="3907705"/>
            <a:ext cx="172638" cy="304734"/>
          </a:xfrm>
          <a:custGeom>
            <a:avLst/>
            <a:gdLst>
              <a:gd name="connsiteX0" fmla="*/ 230185 w 230184"/>
              <a:gd name="connsiteY0" fmla="*/ 0 h 406312"/>
              <a:gd name="connsiteX1" fmla="*/ 230185 w 230184"/>
              <a:gd name="connsiteY1" fmla="*/ 406313 h 406312"/>
              <a:gd name="connsiteX2" fmla="*/ 0 w 230184"/>
              <a:gd name="connsiteY2" fmla="*/ 406313 h 406312"/>
              <a:gd name="connsiteX3" fmla="*/ 191736 w 230184"/>
              <a:gd name="connsiteY3" fmla="*/ 112428 h 406312"/>
              <a:gd name="connsiteX4" fmla="*/ 230185 w 230184"/>
              <a:gd name="connsiteY4" fmla="*/ 0 h 4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84" h="406312">
                <a:moveTo>
                  <a:pt x="230185" y="0"/>
                </a:moveTo>
                <a:lnTo>
                  <a:pt x="230185" y="406313"/>
                </a:lnTo>
                <a:lnTo>
                  <a:pt x="0" y="406313"/>
                </a:lnTo>
                <a:lnTo>
                  <a:pt x="191736" y="112428"/>
                </a:lnTo>
                <a:cubicBezTo>
                  <a:pt x="215973" y="76136"/>
                  <a:pt x="228662" y="38576"/>
                  <a:pt x="23018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5000">
                <a:schemeClr val="accent1">
                  <a:lumMod val="32000"/>
                  <a:lumOff val="68000"/>
                </a:schemeClr>
              </a:gs>
            </a:gsLst>
            <a:lin ang="16200000" scaled="0"/>
          </a:gradFill>
          <a:ln w="6350" cap="rnd">
            <a:solidFill>
              <a:srgbClr val="FFFFFF">
                <a:alpha val="50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40" name="任意多边形: 形状 39"/>
          <p:cNvSpPr/>
          <p:nvPr>
            <p:custDataLst>
              <p:tags r:id="rId29"/>
            </p:custDataLst>
          </p:nvPr>
        </p:nvSpPr>
        <p:spPr>
          <a:xfrm>
            <a:off x="5054417" y="3915890"/>
            <a:ext cx="187390" cy="408470"/>
          </a:xfrm>
          <a:custGeom>
            <a:avLst/>
            <a:gdLst>
              <a:gd name="connsiteX0" fmla="*/ 249853 w 249853"/>
              <a:gd name="connsiteY0" fmla="*/ 0 h 544626"/>
              <a:gd name="connsiteX1" fmla="*/ 249853 w 249853"/>
              <a:gd name="connsiteY1" fmla="*/ 238813 h 544626"/>
              <a:gd name="connsiteX2" fmla="*/ 140852 w 249853"/>
              <a:gd name="connsiteY2" fmla="*/ 372305 h 544626"/>
              <a:gd name="connsiteX3" fmla="*/ 140725 w 249853"/>
              <a:gd name="connsiteY3" fmla="*/ 372305 h 544626"/>
              <a:gd name="connsiteX4" fmla="*/ 0 w 249853"/>
              <a:gd name="connsiteY4" fmla="*/ 544627 h 544626"/>
              <a:gd name="connsiteX5" fmla="*/ 0 w 249853"/>
              <a:gd name="connsiteY5" fmla="*/ 279292 h 544626"/>
              <a:gd name="connsiteX6" fmla="*/ 140725 w 249853"/>
              <a:gd name="connsiteY6" fmla="*/ 121945 h 5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53" h="544626">
                <a:moveTo>
                  <a:pt x="249853" y="0"/>
                </a:moveTo>
                <a:lnTo>
                  <a:pt x="249853" y="238813"/>
                </a:lnTo>
                <a:lnTo>
                  <a:pt x="140852" y="372305"/>
                </a:lnTo>
                <a:lnTo>
                  <a:pt x="140725" y="372305"/>
                </a:lnTo>
                <a:lnTo>
                  <a:pt x="0" y="544627"/>
                </a:lnTo>
                <a:lnTo>
                  <a:pt x="0" y="279292"/>
                </a:lnTo>
                <a:lnTo>
                  <a:pt x="140725" y="12194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5000">
                <a:schemeClr val="accent1">
                  <a:lumMod val="32000"/>
                  <a:lumOff val="68000"/>
                </a:schemeClr>
              </a:gs>
            </a:gsLst>
            <a:lin ang="16200000" scaled="0"/>
          </a:gradFill>
          <a:ln w="6350" cap="rnd">
            <a:solidFill>
              <a:srgbClr val="FFFFFF">
                <a:alpha val="50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41" name="任意多边形: 形状 40"/>
          <p:cNvSpPr/>
          <p:nvPr>
            <p:custDataLst>
              <p:tags r:id="rId30"/>
            </p:custDataLst>
          </p:nvPr>
        </p:nvSpPr>
        <p:spPr>
          <a:xfrm>
            <a:off x="2174570" y="3915890"/>
            <a:ext cx="324720" cy="319771"/>
          </a:xfrm>
          <a:custGeom>
            <a:avLst/>
            <a:gdLst>
              <a:gd name="connsiteX0" fmla="*/ 432960 w 432960"/>
              <a:gd name="connsiteY0" fmla="*/ 0 h 426361"/>
              <a:gd name="connsiteX1" fmla="*/ 432960 w 432960"/>
              <a:gd name="connsiteY1" fmla="*/ 132223 h 426361"/>
              <a:gd name="connsiteX2" fmla="*/ 0 w 432960"/>
              <a:gd name="connsiteY2" fmla="*/ 426362 h 426361"/>
              <a:gd name="connsiteX3" fmla="*/ 0 w 432960"/>
              <a:gd name="connsiteY3" fmla="*/ 279292 h 4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960" h="426361">
                <a:moveTo>
                  <a:pt x="432960" y="0"/>
                </a:moveTo>
                <a:lnTo>
                  <a:pt x="432960" y="132223"/>
                </a:lnTo>
                <a:lnTo>
                  <a:pt x="0" y="426362"/>
                </a:lnTo>
                <a:lnTo>
                  <a:pt x="0" y="279292"/>
                </a:lnTo>
                <a:close/>
              </a:path>
            </a:pathLst>
          </a:custGeom>
          <a:gradFill>
            <a:gsLst>
              <a:gs pos="23000">
                <a:schemeClr val="accent1">
                  <a:lumMod val="50000"/>
                  <a:lumOff val="50000"/>
                </a:schemeClr>
              </a:gs>
              <a:gs pos="85000">
                <a:schemeClr val="accent1">
                  <a:lumMod val="32000"/>
                  <a:lumOff val="68000"/>
                </a:schemeClr>
              </a:gs>
            </a:gsLst>
            <a:lin ang="16200000" scaled="0"/>
          </a:gradFill>
          <a:ln w="6350" cap="rnd">
            <a:solidFill>
              <a:srgbClr val="FFFFFF">
                <a:alpha val="50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42" name="任意多边形: 形状 41"/>
          <p:cNvSpPr/>
          <p:nvPr>
            <p:custDataLst>
              <p:tags r:id="rId31"/>
            </p:custDataLst>
          </p:nvPr>
        </p:nvSpPr>
        <p:spPr>
          <a:xfrm>
            <a:off x="5194336" y="3810917"/>
            <a:ext cx="216436" cy="284082"/>
          </a:xfrm>
          <a:custGeom>
            <a:avLst/>
            <a:gdLst>
              <a:gd name="connsiteX0" fmla="*/ 254143 w 288581"/>
              <a:gd name="connsiteY0" fmla="*/ 145166 h 378776"/>
              <a:gd name="connsiteX1" fmla="*/ 63295 w 288581"/>
              <a:gd name="connsiteY1" fmla="*/ 378777 h 378776"/>
              <a:gd name="connsiteX2" fmla="*/ 63295 w 288581"/>
              <a:gd name="connsiteY2" fmla="*/ 139963 h 378776"/>
              <a:gd name="connsiteX3" fmla="*/ 24846 w 288581"/>
              <a:gd name="connsiteY3" fmla="*/ 114839 h 378776"/>
              <a:gd name="connsiteX4" fmla="*/ 356 w 288581"/>
              <a:gd name="connsiteY4" fmla="*/ 74233 h 378776"/>
              <a:gd name="connsiteX5" fmla="*/ 33221 w 288581"/>
              <a:gd name="connsiteY5" fmla="*/ 21699 h 378776"/>
              <a:gd name="connsiteX6" fmla="*/ 132452 w 288581"/>
              <a:gd name="connsiteY6" fmla="*/ 0 h 378776"/>
              <a:gd name="connsiteX7" fmla="*/ 287770 w 288581"/>
              <a:gd name="connsiteY7" fmla="*/ 62305 h 378776"/>
              <a:gd name="connsiteX8" fmla="*/ 254143 w 288581"/>
              <a:gd name="connsiteY8" fmla="*/ 145166 h 37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581" h="378776">
                <a:moveTo>
                  <a:pt x="254143" y="145166"/>
                </a:moveTo>
                <a:lnTo>
                  <a:pt x="63295" y="378777"/>
                </a:lnTo>
                <a:lnTo>
                  <a:pt x="63295" y="139963"/>
                </a:lnTo>
                <a:cubicBezTo>
                  <a:pt x="47433" y="131969"/>
                  <a:pt x="34617" y="123594"/>
                  <a:pt x="24846" y="114839"/>
                </a:cubicBezTo>
                <a:cubicBezTo>
                  <a:pt x="10254" y="102022"/>
                  <a:pt x="2132" y="88572"/>
                  <a:pt x="356" y="74233"/>
                </a:cubicBezTo>
                <a:cubicBezTo>
                  <a:pt x="-2182" y="53803"/>
                  <a:pt x="8858" y="36292"/>
                  <a:pt x="33221" y="21699"/>
                </a:cubicBezTo>
                <a:cubicBezTo>
                  <a:pt x="57458" y="7233"/>
                  <a:pt x="90450" y="0"/>
                  <a:pt x="132452" y="0"/>
                </a:cubicBezTo>
                <a:cubicBezTo>
                  <a:pt x="228637" y="0"/>
                  <a:pt x="280410" y="20684"/>
                  <a:pt x="287770" y="62305"/>
                </a:cubicBezTo>
                <a:cubicBezTo>
                  <a:pt x="291830" y="85019"/>
                  <a:pt x="280664" y="112681"/>
                  <a:pt x="254143" y="14516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85000">
                <a:schemeClr val="accent1">
                  <a:lumMod val="32000"/>
                  <a:lumOff val="68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43" name="矩形 42"/>
          <p:cNvSpPr/>
          <p:nvPr>
            <p:custDataLst>
              <p:tags r:id="rId32"/>
            </p:custDataLst>
          </p:nvPr>
        </p:nvSpPr>
        <p:spPr>
          <a:xfrm>
            <a:off x="0" y="4209098"/>
            <a:ext cx="9144000" cy="932974"/>
          </a:xfrm>
          <a:prstGeom prst="rect">
            <a:avLst/>
          </a:prstGeom>
          <a:gradFill>
            <a:gsLst>
              <a:gs pos="0">
                <a:schemeClr val="accent1">
                  <a:lumMod val="70000"/>
                  <a:lumOff val="30000"/>
                  <a:alpha val="0"/>
                </a:schemeClr>
              </a:gs>
              <a:gs pos="100000">
                <a:schemeClr val="accent1">
                  <a:lumMod val="90000"/>
                  <a:lumOff val="10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3"/>
            </p:custDataLst>
          </p:nvPr>
        </p:nvSpPr>
        <p:spPr>
          <a:xfrm>
            <a:off x="1285200" y="2135700"/>
            <a:ext cx="6571800" cy="847800"/>
          </a:xfrm>
        </p:spPr>
        <p:txBody>
          <a:bodyPr wrap="square" anchor="t">
            <a:normAutofit/>
          </a:bodyPr>
          <a:lstStyle>
            <a:lvl1pPr algn="ctr">
              <a:defRPr sz="4050">
                <a:ln w="3175">
                  <a:solidFill>
                    <a:srgbClr val="FFFFFF"/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chemeClr val="accent1">
                        <a:lumMod val="25000"/>
                        <a:lumOff val="75000"/>
                      </a:schemeClr>
                    </a:gs>
                  </a:gsLst>
                  <a:lin ang="1800000" scaled="0"/>
                </a:gradFill>
                <a:effectLst>
                  <a:outerShdw blurRad="50800" dist="101600" dir="5400000" algn="ctr" rotWithShape="0">
                    <a:schemeClr val="accent1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2870100" y="1036800"/>
            <a:ext cx="3404700" cy="847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4500" b="1">
                <a:ln w="3175">
                  <a:solidFill>
                    <a:srgbClr val="FFFFFF"/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chemeClr val="accent1">
                        <a:lumMod val="25000"/>
                        <a:lumOff val="75000"/>
                      </a:schemeClr>
                    </a:gs>
                  </a:gsLst>
                  <a:lin ang="1800000" scaled="0"/>
                </a:gradFill>
                <a:effectLst>
                  <a:outerShdw blurRad="50800" dist="101600" dir="5400000" algn="ctr" rotWithShape="0">
                    <a:schemeClr val="accent1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21970" y="976313"/>
            <a:ext cx="399288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976313"/>
            <a:ext cx="399288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521970" y="976313"/>
            <a:ext cx="399288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521970" y="1406324"/>
            <a:ext cx="399288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"/>
            </p:custDataLst>
          </p:nvPr>
        </p:nvSpPr>
        <p:spPr>
          <a:xfrm>
            <a:off x="4629150" y="976313"/>
            <a:ext cx="399288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629150" y="1406324"/>
            <a:ext cx="399288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21970" y="270034"/>
            <a:ext cx="8101489" cy="436340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521970" y="976313"/>
            <a:ext cx="8099316" cy="30416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90000">
                <a:schemeClr val="accent1">
                  <a:lumMod val="8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90000">
                <a:schemeClr val="accent1">
                  <a:lumMod val="8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4454507" y="1754705"/>
            <a:ext cx="4689494" cy="3388796"/>
          </a:xfrm>
          <a:custGeom>
            <a:avLst/>
            <a:gdLst>
              <a:gd name="connsiteX0" fmla="*/ 3126329 w 6252658"/>
              <a:gd name="connsiteY0" fmla="*/ 0 h 4518395"/>
              <a:gd name="connsiteX1" fmla="*/ 6252658 w 6252658"/>
              <a:gd name="connsiteY1" fmla="*/ 2526685 h 4518395"/>
              <a:gd name="connsiteX2" fmla="*/ 5114965 w 6252658"/>
              <a:gd name="connsiteY2" fmla="*/ 4476398 h 4518395"/>
              <a:gd name="connsiteX3" fmla="*/ 5045474 w 6252658"/>
              <a:gd name="connsiteY3" fmla="*/ 4518395 h 4518395"/>
              <a:gd name="connsiteX4" fmla="*/ 1207184 w 6252658"/>
              <a:gd name="connsiteY4" fmla="*/ 4518395 h 4518395"/>
              <a:gd name="connsiteX5" fmla="*/ 1137694 w 6252658"/>
              <a:gd name="connsiteY5" fmla="*/ 4476398 h 4518395"/>
              <a:gd name="connsiteX6" fmla="*/ 0 w 6252658"/>
              <a:gd name="connsiteY6" fmla="*/ 2526685 h 4518395"/>
              <a:gd name="connsiteX7" fmla="*/ 3126329 w 6252658"/>
              <a:gd name="connsiteY7" fmla="*/ 0 h 451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658" h="4518395">
                <a:moveTo>
                  <a:pt x="3126329" y="0"/>
                </a:moveTo>
                <a:cubicBezTo>
                  <a:pt x="4852953" y="0"/>
                  <a:pt x="6252658" y="1131235"/>
                  <a:pt x="6252658" y="2526685"/>
                </a:cubicBezTo>
                <a:cubicBezTo>
                  <a:pt x="6252658" y="3311626"/>
                  <a:pt x="5809783" y="4012967"/>
                  <a:pt x="5114965" y="4476398"/>
                </a:cubicBezTo>
                <a:lnTo>
                  <a:pt x="5045474" y="4518395"/>
                </a:lnTo>
                <a:lnTo>
                  <a:pt x="1207184" y="4518395"/>
                </a:lnTo>
                <a:lnTo>
                  <a:pt x="1137694" y="4476398"/>
                </a:lnTo>
                <a:cubicBezTo>
                  <a:pt x="442876" y="4012967"/>
                  <a:pt x="0" y="3311626"/>
                  <a:pt x="0" y="2526685"/>
                </a:cubicBezTo>
                <a:cubicBezTo>
                  <a:pt x="0" y="1131235"/>
                  <a:pt x="1399705" y="0"/>
                  <a:pt x="3126329" y="0"/>
                </a:cubicBezTo>
                <a:close/>
              </a:path>
            </a:pathLst>
          </a:custGeom>
          <a:gradFill flip="none" rotWithShape="1">
            <a:gsLst>
              <a:gs pos="61000">
                <a:srgbClr val="FFFFFF">
                  <a:alpha val="0"/>
                </a:srgbClr>
              </a:gs>
              <a:gs pos="0">
                <a:srgbClr val="FFFFFF">
                  <a:alpha val="5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9" name="任意多边形: 形状 8"/>
          <p:cNvSpPr/>
          <p:nvPr>
            <p:custDataLst>
              <p:tags r:id="rId4"/>
            </p:custDataLst>
          </p:nvPr>
        </p:nvSpPr>
        <p:spPr>
          <a:xfrm>
            <a:off x="7979744" y="273174"/>
            <a:ext cx="1016501" cy="4870326"/>
          </a:xfrm>
          <a:custGeom>
            <a:avLst/>
            <a:gdLst>
              <a:gd name="connsiteX0" fmla="*/ 1355334 w 1355334"/>
              <a:gd name="connsiteY0" fmla="*/ 0 h 6493768"/>
              <a:gd name="connsiteX1" fmla="*/ 1355334 w 1355334"/>
              <a:gd name="connsiteY1" fmla="*/ 3794930 h 6493768"/>
              <a:gd name="connsiteX2" fmla="*/ 1355334 w 1355334"/>
              <a:gd name="connsiteY2" fmla="*/ 4551092 h 6493768"/>
              <a:gd name="connsiteX3" fmla="*/ 1355334 w 1355334"/>
              <a:gd name="connsiteY3" fmla="*/ 6493768 h 6493768"/>
              <a:gd name="connsiteX4" fmla="*/ 0 w 1355334"/>
              <a:gd name="connsiteY4" fmla="*/ 6493768 h 6493768"/>
              <a:gd name="connsiteX5" fmla="*/ 0 w 1355334"/>
              <a:gd name="connsiteY5" fmla="*/ 4938898 h 6493768"/>
              <a:gd name="connsiteX6" fmla="*/ 0 w 1355334"/>
              <a:gd name="connsiteY6" fmla="*/ 4182735 h 6493768"/>
              <a:gd name="connsiteX7" fmla="*/ 0 w 1355334"/>
              <a:gd name="connsiteY7" fmla="*/ 387806 h 649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334" h="6493768">
                <a:moveTo>
                  <a:pt x="1355334" y="0"/>
                </a:moveTo>
                <a:lnTo>
                  <a:pt x="1355334" y="3794930"/>
                </a:lnTo>
                <a:lnTo>
                  <a:pt x="1355334" y="4551092"/>
                </a:lnTo>
                <a:lnTo>
                  <a:pt x="1355334" y="6493768"/>
                </a:lnTo>
                <a:lnTo>
                  <a:pt x="0" y="6493768"/>
                </a:lnTo>
                <a:lnTo>
                  <a:pt x="0" y="4938898"/>
                </a:lnTo>
                <a:lnTo>
                  <a:pt x="0" y="4182735"/>
                </a:lnTo>
                <a:lnTo>
                  <a:pt x="0" y="38780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36000"/>
                </a:schemeClr>
              </a:gs>
              <a:gs pos="85000">
                <a:schemeClr val="accent1">
                  <a:lumMod val="25000"/>
                  <a:lumOff val="75000"/>
                  <a:alpha val="13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>
            <a:off x="8996145" y="273175"/>
            <a:ext cx="143168" cy="4870325"/>
          </a:xfrm>
          <a:custGeom>
            <a:avLst/>
            <a:gdLst>
              <a:gd name="connsiteX0" fmla="*/ 0 w 190891"/>
              <a:gd name="connsiteY0" fmla="*/ 0 h 6493767"/>
              <a:gd name="connsiteX1" fmla="*/ 190891 w 190891"/>
              <a:gd name="connsiteY1" fmla="*/ 69824 h 6493767"/>
              <a:gd name="connsiteX2" fmla="*/ 190891 w 190891"/>
              <a:gd name="connsiteY2" fmla="*/ 6493767 h 6493767"/>
              <a:gd name="connsiteX3" fmla="*/ 0 w 190891"/>
              <a:gd name="connsiteY3" fmla="*/ 6493767 h 6493767"/>
              <a:gd name="connsiteX4" fmla="*/ 0 w 190891"/>
              <a:gd name="connsiteY4" fmla="*/ 4551091 h 6493767"/>
              <a:gd name="connsiteX5" fmla="*/ 0 w 190891"/>
              <a:gd name="connsiteY5" fmla="*/ 3794930 h 649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91" h="6493767">
                <a:moveTo>
                  <a:pt x="0" y="0"/>
                </a:moveTo>
                <a:lnTo>
                  <a:pt x="190891" y="69824"/>
                </a:lnTo>
                <a:lnTo>
                  <a:pt x="190891" y="6493767"/>
                </a:lnTo>
                <a:lnTo>
                  <a:pt x="0" y="6493767"/>
                </a:lnTo>
                <a:lnTo>
                  <a:pt x="0" y="4551091"/>
                </a:lnTo>
                <a:lnTo>
                  <a:pt x="0" y="37949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93000">
                <a:schemeClr val="accent1">
                  <a:lumMod val="25000"/>
                  <a:lumOff val="75000"/>
                  <a:alpha val="10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4778609" y="212819"/>
            <a:ext cx="735150" cy="4930681"/>
          </a:xfrm>
          <a:custGeom>
            <a:avLst/>
            <a:gdLst>
              <a:gd name="connsiteX0" fmla="*/ 0 w 980200"/>
              <a:gd name="connsiteY0" fmla="*/ 0 h 6574241"/>
              <a:gd name="connsiteX1" fmla="*/ 980200 w 980200"/>
              <a:gd name="connsiteY1" fmla="*/ 246977 h 6574241"/>
              <a:gd name="connsiteX2" fmla="*/ 980200 w 980200"/>
              <a:gd name="connsiteY2" fmla="*/ 2825734 h 6574241"/>
              <a:gd name="connsiteX3" fmla="*/ 980200 w 980200"/>
              <a:gd name="connsiteY3" fmla="*/ 2837970 h 6574241"/>
              <a:gd name="connsiteX4" fmla="*/ 980200 w 980200"/>
              <a:gd name="connsiteY4" fmla="*/ 2932889 h 6574241"/>
              <a:gd name="connsiteX5" fmla="*/ 980200 w 980200"/>
              <a:gd name="connsiteY5" fmla="*/ 5416727 h 6574241"/>
              <a:gd name="connsiteX6" fmla="*/ 980200 w 980200"/>
              <a:gd name="connsiteY6" fmla="*/ 5511646 h 6574241"/>
              <a:gd name="connsiteX7" fmla="*/ 980200 w 980200"/>
              <a:gd name="connsiteY7" fmla="*/ 5523881 h 6574241"/>
              <a:gd name="connsiteX8" fmla="*/ 980200 w 980200"/>
              <a:gd name="connsiteY8" fmla="*/ 6574241 h 6574241"/>
              <a:gd name="connsiteX9" fmla="*/ 0 w 980200"/>
              <a:gd name="connsiteY9" fmla="*/ 6574241 h 6574241"/>
              <a:gd name="connsiteX10" fmla="*/ 0 w 980200"/>
              <a:gd name="connsiteY10" fmla="*/ 5276903 h 6574241"/>
              <a:gd name="connsiteX11" fmla="*/ 0 w 980200"/>
              <a:gd name="connsiteY11" fmla="*/ 5264668 h 6574241"/>
              <a:gd name="connsiteX12" fmla="*/ 0 w 980200"/>
              <a:gd name="connsiteY12" fmla="*/ 5169750 h 6574241"/>
              <a:gd name="connsiteX13" fmla="*/ 0 w 980200"/>
              <a:gd name="connsiteY13" fmla="*/ 2685911 h 6574241"/>
              <a:gd name="connsiteX14" fmla="*/ 0 w 980200"/>
              <a:gd name="connsiteY14" fmla="*/ 2590993 h 6574241"/>
              <a:gd name="connsiteX15" fmla="*/ 0 w 980200"/>
              <a:gd name="connsiteY15" fmla="*/ 2578758 h 657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0200" h="6574241">
                <a:moveTo>
                  <a:pt x="0" y="0"/>
                </a:moveTo>
                <a:lnTo>
                  <a:pt x="980200" y="246977"/>
                </a:lnTo>
                <a:lnTo>
                  <a:pt x="980200" y="2825734"/>
                </a:lnTo>
                <a:lnTo>
                  <a:pt x="980200" y="2837970"/>
                </a:lnTo>
                <a:lnTo>
                  <a:pt x="980200" y="2932889"/>
                </a:lnTo>
                <a:lnTo>
                  <a:pt x="980200" y="5416727"/>
                </a:lnTo>
                <a:lnTo>
                  <a:pt x="980200" y="5511646"/>
                </a:lnTo>
                <a:lnTo>
                  <a:pt x="980200" y="5523881"/>
                </a:lnTo>
                <a:lnTo>
                  <a:pt x="980200" y="6574241"/>
                </a:lnTo>
                <a:lnTo>
                  <a:pt x="0" y="6574241"/>
                </a:lnTo>
                <a:lnTo>
                  <a:pt x="0" y="5276903"/>
                </a:lnTo>
                <a:lnTo>
                  <a:pt x="0" y="5264668"/>
                </a:lnTo>
                <a:lnTo>
                  <a:pt x="0" y="5169750"/>
                </a:lnTo>
                <a:lnTo>
                  <a:pt x="0" y="2685911"/>
                </a:lnTo>
                <a:lnTo>
                  <a:pt x="0" y="2590993"/>
                </a:lnTo>
                <a:lnTo>
                  <a:pt x="0" y="257875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00"/>
                  <a:lumMod val="70000"/>
                  <a:lumOff val="30000"/>
                </a:schemeClr>
              </a:gs>
              <a:gs pos="85000">
                <a:schemeClr val="accent1">
                  <a:lumMod val="25000"/>
                  <a:lumOff val="75000"/>
                  <a:alpha val="13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 dirty="0"/>
          </a:p>
        </p:txBody>
      </p:sp>
      <p:sp>
        <p:nvSpPr>
          <p:cNvPr id="12" name="任意多边形: 形状 11"/>
          <p:cNvSpPr/>
          <p:nvPr>
            <p:custDataLst>
              <p:tags r:id="rId7"/>
            </p:custDataLst>
          </p:nvPr>
        </p:nvSpPr>
        <p:spPr>
          <a:xfrm>
            <a:off x="4335476" y="215999"/>
            <a:ext cx="443134" cy="3794027"/>
          </a:xfrm>
          <a:custGeom>
            <a:avLst/>
            <a:gdLst>
              <a:gd name="connsiteX0" fmla="*/ 791781 w 791781"/>
              <a:gd name="connsiteY0" fmla="*/ 0 h 6779081"/>
              <a:gd name="connsiteX1" fmla="*/ 791781 w 791781"/>
              <a:gd name="connsiteY1" fmla="*/ 2021937 h 6779081"/>
              <a:gd name="connsiteX2" fmla="*/ 791781 w 791781"/>
              <a:gd name="connsiteY2" fmla="*/ 2158336 h 6779081"/>
              <a:gd name="connsiteX3" fmla="*/ 791781 w 791781"/>
              <a:gd name="connsiteY3" fmla="*/ 2355201 h 6779081"/>
              <a:gd name="connsiteX4" fmla="*/ 791781 w 791781"/>
              <a:gd name="connsiteY4" fmla="*/ 4180273 h 6779081"/>
              <a:gd name="connsiteX5" fmla="*/ 791781 w 791781"/>
              <a:gd name="connsiteY5" fmla="*/ 4377138 h 6779081"/>
              <a:gd name="connsiteX6" fmla="*/ 791781 w 791781"/>
              <a:gd name="connsiteY6" fmla="*/ 4513537 h 6779081"/>
              <a:gd name="connsiteX7" fmla="*/ 791781 w 791781"/>
              <a:gd name="connsiteY7" fmla="*/ 6535474 h 6779081"/>
              <a:gd name="connsiteX8" fmla="*/ 0 w 791781"/>
              <a:gd name="connsiteY8" fmla="*/ 6779081 h 6779081"/>
              <a:gd name="connsiteX9" fmla="*/ 0 w 791781"/>
              <a:gd name="connsiteY9" fmla="*/ 4757144 h 6779081"/>
              <a:gd name="connsiteX10" fmla="*/ 0 w 791781"/>
              <a:gd name="connsiteY10" fmla="*/ 4620745 h 6779081"/>
              <a:gd name="connsiteX11" fmla="*/ 0 w 791781"/>
              <a:gd name="connsiteY11" fmla="*/ 4423877 h 6779081"/>
              <a:gd name="connsiteX12" fmla="*/ 0 w 791781"/>
              <a:gd name="connsiteY12" fmla="*/ 2598808 h 6779081"/>
              <a:gd name="connsiteX13" fmla="*/ 0 w 791781"/>
              <a:gd name="connsiteY13" fmla="*/ 2401940 h 6779081"/>
              <a:gd name="connsiteX14" fmla="*/ 0 w 791781"/>
              <a:gd name="connsiteY14" fmla="*/ 2265541 h 6779081"/>
              <a:gd name="connsiteX15" fmla="*/ 0 w 791781"/>
              <a:gd name="connsiteY15" fmla="*/ 243604 h 677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781" h="6779081">
                <a:moveTo>
                  <a:pt x="791781" y="0"/>
                </a:moveTo>
                <a:lnTo>
                  <a:pt x="791781" y="2021937"/>
                </a:lnTo>
                <a:lnTo>
                  <a:pt x="791781" y="2158336"/>
                </a:lnTo>
                <a:lnTo>
                  <a:pt x="791781" y="2355201"/>
                </a:lnTo>
                <a:lnTo>
                  <a:pt x="791781" y="4180273"/>
                </a:lnTo>
                <a:lnTo>
                  <a:pt x="791781" y="4377138"/>
                </a:lnTo>
                <a:lnTo>
                  <a:pt x="791781" y="4513537"/>
                </a:lnTo>
                <a:lnTo>
                  <a:pt x="791781" y="6535474"/>
                </a:lnTo>
                <a:lnTo>
                  <a:pt x="0" y="6779081"/>
                </a:lnTo>
                <a:lnTo>
                  <a:pt x="0" y="4757144"/>
                </a:lnTo>
                <a:lnTo>
                  <a:pt x="0" y="4620745"/>
                </a:lnTo>
                <a:lnTo>
                  <a:pt x="0" y="4423877"/>
                </a:lnTo>
                <a:lnTo>
                  <a:pt x="0" y="2598808"/>
                </a:lnTo>
                <a:lnTo>
                  <a:pt x="0" y="2401940"/>
                </a:lnTo>
                <a:lnTo>
                  <a:pt x="0" y="2265541"/>
                </a:lnTo>
                <a:lnTo>
                  <a:pt x="0" y="24360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  <a:lumOff val="30000"/>
                  <a:alpha val="5000"/>
                </a:schemeClr>
              </a:gs>
              <a:gs pos="85000">
                <a:schemeClr val="accent1">
                  <a:lumMod val="25000"/>
                  <a:lumOff val="75000"/>
                  <a:alpha val="5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3" name="任意多边形: 形状 12"/>
          <p:cNvSpPr/>
          <p:nvPr>
            <p:custDataLst>
              <p:tags r:id="rId8"/>
            </p:custDataLst>
          </p:nvPr>
        </p:nvSpPr>
        <p:spPr>
          <a:xfrm>
            <a:off x="5751406" y="1104383"/>
            <a:ext cx="644633" cy="4039118"/>
          </a:xfrm>
          <a:custGeom>
            <a:avLst/>
            <a:gdLst>
              <a:gd name="connsiteX0" fmla="*/ 0 w 859510"/>
              <a:gd name="connsiteY0" fmla="*/ 0 h 5385490"/>
              <a:gd name="connsiteX1" fmla="*/ 859510 w 859510"/>
              <a:gd name="connsiteY1" fmla="*/ 216567 h 5385490"/>
              <a:gd name="connsiteX2" fmla="*/ 859510 w 859510"/>
              <a:gd name="connsiteY2" fmla="*/ 2477807 h 5385490"/>
              <a:gd name="connsiteX3" fmla="*/ 859510 w 859510"/>
              <a:gd name="connsiteY3" fmla="*/ 2488536 h 5385490"/>
              <a:gd name="connsiteX4" fmla="*/ 859510 w 859510"/>
              <a:gd name="connsiteY4" fmla="*/ 2571769 h 5385490"/>
              <a:gd name="connsiteX5" fmla="*/ 859510 w 859510"/>
              <a:gd name="connsiteY5" fmla="*/ 4749776 h 5385490"/>
              <a:gd name="connsiteX6" fmla="*/ 859510 w 859510"/>
              <a:gd name="connsiteY6" fmla="*/ 4833008 h 5385490"/>
              <a:gd name="connsiteX7" fmla="*/ 859510 w 859510"/>
              <a:gd name="connsiteY7" fmla="*/ 4843737 h 5385490"/>
              <a:gd name="connsiteX8" fmla="*/ 859510 w 859510"/>
              <a:gd name="connsiteY8" fmla="*/ 5385490 h 5385490"/>
              <a:gd name="connsiteX9" fmla="*/ 0 w 859510"/>
              <a:gd name="connsiteY9" fmla="*/ 5385490 h 5385490"/>
              <a:gd name="connsiteX10" fmla="*/ 0 w 859510"/>
              <a:gd name="connsiteY10" fmla="*/ 4627169 h 5385490"/>
              <a:gd name="connsiteX11" fmla="*/ 0 w 859510"/>
              <a:gd name="connsiteY11" fmla="*/ 4616440 h 5385490"/>
              <a:gd name="connsiteX12" fmla="*/ 0 w 859510"/>
              <a:gd name="connsiteY12" fmla="*/ 4533209 h 5385490"/>
              <a:gd name="connsiteX13" fmla="*/ 0 w 859510"/>
              <a:gd name="connsiteY13" fmla="*/ 2355200 h 5385490"/>
              <a:gd name="connsiteX14" fmla="*/ 0 w 859510"/>
              <a:gd name="connsiteY14" fmla="*/ 2271969 h 5385490"/>
              <a:gd name="connsiteX15" fmla="*/ 0 w 859510"/>
              <a:gd name="connsiteY15" fmla="*/ 2261241 h 538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9510" h="5385490">
                <a:moveTo>
                  <a:pt x="0" y="0"/>
                </a:moveTo>
                <a:lnTo>
                  <a:pt x="859510" y="216567"/>
                </a:lnTo>
                <a:lnTo>
                  <a:pt x="859510" y="2477807"/>
                </a:lnTo>
                <a:lnTo>
                  <a:pt x="859510" y="2488536"/>
                </a:lnTo>
                <a:lnTo>
                  <a:pt x="859510" y="2571769"/>
                </a:lnTo>
                <a:lnTo>
                  <a:pt x="859510" y="4749776"/>
                </a:lnTo>
                <a:lnTo>
                  <a:pt x="859510" y="4833008"/>
                </a:lnTo>
                <a:lnTo>
                  <a:pt x="859510" y="4843737"/>
                </a:lnTo>
                <a:lnTo>
                  <a:pt x="859510" y="5385490"/>
                </a:lnTo>
                <a:lnTo>
                  <a:pt x="0" y="5385490"/>
                </a:lnTo>
                <a:lnTo>
                  <a:pt x="0" y="4627169"/>
                </a:lnTo>
                <a:lnTo>
                  <a:pt x="0" y="4616440"/>
                </a:lnTo>
                <a:lnTo>
                  <a:pt x="0" y="4533209"/>
                </a:lnTo>
                <a:lnTo>
                  <a:pt x="0" y="2355200"/>
                </a:lnTo>
                <a:lnTo>
                  <a:pt x="0" y="2271969"/>
                </a:lnTo>
                <a:lnTo>
                  <a:pt x="0" y="22612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85000">
                <a:schemeClr val="accent1">
                  <a:lumMod val="25000"/>
                  <a:lumOff val="75000"/>
                  <a:alpha val="7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4" name="任意多边形: 形状 13"/>
          <p:cNvSpPr/>
          <p:nvPr>
            <p:custDataLst>
              <p:tags r:id="rId9"/>
            </p:custDataLst>
          </p:nvPr>
        </p:nvSpPr>
        <p:spPr>
          <a:xfrm>
            <a:off x="5157571" y="1104383"/>
            <a:ext cx="593836" cy="4039118"/>
          </a:xfrm>
          <a:custGeom>
            <a:avLst/>
            <a:gdLst>
              <a:gd name="connsiteX0" fmla="*/ 791781 w 791781"/>
              <a:gd name="connsiteY0" fmla="*/ 0 h 5385490"/>
              <a:gd name="connsiteX1" fmla="*/ 791781 w 791781"/>
              <a:gd name="connsiteY1" fmla="*/ 2021937 h 5385490"/>
              <a:gd name="connsiteX2" fmla="*/ 791781 w 791781"/>
              <a:gd name="connsiteY2" fmla="*/ 2158337 h 5385490"/>
              <a:gd name="connsiteX3" fmla="*/ 791781 w 791781"/>
              <a:gd name="connsiteY3" fmla="*/ 2355202 h 5385490"/>
              <a:gd name="connsiteX4" fmla="*/ 791781 w 791781"/>
              <a:gd name="connsiteY4" fmla="*/ 4180273 h 5385490"/>
              <a:gd name="connsiteX5" fmla="*/ 791781 w 791781"/>
              <a:gd name="connsiteY5" fmla="*/ 4377138 h 5385490"/>
              <a:gd name="connsiteX6" fmla="*/ 791781 w 791781"/>
              <a:gd name="connsiteY6" fmla="*/ 4513537 h 5385490"/>
              <a:gd name="connsiteX7" fmla="*/ 791781 w 791781"/>
              <a:gd name="connsiteY7" fmla="*/ 5385490 h 5385490"/>
              <a:gd name="connsiteX8" fmla="*/ 0 w 791781"/>
              <a:gd name="connsiteY8" fmla="*/ 5385490 h 5385490"/>
              <a:gd name="connsiteX9" fmla="*/ 0 w 791781"/>
              <a:gd name="connsiteY9" fmla="*/ 4757144 h 5385490"/>
              <a:gd name="connsiteX10" fmla="*/ 0 w 791781"/>
              <a:gd name="connsiteY10" fmla="*/ 4620745 h 5385490"/>
              <a:gd name="connsiteX11" fmla="*/ 0 w 791781"/>
              <a:gd name="connsiteY11" fmla="*/ 4423877 h 5385490"/>
              <a:gd name="connsiteX12" fmla="*/ 0 w 791781"/>
              <a:gd name="connsiteY12" fmla="*/ 2598809 h 5385490"/>
              <a:gd name="connsiteX13" fmla="*/ 0 w 791781"/>
              <a:gd name="connsiteY13" fmla="*/ 2401941 h 5385490"/>
              <a:gd name="connsiteX14" fmla="*/ 0 w 791781"/>
              <a:gd name="connsiteY14" fmla="*/ 2265542 h 5385490"/>
              <a:gd name="connsiteX15" fmla="*/ 0 w 791781"/>
              <a:gd name="connsiteY15" fmla="*/ 243604 h 538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781" h="5385490">
                <a:moveTo>
                  <a:pt x="791781" y="0"/>
                </a:moveTo>
                <a:lnTo>
                  <a:pt x="791781" y="2021937"/>
                </a:lnTo>
                <a:lnTo>
                  <a:pt x="791781" y="2158337"/>
                </a:lnTo>
                <a:lnTo>
                  <a:pt x="791781" y="2355202"/>
                </a:lnTo>
                <a:lnTo>
                  <a:pt x="791781" y="4180273"/>
                </a:lnTo>
                <a:lnTo>
                  <a:pt x="791781" y="4377138"/>
                </a:lnTo>
                <a:lnTo>
                  <a:pt x="791781" y="4513537"/>
                </a:lnTo>
                <a:lnTo>
                  <a:pt x="791781" y="5385490"/>
                </a:lnTo>
                <a:lnTo>
                  <a:pt x="0" y="5385490"/>
                </a:lnTo>
                <a:lnTo>
                  <a:pt x="0" y="4757144"/>
                </a:lnTo>
                <a:lnTo>
                  <a:pt x="0" y="4620745"/>
                </a:lnTo>
                <a:lnTo>
                  <a:pt x="0" y="4423877"/>
                </a:lnTo>
                <a:lnTo>
                  <a:pt x="0" y="2598809"/>
                </a:lnTo>
                <a:lnTo>
                  <a:pt x="0" y="2401941"/>
                </a:lnTo>
                <a:lnTo>
                  <a:pt x="0" y="2265542"/>
                </a:lnTo>
                <a:lnTo>
                  <a:pt x="0" y="24360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0"/>
                </a:schemeClr>
              </a:gs>
              <a:gs pos="85000">
                <a:schemeClr val="accent1">
                  <a:lumMod val="25000"/>
                  <a:lumOff val="75000"/>
                  <a:alpha val="2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5" name="任意多边形: 形状 14"/>
          <p:cNvSpPr/>
          <p:nvPr>
            <p:custDataLst>
              <p:tags r:id="rId10"/>
            </p:custDataLst>
          </p:nvPr>
        </p:nvSpPr>
        <p:spPr>
          <a:xfrm>
            <a:off x="7586546" y="1575452"/>
            <a:ext cx="390226" cy="2289627"/>
          </a:xfrm>
          <a:custGeom>
            <a:avLst/>
            <a:gdLst>
              <a:gd name="connsiteX0" fmla="*/ 1355334 w 1355334"/>
              <a:gd name="connsiteY0" fmla="*/ 0 h 8733826"/>
              <a:gd name="connsiteX1" fmla="*/ 1355334 w 1355334"/>
              <a:gd name="connsiteY1" fmla="*/ 3794929 h 8733826"/>
              <a:gd name="connsiteX2" fmla="*/ 1355334 w 1355334"/>
              <a:gd name="connsiteY2" fmla="*/ 4551092 h 8733826"/>
              <a:gd name="connsiteX3" fmla="*/ 1355334 w 1355334"/>
              <a:gd name="connsiteY3" fmla="*/ 8346020 h 8733826"/>
              <a:gd name="connsiteX4" fmla="*/ 0 w 1355334"/>
              <a:gd name="connsiteY4" fmla="*/ 8733826 h 8733826"/>
              <a:gd name="connsiteX5" fmla="*/ 0 w 1355334"/>
              <a:gd name="connsiteY5" fmla="*/ 4938898 h 8733826"/>
              <a:gd name="connsiteX6" fmla="*/ 0 w 1355334"/>
              <a:gd name="connsiteY6" fmla="*/ 4182735 h 8733826"/>
              <a:gd name="connsiteX7" fmla="*/ 0 w 1355334"/>
              <a:gd name="connsiteY7" fmla="*/ 387806 h 873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334" h="8733826">
                <a:moveTo>
                  <a:pt x="1355334" y="0"/>
                </a:moveTo>
                <a:lnTo>
                  <a:pt x="1355334" y="3794929"/>
                </a:lnTo>
                <a:lnTo>
                  <a:pt x="1355334" y="4551092"/>
                </a:lnTo>
                <a:lnTo>
                  <a:pt x="1355334" y="8346020"/>
                </a:lnTo>
                <a:lnTo>
                  <a:pt x="0" y="8733826"/>
                </a:lnTo>
                <a:lnTo>
                  <a:pt x="0" y="4938898"/>
                </a:lnTo>
                <a:lnTo>
                  <a:pt x="0" y="4182735"/>
                </a:lnTo>
                <a:lnTo>
                  <a:pt x="0" y="38780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  <a:alpha val="36000"/>
                </a:schemeClr>
              </a:gs>
              <a:gs pos="85000">
                <a:schemeClr val="accent1">
                  <a:alpha val="13000"/>
                  <a:lumMod val="60000"/>
                  <a:lumOff val="40000"/>
                </a:schemeClr>
              </a:gs>
            </a:gsLst>
            <a:lin ang="1620000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6" name="任意多边形: 形状 15"/>
          <p:cNvSpPr/>
          <p:nvPr>
            <p:custDataLst>
              <p:tags r:id="rId11"/>
            </p:custDataLst>
          </p:nvPr>
        </p:nvSpPr>
        <p:spPr>
          <a:xfrm>
            <a:off x="4697018" y="567461"/>
            <a:ext cx="4266366" cy="3273413"/>
          </a:xfrm>
          <a:custGeom>
            <a:avLst/>
            <a:gdLst>
              <a:gd name="connsiteX0" fmla="*/ 1307938 w 3152541"/>
              <a:gd name="connsiteY0" fmla="*/ 0 h 1875179"/>
              <a:gd name="connsiteX1" fmla="*/ 1211883 w 3152541"/>
              <a:gd name="connsiteY1" fmla="*/ 0 h 1875179"/>
              <a:gd name="connsiteX2" fmla="*/ 640258 w 3152541"/>
              <a:gd name="connsiteY2" fmla="*/ 0 h 1875179"/>
              <a:gd name="connsiteX3" fmla="*/ 530466 w 3152541"/>
              <a:gd name="connsiteY3" fmla="*/ 0 h 1875179"/>
              <a:gd name="connsiteX4" fmla="*/ 0 w 3152541"/>
              <a:gd name="connsiteY4" fmla="*/ 0 h 1875179"/>
              <a:gd name="connsiteX5" fmla="*/ 352147 w 3152541"/>
              <a:gd name="connsiteY5" fmla="*/ 1875179 h 1875179"/>
              <a:gd name="connsiteX6" fmla="*/ 530466 w 3152541"/>
              <a:gd name="connsiteY6" fmla="*/ 1875179 h 1875179"/>
              <a:gd name="connsiteX7" fmla="*/ 640258 w 3152541"/>
              <a:gd name="connsiteY7" fmla="*/ 1875179 h 1875179"/>
              <a:gd name="connsiteX8" fmla="*/ 1211883 w 3152541"/>
              <a:gd name="connsiteY8" fmla="*/ 1875179 h 1875179"/>
              <a:gd name="connsiteX9" fmla="*/ 1307938 w 3152541"/>
              <a:gd name="connsiteY9" fmla="*/ 1875179 h 1875179"/>
              <a:gd name="connsiteX10" fmla="*/ 2800448 w 3152541"/>
              <a:gd name="connsiteY10" fmla="*/ 1875179 h 1875179"/>
              <a:gd name="connsiteX11" fmla="*/ 3152542 w 3152541"/>
              <a:gd name="connsiteY11" fmla="*/ 0 h 1875179"/>
              <a:gd name="connsiteX0-1" fmla="*/ 1307938 w 3152542"/>
              <a:gd name="connsiteY0-2" fmla="*/ 0 h 1875179"/>
              <a:gd name="connsiteX1-3" fmla="*/ 1211883 w 3152542"/>
              <a:gd name="connsiteY1-4" fmla="*/ 0 h 1875179"/>
              <a:gd name="connsiteX2-5" fmla="*/ 640258 w 3152542"/>
              <a:gd name="connsiteY2-6" fmla="*/ 0 h 1875179"/>
              <a:gd name="connsiteX3-7" fmla="*/ 0 w 3152542"/>
              <a:gd name="connsiteY3-8" fmla="*/ 0 h 1875179"/>
              <a:gd name="connsiteX4-9" fmla="*/ 352147 w 3152542"/>
              <a:gd name="connsiteY4-10" fmla="*/ 1875179 h 1875179"/>
              <a:gd name="connsiteX5-11" fmla="*/ 530466 w 3152542"/>
              <a:gd name="connsiteY5-12" fmla="*/ 1875179 h 1875179"/>
              <a:gd name="connsiteX6-13" fmla="*/ 640258 w 3152542"/>
              <a:gd name="connsiteY6-14" fmla="*/ 1875179 h 1875179"/>
              <a:gd name="connsiteX7-15" fmla="*/ 1211883 w 3152542"/>
              <a:gd name="connsiteY7-16" fmla="*/ 1875179 h 1875179"/>
              <a:gd name="connsiteX8-17" fmla="*/ 1307938 w 3152542"/>
              <a:gd name="connsiteY8-18" fmla="*/ 1875179 h 1875179"/>
              <a:gd name="connsiteX9-19" fmla="*/ 2800448 w 3152542"/>
              <a:gd name="connsiteY9-20" fmla="*/ 1875179 h 1875179"/>
              <a:gd name="connsiteX10-21" fmla="*/ 3152542 w 3152542"/>
              <a:gd name="connsiteY10-22" fmla="*/ 0 h 1875179"/>
              <a:gd name="connsiteX11-23" fmla="*/ 1307938 w 3152542"/>
              <a:gd name="connsiteY11-24" fmla="*/ 0 h 1875179"/>
              <a:gd name="connsiteX0-25" fmla="*/ 1307938 w 3152542"/>
              <a:gd name="connsiteY0-26" fmla="*/ 0 h 1875179"/>
              <a:gd name="connsiteX1-27" fmla="*/ 1211883 w 3152542"/>
              <a:gd name="connsiteY1-28" fmla="*/ 0 h 1875179"/>
              <a:gd name="connsiteX2-29" fmla="*/ 0 w 3152542"/>
              <a:gd name="connsiteY2-30" fmla="*/ 0 h 1875179"/>
              <a:gd name="connsiteX3-31" fmla="*/ 352147 w 3152542"/>
              <a:gd name="connsiteY3-32" fmla="*/ 1875179 h 1875179"/>
              <a:gd name="connsiteX4-33" fmla="*/ 530466 w 3152542"/>
              <a:gd name="connsiteY4-34" fmla="*/ 1875179 h 1875179"/>
              <a:gd name="connsiteX5-35" fmla="*/ 640258 w 3152542"/>
              <a:gd name="connsiteY5-36" fmla="*/ 1875179 h 1875179"/>
              <a:gd name="connsiteX6-37" fmla="*/ 1211883 w 3152542"/>
              <a:gd name="connsiteY6-38" fmla="*/ 1875179 h 1875179"/>
              <a:gd name="connsiteX7-39" fmla="*/ 1307938 w 3152542"/>
              <a:gd name="connsiteY7-40" fmla="*/ 1875179 h 1875179"/>
              <a:gd name="connsiteX8-41" fmla="*/ 2800448 w 3152542"/>
              <a:gd name="connsiteY8-42" fmla="*/ 1875179 h 1875179"/>
              <a:gd name="connsiteX9-43" fmla="*/ 3152542 w 3152542"/>
              <a:gd name="connsiteY9-44" fmla="*/ 0 h 1875179"/>
              <a:gd name="connsiteX10-45" fmla="*/ 1307938 w 3152542"/>
              <a:gd name="connsiteY10-46" fmla="*/ 0 h 1875179"/>
              <a:gd name="connsiteX0-47" fmla="*/ 1307938 w 3152542"/>
              <a:gd name="connsiteY0-48" fmla="*/ 0 h 1875179"/>
              <a:gd name="connsiteX1-49" fmla="*/ 0 w 3152542"/>
              <a:gd name="connsiteY1-50" fmla="*/ 0 h 1875179"/>
              <a:gd name="connsiteX2-51" fmla="*/ 352147 w 3152542"/>
              <a:gd name="connsiteY2-52" fmla="*/ 1875179 h 1875179"/>
              <a:gd name="connsiteX3-53" fmla="*/ 530466 w 3152542"/>
              <a:gd name="connsiteY3-54" fmla="*/ 1875179 h 1875179"/>
              <a:gd name="connsiteX4-55" fmla="*/ 640258 w 3152542"/>
              <a:gd name="connsiteY4-56" fmla="*/ 1875179 h 1875179"/>
              <a:gd name="connsiteX5-57" fmla="*/ 1211883 w 3152542"/>
              <a:gd name="connsiteY5-58" fmla="*/ 1875179 h 1875179"/>
              <a:gd name="connsiteX6-59" fmla="*/ 1307938 w 3152542"/>
              <a:gd name="connsiteY6-60" fmla="*/ 1875179 h 1875179"/>
              <a:gd name="connsiteX7-61" fmla="*/ 2800448 w 3152542"/>
              <a:gd name="connsiteY7-62" fmla="*/ 1875179 h 1875179"/>
              <a:gd name="connsiteX8-63" fmla="*/ 3152542 w 3152542"/>
              <a:gd name="connsiteY8-64" fmla="*/ 0 h 1875179"/>
              <a:gd name="connsiteX9-65" fmla="*/ 1307938 w 3152542"/>
              <a:gd name="connsiteY9-66" fmla="*/ 0 h 1875179"/>
              <a:gd name="connsiteX0-67" fmla="*/ 3152542 w 3152542"/>
              <a:gd name="connsiteY0-68" fmla="*/ 0 h 1875179"/>
              <a:gd name="connsiteX1-69" fmla="*/ 0 w 3152542"/>
              <a:gd name="connsiteY1-70" fmla="*/ 0 h 1875179"/>
              <a:gd name="connsiteX2-71" fmla="*/ 352147 w 3152542"/>
              <a:gd name="connsiteY2-72" fmla="*/ 1875179 h 1875179"/>
              <a:gd name="connsiteX3-73" fmla="*/ 530466 w 3152542"/>
              <a:gd name="connsiteY3-74" fmla="*/ 1875179 h 1875179"/>
              <a:gd name="connsiteX4-75" fmla="*/ 640258 w 3152542"/>
              <a:gd name="connsiteY4-76" fmla="*/ 1875179 h 1875179"/>
              <a:gd name="connsiteX5-77" fmla="*/ 1211883 w 3152542"/>
              <a:gd name="connsiteY5-78" fmla="*/ 1875179 h 1875179"/>
              <a:gd name="connsiteX6-79" fmla="*/ 1307938 w 3152542"/>
              <a:gd name="connsiteY6-80" fmla="*/ 1875179 h 1875179"/>
              <a:gd name="connsiteX7-81" fmla="*/ 2800448 w 3152542"/>
              <a:gd name="connsiteY7-82" fmla="*/ 1875179 h 1875179"/>
              <a:gd name="connsiteX8-83" fmla="*/ 3152542 w 3152542"/>
              <a:gd name="connsiteY8-84" fmla="*/ 0 h 1875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152542" h="1875179">
                <a:moveTo>
                  <a:pt x="3152542" y="0"/>
                </a:moveTo>
                <a:lnTo>
                  <a:pt x="0" y="0"/>
                </a:lnTo>
                <a:lnTo>
                  <a:pt x="352147" y="1875179"/>
                </a:lnTo>
                <a:lnTo>
                  <a:pt x="530466" y="1875179"/>
                </a:lnTo>
                <a:lnTo>
                  <a:pt x="640258" y="1875179"/>
                </a:lnTo>
                <a:lnTo>
                  <a:pt x="1211883" y="1875179"/>
                </a:lnTo>
                <a:lnTo>
                  <a:pt x="1307938" y="1875179"/>
                </a:lnTo>
                <a:lnTo>
                  <a:pt x="2800448" y="1875179"/>
                </a:lnTo>
                <a:lnTo>
                  <a:pt x="3152542" y="0"/>
                </a:lnTo>
                <a:close/>
              </a:path>
            </a:pathLst>
          </a:custGeom>
          <a:gradFill>
            <a:gsLst>
              <a:gs pos="100000">
                <a:srgbClr val="FFFFFF">
                  <a:alpha val="48000"/>
                </a:srgbClr>
              </a:gs>
              <a:gs pos="14000">
                <a:srgbClr val="FFFFFF">
                  <a:alpha val="0"/>
                </a:srgbClr>
              </a:gs>
            </a:gsLst>
            <a:lin ang="5400000" scaled="0"/>
          </a:gradFill>
          <a:ln w="5343" cap="flat">
            <a:noFill/>
            <a:prstDash val="solid"/>
            <a:miter/>
          </a:ln>
          <a:effectLst>
            <a:softEdge rad="0"/>
          </a:effectLst>
        </p:spPr>
        <p:txBody>
          <a:bodyPr rtlCol="0" anchor="ctr"/>
          <a:lstStyle/>
          <a:p>
            <a:endParaRPr lang="zh-CN" altLang="en-US" sz="1015"/>
          </a:p>
        </p:txBody>
      </p:sp>
      <p:sp>
        <p:nvSpPr>
          <p:cNvPr id="17" name="任意多边形: 形状 16"/>
          <p:cNvSpPr/>
          <p:nvPr>
            <p:custDataLst>
              <p:tags r:id="rId12"/>
            </p:custDataLst>
          </p:nvPr>
        </p:nvSpPr>
        <p:spPr>
          <a:xfrm>
            <a:off x="5480387" y="2503356"/>
            <a:ext cx="301250" cy="98340"/>
          </a:xfrm>
          <a:custGeom>
            <a:avLst/>
            <a:gdLst>
              <a:gd name="connsiteX0" fmla="*/ 450036 w 450036"/>
              <a:gd name="connsiteY0" fmla="*/ 82802 h 146799"/>
              <a:gd name="connsiteX1" fmla="*/ 0 w 450036"/>
              <a:gd name="connsiteY1" fmla="*/ 146799 h 146799"/>
              <a:gd name="connsiteX2" fmla="*/ 0 w 450036"/>
              <a:gd name="connsiteY2" fmla="*/ 64155 h 146799"/>
              <a:gd name="connsiteX3" fmla="*/ 450036 w 450036"/>
              <a:gd name="connsiteY3" fmla="*/ 0 h 14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36" h="146799">
                <a:moveTo>
                  <a:pt x="450036" y="82802"/>
                </a:moveTo>
                <a:lnTo>
                  <a:pt x="0" y="146799"/>
                </a:lnTo>
                <a:lnTo>
                  <a:pt x="0" y="64155"/>
                </a:lnTo>
                <a:lnTo>
                  <a:pt x="45003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8" name="任意多边形: 形状 17"/>
          <p:cNvSpPr/>
          <p:nvPr>
            <p:custDataLst>
              <p:tags r:id="rId13"/>
            </p:custDataLst>
          </p:nvPr>
        </p:nvSpPr>
        <p:spPr>
          <a:xfrm>
            <a:off x="5781191" y="2471763"/>
            <a:ext cx="159747" cy="87215"/>
          </a:xfrm>
          <a:custGeom>
            <a:avLst/>
            <a:gdLst>
              <a:gd name="connsiteX0" fmla="*/ 0 w 239081"/>
              <a:gd name="connsiteY0" fmla="*/ 0 h 130523"/>
              <a:gd name="connsiteX1" fmla="*/ 239082 w 239081"/>
              <a:gd name="connsiteY1" fmla="*/ 0 h 130523"/>
              <a:gd name="connsiteX2" fmla="*/ 239082 w 239081"/>
              <a:gd name="connsiteY2" fmla="*/ 130523 h 130523"/>
              <a:gd name="connsiteX3" fmla="*/ 0 w 239081"/>
              <a:gd name="connsiteY3" fmla="*/ 130523 h 1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81" h="130523">
                <a:moveTo>
                  <a:pt x="0" y="0"/>
                </a:moveTo>
                <a:lnTo>
                  <a:pt x="239082" y="0"/>
                </a:lnTo>
                <a:lnTo>
                  <a:pt x="239082" y="130523"/>
                </a:lnTo>
                <a:lnTo>
                  <a:pt x="0" y="13052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9" name="任意多边形: 形状 18"/>
          <p:cNvSpPr/>
          <p:nvPr>
            <p:custDataLst>
              <p:tags r:id="rId14"/>
            </p:custDataLst>
          </p:nvPr>
        </p:nvSpPr>
        <p:spPr>
          <a:xfrm>
            <a:off x="5633014" y="2450785"/>
            <a:ext cx="622523" cy="2692715"/>
          </a:xfrm>
          <a:custGeom>
            <a:avLst/>
            <a:gdLst>
              <a:gd name="connsiteX0" fmla="*/ 830031 w 830031"/>
              <a:gd name="connsiteY0" fmla="*/ 0 h 3590287"/>
              <a:gd name="connsiteX1" fmla="*/ 830031 w 830031"/>
              <a:gd name="connsiteY1" fmla="*/ 3590287 h 3590287"/>
              <a:gd name="connsiteX2" fmla="*/ 153657 w 830031"/>
              <a:gd name="connsiteY2" fmla="*/ 3590287 h 3590287"/>
              <a:gd name="connsiteX3" fmla="*/ 153657 w 830031"/>
              <a:gd name="connsiteY3" fmla="*/ 280822 h 3590287"/>
              <a:gd name="connsiteX4" fmla="*/ 0 w 830031"/>
              <a:gd name="connsiteY4" fmla="*/ 240926 h 3590287"/>
              <a:gd name="connsiteX5" fmla="*/ 413747 w 830031"/>
              <a:gd name="connsiteY5" fmla="*/ 174104 h 3590287"/>
              <a:gd name="connsiteX6" fmla="*/ 637466 w 830031"/>
              <a:gd name="connsiteY6" fmla="*/ 122930 h 3590287"/>
              <a:gd name="connsiteX7" fmla="*/ 826224 w 830031"/>
              <a:gd name="connsiteY7" fmla="*/ 16072 h 3590287"/>
              <a:gd name="connsiteX8" fmla="*/ 830031 w 830031"/>
              <a:gd name="connsiteY8" fmla="*/ 0 h 359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031" h="3590287">
                <a:moveTo>
                  <a:pt x="830031" y="0"/>
                </a:moveTo>
                <a:lnTo>
                  <a:pt x="830031" y="3590287"/>
                </a:lnTo>
                <a:lnTo>
                  <a:pt x="153657" y="3590287"/>
                </a:lnTo>
                <a:lnTo>
                  <a:pt x="153657" y="280822"/>
                </a:lnTo>
                <a:lnTo>
                  <a:pt x="0" y="240926"/>
                </a:lnTo>
                <a:lnTo>
                  <a:pt x="413747" y="174104"/>
                </a:lnTo>
                <a:cubicBezTo>
                  <a:pt x="496778" y="160852"/>
                  <a:pt x="571492" y="143653"/>
                  <a:pt x="637466" y="122930"/>
                </a:cubicBezTo>
                <a:cubicBezTo>
                  <a:pt x="747141" y="88251"/>
                  <a:pt x="809449" y="52584"/>
                  <a:pt x="826224" y="16072"/>
                </a:cubicBezTo>
                <a:cubicBezTo>
                  <a:pt x="828762" y="10432"/>
                  <a:pt x="830031" y="5217"/>
                  <a:pt x="83003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20" name="任意多边形: 形状 19"/>
          <p:cNvSpPr/>
          <p:nvPr>
            <p:custDataLst>
              <p:tags r:id="rId15"/>
            </p:custDataLst>
          </p:nvPr>
        </p:nvSpPr>
        <p:spPr>
          <a:xfrm>
            <a:off x="5003816" y="2395672"/>
            <a:ext cx="1251720" cy="369331"/>
          </a:xfrm>
          <a:custGeom>
            <a:avLst/>
            <a:gdLst>
              <a:gd name="connsiteX0" fmla="*/ 1112924 w 1871154"/>
              <a:gd name="connsiteY0" fmla="*/ 402119 h 552236"/>
              <a:gd name="connsiteX1" fmla="*/ 637604 w 1871154"/>
              <a:gd name="connsiteY1" fmla="*/ 552236 h 552236"/>
              <a:gd name="connsiteX2" fmla="*/ 0 w 1871154"/>
              <a:gd name="connsiteY2" fmla="*/ 367197 h 552236"/>
              <a:gd name="connsiteX3" fmla="*/ 1240919 w 1871154"/>
              <a:gd name="connsiteY3" fmla="*/ 182947 h 552236"/>
              <a:gd name="connsiteX4" fmla="*/ 1361013 w 1871154"/>
              <a:gd name="connsiteY4" fmla="*/ 159245 h 552236"/>
              <a:gd name="connsiteX5" fmla="*/ 1368440 w 1871154"/>
              <a:gd name="connsiteY5" fmla="*/ 122742 h 552236"/>
              <a:gd name="connsiteX6" fmla="*/ 1296067 w 1871154"/>
              <a:gd name="connsiteY6" fmla="*/ 119740 h 552236"/>
              <a:gd name="connsiteX7" fmla="*/ 1215636 w 1871154"/>
              <a:gd name="connsiteY7" fmla="*/ 133646 h 552236"/>
              <a:gd name="connsiteX8" fmla="*/ 1161909 w 1871154"/>
              <a:gd name="connsiteY8" fmla="*/ 161457 h 552236"/>
              <a:gd name="connsiteX9" fmla="*/ 711873 w 1871154"/>
              <a:gd name="connsiteY9" fmla="*/ 225296 h 552236"/>
              <a:gd name="connsiteX10" fmla="*/ 984297 w 1871154"/>
              <a:gd name="connsiteY10" fmla="*/ 72650 h 552236"/>
              <a:gd name="connsiteX11" fmla="*/ 1396883 w 1871154"/>
              <a:gd name="connsiteY11" fmla="*/ 5651 h 552236"/>
              <a:gd name="connsiteX12" fmla="*/ 1751002 w 1871154"/>
              <a:gd name="connsiteY12" fmla="*/ 17976 h 552236"/>
              <a:gd name="connsiteX13" fmla="*/ 1866830 w 1871154"/>
              <a:gd name="connsiteY13" fmla="*/ 105676 h 552236"/>
              <a:gd name="connsiteX14" fmla="*/ 1655085 w 1871154"/>
              <a:gd name="connsiteY14" fmla="*/ 225296 h 552236"/>
              <a:gd name="connsiteX15" fmla="*/ 1404310 w 1871154"/>
              <a:gd name="connsiteY15" fmla="*/ 282657 h 552236"/>
              <a:gd name="connsiteX16" fmla="*/ 940526 w 1871154"/>
              <a:gd name="connsiteY16" fmla="*/ 357558 h 552236"/>
              <a:gd name="connsiteX17" fmla="*/ 1112924 w 1871154"/>
              <a:gd name="connsiteY17" fmla="*/ 402119 h 55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1154" h="552236">
                <a:moveTo>
                  <a:pt x="1112924" y="402119"/>
                </a:moveTo>
                <a:lnTo>
                  <a:pt x="637604" y="552236"/>
                </a:lnTo>
                <a:lnTo>
                  <a:pt x="0" y="367197"/>
                </a:lnTo>
                <a:lnTo>
                  <a:pt x="1240919" y="182947"/>
                </a:lnTo>
                <a:cubicBezTo>
                  <a:pt x="1294013" y="175046"/>
                  <a:pt x="1334150" y="167303"/>
                  <a:pt x="1361013" y="159245"/>
                </a:cubicBezTo>
                <a:cubicBezTo>
                  <a:pt x="1410630" y="144865"/>
                  <a:pt x="1412685" y="132697"/>
                  <a:pt x="1368440" y="122742"/>
                </a:cubicBezTo>
                <a:cubicBezTo>
                  <a:pt x="1349319" y="118476"/>
                  <a:pt x="1325301" y="117370"/>
                  <a:pt x="1296067" y="119740"/>
                </a:cubicBezTo>
                <a:cubicBezTo>
                  <a:pt x="1266676" y="122110"/>
                  <a:pt x="1240129" y="126693"/>
                  <a:pt x="1215636" y="133646"/>
                </a:cubicBezTo>
                <a:cubicBezTo>
                  <a:pt x="1187034" y="141705"/>
                  <a:pt x="1169178" y="151028"/>
                  <a:pt x="1161909" y="161457"/>
                </a:cubicBezTo>
                <a:lnTo>
                  <a:pt x="711873" y="225296"/>
                </a:lnTo>
                <a:cubicBezTo>
                  <a:pt x="716456" y="170464"/>
                  <a:pt x="809212" y="119582"/>
                  <a:pt x="984297" y="72650"/>
                </a:cubicBezTo>
                <a:cubicBezTo>
                  <a:pt x="1112608" y="38360"/>
                  <a:pt x="1249452" y="16238"/>
                  <a:pt x="1396883" y="5651"/>
                </a:cubicBezTo>
                <a:cubicBezTo>
                  <a:pt x="1542734" y="-4779"/>
                  <a:pt x="1659984" y="-828"/>
                  <a:pt x="1751002" y="17976"/>
                </a:cubicBezTo>
                <a:cubicBezTo>
                  <a:pt x="1845813" y="37254"/>
                  <a:pt x="1885002" y="66330"/>
                  <a:pt x="1866830" y="105676"/>
                </a:cubicBezTo>
                <a:cubicBezTo>
                  <a:pt x="1847868" y="146603"/>
                  <a:pt x="1778181" y="186582"/>
                  <a:pt x="1655085" y="225296"/>
                </a:cubicBezTo>
                <a:cubicBezTo>
                  <a:pt x="1581132" y="248525"/>
                  <a:pt x="1497383" y="267803"/>
                  <a:pt x="1404310" y="282657"/>
                </a:cubicBezTo>
                <a:lnTo>
                  <a:pt x="940526" y="357558"/>
                </a:lnTo>
                <a:lnTo>
                  <a:pt x="1112924" y="4021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bg1"/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21" name="任意多边形: 形状 20"/>
          <p:cNvSpPr/>
          <p:nvPr>
            <p:custDataLst>
              <p:tags r:id="rId16"/>
            </p:custDataLst>
          </p:nvPr>
        </p:nvSpPr>
        <p:spPr>
          <a:xfrm>
            <a:off x="5003816" y="2638120"/>
            <a:ext cx="426733" cy="2505380"/>
          </a:xfrm>
          <a:custGeom>
            <a:avLst/>
            <a:gdLst>
              <a:gd name="connsiteX0" fmla="*/ 0 w 568977"/>
              <a:gd name="connsiteY0" fmla="*/ 0 h 3340507"/>
              <a:gd name="connsiteX1" fmla="*/ 568977 w 568977"/>
              <a:gd name="connsiteY1" fmla="*/ 165093 h 3340507"/>
              <a:gd name="connsiteX2" fmla="*/ 568977 w 568977"/>
              <a:gd name="connsiteY2" fmla="*/ 3340507 h 3340507"/>
              <a:gd name="connsiteX3" fmla="*/ 0 w 568977"/>
              <a:gd name="connsiteY3" fmla="*/ 3340507 h 334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77" h="3340507">
                <a:moveTo>
                  <a:pt x="0" y="0"/>
                </a:moveTo>
                <a:lnTo>
                  <a:pt x="568977" y="165093"/>
                </a:lnTo>
                <a:lnTo>
                  <a:pt x="568977" y="3340507"/>
                </a:lnTo>
                <a:lnTo>
                  <a:pt x="0" y="3340507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22" name="任意多边形: 形状 21"/>
          <p:cNvSpPr/>
          <p:nvPr>
            <p:custDataLst>
              <p:tags r:id="rId17"/>
            </p:custDataLst>
          </p:nvPr>
        </p:nvSpPr>
        <p:spPr>
          <a:xfrm>
            <a:off x="5430549" y="2661704"/>
            <a:ext cx="318158" cy="2481797"/>
          </a:xfrm>
          <a:custGeom>
            <a:avLst/>
            <a:gdLst>
              <a:gd name="connsiteX0" fmla="*/ 424211 w 424211"/>
              <a:gd name="connsiteY0" fmla="*/ 0 h 3309062"/>
              <a:gd name="connsiteX1" fmla="*/ 424211 w 424211"/>
              <a:gd name="connsiteY1" fmla="*/ 3309062 h 3309062"/>
              <a:gd name="connsiteX2" fmla="*/ 0 w 424211"/>
              <a:gd name="connsiteY2" fmla="*/ 3309062 h 3309062"/>
              <a:gd name="connsiteX3" fmla="*/ 0 w 424211"/>
              <a:gd name="connsiteY3" fmla="*/ 133928 h 330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11" h="3309062">
                <a:moveTo>
                  <a:pt x="424211" y="0"/>
                </a:moveTo>
                <a:lnTo>
                  <a:pt x="424211" y="3309062"/>
                </a:lnTo>
                <a:lnTo>
                  <a:pt x="0" y="3309062"/>
                </a:lnTo>
                <a:lnTo>
                  <a:pt x="0" y="133928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23" name="任意多边形: 形状 22"/>
          <p:cNvSpPr/>
          <p:nvPr>
            <p:custDataLst>
              <p:tags r:id="rId18"/>
            </p:custDataLst>
          </p:nvPr>
        </p:nvSpPr>
        <p:spPr>
          <a:xfrm>
            <a:off x="5633014" y="2450785"/>
            <a:ext cx="622523" cy="2692715"/>
          </a:xfrm>
          <a:custGeom>
            <a:avLst/>
            <a:gdLst>
              <a:gd name="connsiteX0" fmla="*/ 830031 w 830031"/>
              <a:gd name="connsiteY0" fmla="*/ 0 h 3590287"/>
              <a:gd name="connsiteX1" fmla="*/ 830031 w 830031"/>
              <a:gd name="connsiteY1" fmla="*/ 3590287 h 3590287"/>
              <a:gd name="connsiteX2" fmla="*/ 153657 w 830031"/>
              <a:gd name="connsiteY2" fmla="*/ 3590287 h 3590287"/>
              <a:gd name="connsiteX3" fmla="*/ 153657 w 830031"/>
              <a:gd name="connsiteY3" fmla="*/ 280822 h 3590287"/>
              <a:gd name="connsiteX4" fmla="*/ 0 w 830031"/>
              <a:gd name="connsiteY4" fmla="*/ 240926 h 3590287"/>
              <a:gd name="connsiteX5" fmla="*/ 413747 w 830031"/>
              <a:gd name="connsiteY5" fmla="*/ 174104 h 3590287"/>
              <a:gd name="connsiteX6" fmla="*/ 637466 w 830031"/>
              <a:gd name="connsiteY6" fmla="*/ 122930 h 3590287"/>
              <a:gd name="connsiteX7" fmla="*/ 826224 w 830031"/>
              <a:gd name="connsiteY7" fmla="*/ 16072 h 3590287"/>
              <a:gd name="connsiteX8" fmla="*/ 830031 w 830031"/>
              <a:gd name="connsiteY8" fmla="*/ 0 h 359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031" h="3590287">
                <a:moveTo>
                  <a:pt x="830031" y="0"/>
                </a:moveTo>
                <a:lnTo>
                  <a:pt x="830031" y="3590287"/>
                </a:lnTo>
                <a:lnTo>
                  <a:pt x="153657" y="3590287"/>
                </a:lnTo>
                <a:lnTo>
                  <a:pt x="153657" y="280822"/>
                </a:lnTo>
                <a:lnTo>
                  <a:pt x="0" y="240926"/>
                </a:lnTo>
                <a:lnTo>
                  <a:pt x="413747" y="174104"/>
                </a:lnTo>
                <a:cubicBezTo>
                  <a:pt x="496778" y="160852"/>
                  <a:pt x="571492" y="143653"/>
                  <a:pt x="637466" y="122930"/>
                </a:cubicBezTo>
                <a:cubicBezTo>
                  <a:pt x="747141" y="88251"/>
                  <a:pt x="809449" y="52584"/>
                  <a:pt x="826224" y="16072"/>
                </a:cubicBezTo>
                <a:cubicBezTo>
                  <a:pt x="828762" y="10432"/>
                  <a:pt x="830031" y="5217"/>
                  <a:pt x="83003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9"/>
            </p:custDataLst>
          </p:nvPr>
        </p:nvSpPr>
        <p:spPr>
          <a:xfrm>
            <a:off x="6025928" y="2571438"/>
            <a:ext cx="574466" cy="281225"/>
          </a:xfrm>
          <a:custGeom>
            <a:avLst/>
            <a:gdLst>
              <a:gd name="connsiteX0" fmla="*/ 858356 w 858355"/>
              <a:gd name="connsiteY0" fmla="*/ 207478 h 420013"/>
              <a:gd name="connsiteX1" fmla="*/ 0 w 858355"/>
              <a:gd name="connsiteY1" fmla="*/ 420013 h 420013"/>
              <a:gd name="connsiteX2" fmla="*/ 20858 w 858355"/>
              <a:gd name="connsiteY2" fmla="*/ 278112 h 420013"/>
              <a:gd name="connsiteX3" fmla="*/ 395046 w 858355"/>
              <a:gd name="connsiteY3" fmla="*/ 123254 h 420013"/>
              <a:gd name="connsiteX4" fmla="*/ 858356 w 858355"/>
              <a:gd name="connsiteY4" fmla="*/ 0 h 42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55" h="420013">
                <a:moveTo>
                  <a:pt x="858356" y="207478"/>
                </a:moveTo>
                <a:lnTo>
                  <a:pt x="0" y="420013"/>
                </a:lnTo>
                <a:lnTo>
                  <a:pt x="20858" y="278112"/>
                </a:lnTo>
                <a:lnTo>
                  <a:pt x="395046" y="123254"/>
                </a:lnTo>
                <a:lnTo>
                  <a:pt x="85835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26" name="任意多边形: 形状 25"/>
          <p:cNvSpPr/>
          <p:nvPr>
            <p:custDataLst>
              <p:tags r:id="rId20"/>
            </p:custDataLst>
          </p:nvPr>
        </p:nvSpPr>
        <p:spPr>
          <a:xfrm>
            <a:off x="7097433" y="2663548"/>
            <a:ext cx="282560" cy="298580"/>
          </a:xfrm>
          <a:custGeom>
            <a:avLst/>
            <a:gdLst>
              <a:gd name="connsiteX0" fmla="*/ 422541 w 422541"/>
              <a:gd name="connsiteY0" fmla="*/ 352539 h 446244"/>
              <a:gd name="connsiteX1" fmla="*/ 0 w 422541"/>
              <a:gd name="connsiteY1" fmla="*/ 446244 h 446244"/>
              <a:gd name="connsiteX2" fmla="*/ 0 w 422541"/>
              <a:gd name="connsiteY2" fmla="*/ 93863 h 446244"/>
              <a:gd name="connsiteX3" fmla="*/ 422541 w 422541"/>
              <a:gd name="connsiteY3" fmla="*/ 0 h 4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41" h="446244">
                <a:moveTo>
                  <a:pt x="422541" y="352539"/>
                </a:moveTo>
                <a:lnTo>
                  <a:pt x="0" y="446244"/>
                </a:lnTo>
                <a:lnTo>
                  <a:pt x="0" y="93863"/>
                </a:lnTo>
                <a:lnTo>
                  <a:pt x="4225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5000"/>
                  <a:lumOff val="45000"/>
                </a:schemeClr>
              </a:gs>
              <a:gs pos="82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27" name="任意多边形: 形状 26"/>
          <p:cNvSpPr/>
          <p:nvPr>
            <p:custDataLst>
              <p:tags r:id="rId21"/>
            </p:custDataLst>
          </p:nvPr>
        </p:nvSpPr>
        <p:spPr>
          <a:xfrm>
            <a:off x="7060500" y="2778287"/>
            <a:ext cx="568681" cy="2365213"/>
          </a:xfrm>
          <a:custGeom>
            <a:avLst/>
            <a:gdLst>
              <a:gd name="connsiteX0" fmla="*/ 758241 w 758241"/>
              <a:gd name="connsiteY0" fmla="*/ 0 h 3153617"/>
              <a:gd name="connsiteX1" fmla="*/ 758241 w 758241"/>
              <a:gd name="connsiteY1" fmla="*/ 141 h 3153617"/>
              <a:gd name="connsiteX2" fmla="*/ 758241 w 758241"/>
              <a:gd name="connsiteY2" fmla="*/ 3153617 h 3153617"/>
              <a:gd name="connsiteX3" fmla="*/ 0 w 758241"/>
              <a:gd name="connsiteY3" fmla="*/ 3153617 h 3153617"/>
              <a:gd name="connsiteX4" fmla="*/ 0 w 758241"/>
              <a:gd name="connsiteY4" fmla="*/ 299144 h 3153617"/>
              <a:gd name="connsiteX5" fmla="*/ 432979 w 758241"/>
              <a:gd name="connsiteY5" fmla="*/ 198208 h 3153617"/>
              <a:gd name="connsiteX6" fmla="*/ 647001 w 758241"/>
              <a:gd name="connsiteY6" fmla="*/ 121941 h 3153617"/>
              <a:gd name="connsiteX7" fmla="*/ 758241 w 758241"/>
              <a:gd name="connsiteY7" fmla="*/ 0 h 315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241" h="3153617">
                <a:moveTo>
                  <a:pt x="758241" y="0"/>
                </a:moveTo>
                <a:lnTo>
                  <a:pt x="758241" y="141"/>
                </a:lnTo>
                <a:lnTo>
                  <a:pt x="758241" y="3153617"/>
                </a:lnTo>
                <a:lnTo>
                  <a:pt x="0" y="3153617"/>
                </a:lnTo>
                <a:lnTo>
                  <a:pt x="0" y="299144"/>
                </a:lnTo>
                <a:lnTo>
                  <a:pt x="432979" y="198208"/>
                </a:lnTo>
                <a:cubicBezTo>
                  <a:pt x="519264" y="178330"/>
                  <a:pt x="590604" y="152814"/>
                  <a:pt x="647001" y="121941"/>
                </a:cubicBezTo>
                <a:cubicBezTo>
                  <a:pt x="720033" y="82047"/>
                  <a:pt x="756549" y="41305"/>
                  <a:pt x="758241" y="0"/>
                </a:cubicBezTo>
                <a:close/>
              </a:path>
            </a:pathLst>
          </a:custGeom>
          <a:gradFill>
            <a:gsLst>
              <a:gs pos="34000">
                <a:schemeClr val="accent1"/>
              </a:gs>
              <a:gs pos="85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28" name="任意多边形: 形状 27"/>
          <p:cNvSpPr/>
          <p:nvPr>
            <p:custDataLst>
              <p:tags r:id="rId22"/>
            </p:custDataLst>
          </p:nvPr>
        </p:nvSpPr>
        <p:spPr>
          <a:xfrm>
            <a:off x="5695756" y="2512701"/>
            <a:ext cx="1189868" cy="392915"/>
          </a:xfrm>
          <a:custGeom>
            <a:avLst/>
            <a:gdLst>
              <a:gd name="connsiteX0" fmla="*/ 1522394 w 1778448"/>
              <a:gd name="connsiteY0" fmla="*/ 306817 h 587288"/>
              <a:gd name="connsiteX1" fmla="*/ 1777594 w 1778448"/>
              <a:gd name="connsiteY1" fmla="*/ 133787 h 587288"/>
              <a:gd name="connsiteX2" fmla="*/ 1600455 w 1778448"/>
              <a:gd name="connsiteY2" fmla="*/ 23332 h 587288"/>
              <a:gd name="connsiteX3" fmla="*/ 1184077 w 1778448"/>
              <a:gd name="connsiteY3" fmla="*/ 8953 h 587288"/>
              <a:gd name="connsiteX4" fmla="*/ 695326 w 1778448"/>
              <a:gd name="connsiteY4" fmla="*/ 114983 h 587288"/>
              <a:gd name="connsiteX5" fmla="*/ 394143 w 1778448"/>
              <a:gd name="connsiteY5" fmla="*/ 213586 h 587288"/>
              <a:gd name="connsiteX6" fmla="*/ 23115 w 1778448"/>
              <a:gd name="connsiteY6" fmla="*/ 399258 h 587288"/>
              <a:gd name="connsiteX7" fmla="*/ 137679 w 1778448"/>
              <a:gd name="connsiteY7" fmla="*/ 550956 h 587288"/>
              <a:gd name="connsiteX8" fmla="*/ 648710 w 1778448"/>
              <a:gd name="connsiteY8" fmla="*/ 573236 h 587288"/>
              <a:gd name="connsiteX9" fmla="*/ 1233379 w 1778448"/>
              <a:gd name="connsiteY9" fmla="*/ 422961 h 587288"/>
              <a:gd name="connsiteX10" fmla="*/ 1522394 w 1778448"/>
              <a:gd name="connsiteY10" fmla="*/ 306817 h 587288"/>
              <a:gd name="connsiteX11" fmla="*/ 570807 w 1778448"/>
              <a:gd name="connsiteY11" fmla="*/ 394834 h 587288"/>
              <a:gd name="connsiteX12" fmla="*/ 625324 w 1778448"/>
              <a:gd name="connsiteY12" fmla="*/ 323251 h 587288"/>
              <a:gd name="connsiteX13" fmla="*/ 1086105 w 1778448"/>
              <a:gd name="connsiteY13" fmla="*/ 160334 h 587288"/>
              <a:gd name="connsiteX14" fmla="*/ 1285367 w 1778448"/>
              <a:gd name="connsiteY14" fmla="*/ 137106 h 587288"/>
              <a:gd name="connsiteX15" fmla="*/ 1252341 w 1778448"/>
              <a:gd name="connsiteY15" fmla="*/ 198259 h 587288"/>
              <a:gd name="connsiteX16" fmla="*/ 795193 w 1778448"/>
              <a:gd name="connsiteY16" fmla="*/ 366706 h 587288"/>
              <a:gd name="connsiteX17" fmla="*/ 570807 w 1778448"/>
              <a:gd name="connsiteY17" fmla="*/ 394834 h 5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8448" h="587288">
                <a:moveTo>
                  <a:pt x="1522394" y="306817"/>
                </a:moveTo>
                <a:cubicBezTo>
                  <a:pt x="1685311" y="241398"/>
                  <a:pt x="1768429" y="183879"/>
                  <a:pt x="1777594" y="133787"/>
                </a:cubicBezTo>
                <a:cubicBezTo>
                  <a:pt x="1786443" y="85433"/>
                  <a:pt x="1726554" y="49089"/>
                  <a:pt x="1600455" y="23332"/>
                </a:cubicBezTo>
                <a:cubicBezTo>
                  <a:pt x="1477201" y="-1793"/>
                  <a:pt x="1339567" y="-6691"/>
                  <a:pt x="1184077" y="8953"/>
                </a:cubicBezTo>
                <a:cubicBezTo>
                  <a:pt x="1026216" y="24754"/>
                  <a:pt x="864722" y="59518"/>
                  <a:pt x="695326" y="114983"/>
                </a:cubicBezTo>
                <a:lnTo>
                  <a:pt x="394143" y="213586"/>
                </a:lnTo>
                <a:cubicBezTo>
                  <a:pt x="198990" y="277426"/>
                  <a:pt x="73207" y="339527"/>
                  <a:pt x="23115" y="399258"/>
                </a:cubicBezTo>
                <a:cubicBezTo>
                  <a:pt x="-29505" y="461833"/>
                  <a:pt x="7313" y="512873"/>
                  <a:pt x="137679" y="550956"/>
                </a:cubicBezTo>
                <a:cubicBezTo>
                  <a:pt x="271994" y="590144"/>
                  <a:pt x="444076" y="597729"/>
                  <a:pt x="648710" y="573236"/>
                </a:cubicBezTo>
                <a:cubicBezTo>
                  <a:pt x="849710" y="549218"/>
                  <a:pt x="1046443" y="498020"/>
                  <a:pt x="1233379" y="422961"/>
                </a:cubicBezTo>
                <a:lnTo>
                  <a:pt x="1522394" y="306817"/>
                </a:lnTo>
                <a:close/>
                <a:moveTo>
                  <a:pt x="570807" y="394834"/>
                </a:moveTo>
                <a:cubicBezTo>
                  <a:pt x="514237" y="379980"/>
                  <a:pt x="533041" y="355803"/>
                  <a:pt x="625324" y="323251"/>
                </a:cubicBezTo>
                <a:lnTo>
                  <a:pt x="1086105" y="160334"/>
                </a:lnTo>
                <a:cubicBezTo>
                  <a:pt x="1164798" y="132523"/>
                  <a:pt x="1230692" y="124938"/>
                  <a:pt x="1285367" y="137106"/>
                </a:cubicBezTo>
                <a:cubicBezTo>
                  <a:pt x="1340673" y="149273"/>
                  <a:pt x="1330244" y="169499"/>
                  <a:pt x="1252341" y="198259"/>
                </a:cubicBezTo>
                <a:lnTo>
                  <a:pt x="795193" y="366706"/>
                </a:lnTo>
                <a:cubicBezTo>
                  <a:pt x="703543" y="400206"/>
                  <a:pt x="628010" y="409845"/>
                  <a:pt x="570807" y="39483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29" name="任意多边形: 形状 28"/>
          <p:cNvSpPr/>
          <p:nvPr>
            <p:custDataLst>
              <p:tags r:id="rId23"/>
            </p:custDataLst>
          </p:nvPr>
        </p:nvSpPr>
        <p:spPr>
          <a:xfrm>
            <a:off x="5695756" y="2599407"/>
            <a:ext cx="1189424" cy="2544093"/>
          </a:xfrm>
          <a:custGeom>
            <a:avLst/>
            <a:gdLst>
              <a:gd name="connsiteX0" fmla="*/ 1585898 w 1585898"/>
              <a:gd name="connsiteY0" fmla="*/ 0 h 3392124"/>
              <a:gd name="connsiteX1" fmla="*/ 1585898 w 1585898"/>
              <a:gd name="connsiteY1" fmla="*/ 3392124 h 3392124"/>
              <a:gd name="connsiteX2" fmla="*/ 0 w 1585898"/>
              <a:gd name="connsiteY2" fmla="*/ 3392124 h 3392124"/>
              <a:gd name="connsiteX3" fmla="*/ 0 w 1585898"/>
              <a:gd name="connsiteY3" fmla="*/ 283084 h 3392124"/>
              <a:gd name="connsiteX4" fmla="*/ 122795 w 1585898"/>
              <a:gd name="connsiteY4" fmla="*/ 372181 h 3392124"/>
              <a:gd name="connsiteX5" fmla="*/ 578729 w 1585898"/>
              <a:gd name="connsiteY5" fmla="*/ 392059 h 3392124"/>
              <a:gd name="connsiteX6" fmla="*/ 1100359 w 1585898"/>
              <a:gd name="connsiteY6" fmla="*/ 257990 h 3392124"/>
              <a:gd name="connsiteX7" fmla="*/ 1358213 w 1585898"/>
              <a:gd name="connsiteY7" fmla="*/ 154371 h 3392124"/>
              <a:gd name="connsiteX8" fmla="*/ 1585898 w 1585898"/>
              <a:gd name="connsiteY8" fmla="*/ 0 h 33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5898" h="3392124">
                <a:moveTo>
                  <a:pt x="1585898" y="0"/>
                </a:moveTo>
                <a:lnTo>
                  <a:pt x="1585898" y="3392124"/>
                </a:lnTo>
                <a:lnTo>
                  <a:pt x="0" y="3392124"/>
                </a:lnTo>
                <a:lnTo>
                  <a:pt x="0" y="283084"/>
                </a:lnTo>
                <a:cubicBezTo>
                  <a:pt x="0" y="318328"/>
                  <a:pt x="40462" y="348215"/>
                  <a:pt x="122795" y="372181"/>
                </a:cubicBezTo>
                <a:cubicBezTo>
                  <a:pt x="242629" y="407143"/>
                  <a:pt x="396158" y="413910"/>
                  <a:pt x="578729" y="392059"/>
                </a:cubicBezTo>
                <a:cubicBezTo>
                  <a:pt x="758056" y="370630"/>
                  <a:pt x="933578" y="324953"/>
                  <a:pt x="1100359" y="257990"/>
                </a:cubicBezTo>
                <a:lnTo>
                  <a:pt x="1358213" y="154371"/>
                </a:lnTo>
                <a:cubicBezTo>
                  <a:pt x="1503707" y="96006"/>
                  <a:pt x="1577862" y="44831"/>
                  <a:pt x="1585898" y="0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0" name="任意多边形: 形状 29"/>
          <p:cNvSpPr/>
          <p:nvPr>
            <p:custDataLst>
              <p:tags r:id="rId24"/>
            </p:custDataLst>
          </p:nvPr>
        </p:nvSpPr>
        <p:spPr>
          <a:xfrm>
            <a:off x="6291580" y="3011900"/>
            <a:ext cx="661236" cy="2131600"/>
          </a:xfrm>
          <a:custGeom>
            <a:avLst/>
            <a:gdLst>
              <a:gd name="connsiteX0" fmla="*/ 0 w 881648"/>
              <a:gd name="connsiteY0" fmla="*/ 0 h 2842133"/>
              <a:gd name="connsiteX1" fmla="*/ 881648 w 881648"/>
              <a:gd name="connsiteY1" fmla="*/ 256019 h 2842133"/>
              <a:gd name="connsiteX2" fmla="*/ 881648 w 881648"/>
              <a:gd name="connsiteY2" fmla="*/ 2842133 h 2842133"/>
              <a:gd name="connsiteX3" fmla="*/ 0 w 881648"/>
              <a:gd name="connsiteY3" fmla="*/ 2842133 h 28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648" h="2842133">
                <a:moveTo>
                  <a:pt x="0" y="0"/>
                </a:moveTo>
                <a:lnTo>
                  <a:pt x="881648" y="256019"/>
                </a:lnTo>
                <a:lnTo>
                  <a:pt x="881648" y="2842133"/>
                </a:lnTo>
                <a:lnTo>
                  <a:pt x="0" y="2842133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1" name="任意多边形: 形状 30"/>
          <p:cNvSpPr/>
          <p:nvPr>
            <p:custDataLst>
              <p:tags r:id="rId25"/>
            </p:custDataLst>
          </p:nvPr>
        </p:nvSpPr>
        <p:spPr>
          <a:xfrm>
            <a:off x="8157368" y="2984757"/>
            <a:ext cx="298135" cy="2158743"/>
          </a:xfrm>
          <a:custGeom>
            <a:avLst/>
            <a:gdLst>
              <a:gd name="connsiteX0" fmla="*/ 0 w 397513"/>
              <a:gd name="connsiteY0" fmla="*/ 0 h 2878324"/>
              <a:gd name="connsiteX1" fmla="*/ 397513 w 397513"/>
              <a:gd name="connsiteY1" fmla="*/ 89383 h 2878324"/>
              <a:gd name="connsiteX2" fmla="*/ 397513 w 397513"/>
              <a:gd name="connsiteY2" fmla="*/ 2878324 h 2878324"/>
              <a:gd name="connsiteX3" fmla="*/ 0 w 397513"/>
              <a:gd name="connsiteY3" fmla="*/ 2878324 h 28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3" h="2878324">
                <a:moveTo>
                  <a:pt x="0" y="0"/>
                </a:moveTo>
                <a:lnTo>
                  <a:pt x="397513" y="89383"/>
                </a:lnTo>
                <a:lnTo>
                  <a:pt x="397513" y="2878324"/>
                </a:lnTo>
                <a:lnTo>
                  <a:pt x="0" y="2878324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70000"/>
                  <a:lumOff val="3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2" name="任意多边形: 形状 31"/>
          <p:cNvSpPr/>
          <p:nvPr>
            <p:custDataLst>
              <p:tags r:id="rId26"/>
            </p:custDataLst>
          </p:nvPr>
        </p:nvSpPr>
        <p:spPr>
          <a:xfrm>
            <a:off x="8455503" y="2917121"/>
            <a:ext cx="163307" cy="2226380"/>
          </a:xfrm>
          <a:custGeom>
            <a:avLst/>
            <a:gdLst>
              <a:gd name="connsiteX0" fmla="*/ 217742 w 217742"/>
              <a:gd name="connsiteY0" fmla="*/ 0 h 2968506"/>
              <a:gd name="connsiteX1" fmla="*/ 217742 w 217742"/>
              <a:gd name="connsiteY1" fmla="*/ 2968506 h 2968506"/>
              <a:gd name="connsiteX2" fmla="*/ 0 w 217742"/>
              <a:gd name="connsiteY2" fmla="*/ 2968506 h 2968506"/>
              <a:gd name="connsiteX3" fmla="*/ 0 w 217742"/>
              <a:gd name="connsiteY3" fmla="*/ 180038 h 296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42" h="2968506">
                <a:moveTo>
                  <a:pt x="217742" y="0"/>
                </a:moveTo>
                <a:lnTo>
                  <a:pt x="217742" y="2968506"/>
                </a:lnTo>
                <a:lnTo>
                  <a:pt x="0" y="2968506"/>
                </a:lnTo>
                <a:lnTo>
                  <a:pt x="0" y="180038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7"/>
            </p:custDataLst>
          </p:nvPr>
        </p:nvSpPr>
        <p:spPr>
          <a:xfrm>
            <a:off x="8106641" y="2984757"/>
            <a:ext cx="50729" cy="2158743"/>
          </a:xfrm>
          <a:custGeom>
            <a:avLst/>
            <a:gdLst>
              <a:gd name="connsiteX0" fmla="*/ 67638 w 67638"/>
              <a:gd name="connsiteY0" fmla="*/ 0 h 2878324"/>
              <a:gd name="connsiteX1" fmla="*/ 67638 w 67638"/>
              <a:gd name="connsiteY1" fmla="*/ 2878324 h 2878324"/>
              <a:gd name="connsiteX2" fmla="*/ 0 w 67638"/>
              <a:gd name="connsiteY2" fmla="*/ 2878324 h 2878324"/>
              <a:gd name="connsiteX3" fmla="*/ 0 w 67638"/>
              <a:gd name="connsiteY3" fmla="*/ 25376 h 28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38" h="2878324">
                <a:moveTo>
                  <a:pt x="67638" y="0"/>
                </a:moveTo>
                <a:lnTo>
                  <a:pt x="67638" y="2878324"/>
                </a:lnTo>
                <a:lnTo>
                  <a:pt x="0" y="2878324"/>
                </a:lnTo>
                <a:lnTo>
                  <a:pt x="0" y="25376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5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34" name="任意多边形: 形状 33"/>
          <p:cNvSpPr/>
          <p:nvPr>
            <p:custDataLst>
              <p:tags r:id="rId28"/>
            </p:custDataLst>
          </p:nvPr>
        </p:nvSpPr>
        <p:spPr>
          <a:xfrm>
            <a:off x="6777940" y="2809946"/>
            <a:ext cx="319493" cy="158857"/>
          </a:xfrm>
          <a:custGeom>
            <a:avLst/>
            <a:gdLst>
              <a:gd name="connsiteX0" fmla="*/ 477690 w 477689"/>
              <a:gd name="connsiteY0" fmla="*/ 132261 h 237659"/>
              <a:gd name="connsiteX1" fmla="*/ 0 w 477689"/>
              <a:gd name="connsiteY1" fmla="*/ 237660 h 237659"/>
              <a:gd name="connsiteX2" fmla="*/ 0 w 477689"/>
              <a:gd name="connsiteY2" fmla="*/ 93863 h 237659"/>
              <a:gd name="connsiteX3" fmla="*/ 477690 w 477689"/>
              <a:gd name="connsiteY3" fmla="*/ 0 h 2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89" h="237659">
                <a:moveTo>
                  <a:pt x="477690" y="132261"/>
                </a:moveTo>
                <a:lnTo>
                  <a:pt x="0" y="237660"/>
                </a:lnTo>
                <a:lnTo>
                  <a:pt x="0" y="93863"/>
                </a:lnTo>
                <a:lnTo>
                  <a:pt x="47769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35" name="任意多边形: 形状 34"/>
          <p:cNvSpPr/>
          <p:nvPr>
            <p:custDataLst>
              <p:tags r:id="rId29"/>
            </p:custDataLst>
          </p:nvPr>
        </p:nvSpPr>
        <p:spPr>
          <a:xfrm>
            <a:off x="6765480" y="2832639"/>
            <a:ext cx="12014" cy="91665"/>
          </a:xfrm>
          <a:custGeom>
            <a:avLst/>
            <a:gdLst>
              <a:gd name="connsiteX0" fmla="*/ 0 w 18172"/>
              <a:gd name="connsiteY0" fmla="*/ 0 h 137160"/>
              <a:gd name="connsiteX1" fmla="*/ 18172 w 18172"/>
              <a:gd name="connsiteY1" fmla="*/ 0 h 137160"/>
              <a:gd name="connsiteX2" fmla="*/ 18172 w 18172"/>
              <a:gd name="connsiteY2" fmla="*/ 137160 h 137160"/>
              <a:gd name="connsiteX3" fmla="*/ 0 w 18172"/>
              <a:gd name="connsiteY3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2" h="137160">
                <a:moveTo>
                  <a:pt x="0" y="0"/>
                </a:moveTo>
                <a:lnTo>
                  <a:pt x="18172" y="0"/>
                </a:lnTo>
                <a:lnTo>
                  <a:pt x="18172" y="137160"/>
                </a:lnTo>
                <a:lnTo>
                  <a:pt x="0" y="1371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36" name="任意多边形: 形状 35"/>
          <p:cNvSpPr/>
          <p:nvPr>
            <p:custDataLst>
              <p:tags r:id="rId30"/>
            </p:custDataLst>
          </p:nvPr>
        </p:nvSpPr>
        <p:spPr>
          <a:xfrm>
            <a:off x="7060500" y="2781467"/>
            <a:ext cx="568681" cy="1918741"/>
          </a:xfrm>
          <a:custGeom>
            <a:avLst/>
            <a:gdLst>
              <a:gd name="connsiteX0" fmla="*/ 811530 w 811530"/>
              <a:gd name="connsiteY0" fmla="*/ 0 h 2737803"/>
              <a:gd name="connsiteX1" fmla="*/ 811530 w 811530"/>
              <a:gd name="connsiteY1" fmla="*/ 151 h 2737803"/>
              <a:gd name="connsiteX2" fmla="*/ 811530 w 811530"/>
              <a:gd name="connsiteY2" fmla="*/ 2737803 h 2737803"/>
              <a:gd name="connsiteX3" fmla="*/ 0 w 811530"/>
              <a:gd name="connsiteY3" fmla="*/ 2737803 h 2737803"/>
              <a:gd name="connsiteX4" fmla="*/ 0 w 811530"/>
              <a:gd name="connsiteY4" fmla="*/ 320167 h 2737803"/>
              <a:gd name="connsiteX5" fmla="*/ 463409 w 811530"/>
              <a:gd name="connsiteY5" fmla="*/ 212137 h 2737803"/>
              <a:gd name="connsiteX6" fmla="*/ 692472 w 811530"/>
              <a:gd name="connsiteY6" fmla="*/ 130511 h 2737803"/>
              <a:gd name="connsiteX7" fmla="*/ 811530 w 811530"/>
              <a:gd name="connsiteY7" fmla="*/ 0 h 27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530" h="2737803">
                <a:moveTo>
                  <a:pt x="811530" y="0"/>
                </a:moveTo>
                <a:lnTo>
                  <a:pt x="811530" y="151"/>
                </a:lnTo>
                <a:lnTo>
                  <a:pt x="811530" y="2737803"/>
                </a:lnTo>
                <a:lnTo>
                  <a:pt x="0" y="2737803"/>
                </a:lnTo>
                <a:lnTo>
                  <a:pt x="0" y="320167"/>
                </a:lnTo>
                <a:lnTo>
                  <a:pt x="463409" y="212137"/>
                </a:lnTo>
                <a:cubicBezTo>
                  <a:pt x="555758" y="190863"/>
                  <a:pt x="632112" y="163554"/>
                  <a:pt x="692472" y="130511"/>
                </a:cubicBezTo>
                <a:cubicBezTo>
                  <a:pt x="770637" y="87812"/>
                  <a:pt x="809719" y="44208"/>
                  <a:pt x="81153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7" name="任意多边形: 形状 36"/>
          <p:cNvSpPr/>
          <p:nvPr>
            <p:custDataLst>
              <p:tags r:id="rId31"/>
            </p:custDataLst>
          </p:nvPr>
        </p:nvSpPr>
        <p:spPr>
          <a:xfrm>
            <a:off x="6952371" y="3047944"/>
            <a:ext cx="283895" cy="2095556"/>
          </a:xfrm>
          <a:custGeom>
            <a:avLst/>
            <a:gdLst>
              <a:gd name="connsiteX0" fmla="*/ 378527 w 378527"/>
              <a:gd name="connsiteY0" fmla="*/ 0 h 2794075"/>
              <a:gd name="connsiteX1" fmla="*/ 378527 w 378527"/>
              <a:gd name="connsiteY1" fmla="*/ 2794075 h 2794075"/>
              <a:gd name="connsiteX2" fmla="*/ 0 w 378527"/>
              <a:gd name="connsiteY2" fmla="*/ 2794075 h 2794075"/>
              <a:gd name="connsiteX3" fmla="*/ 0 w 378527"/>
              <a:gd name="connsiteY3" fmla="*/ 208216 h 27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27" h="2794075">
                <a:moveTo>
                  <a:pt x="378527" y="0"/>
                </a:moveTo>
                <a:lnTo>
                  <a:pt x="378527" y="2794075"/>
                </a:lnTo>
                <a:lnTo>
                  <a:pt x="0" y="2794075"/>
                </a:lnTo>
                <a:lnTo>
                  <a:pt x="0" y="208216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85000">
                <a:schemeClr val="accent1">
                  <a:lumMod val="50000"/>
                  <a:lumOff val="5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8" name="任意多边形: 形状 37"/>
          <p:cNvSpPr/>
          <p:nvPr>
            <p:custDataLst>
              <p:tags r:id="rId32"/>
            </p:custDataLst>
          </p:nvPr>
        </p:nvSpPr>
        <p:spPr>
          <a:xfrm>
            <a:off x="6291580" y="2654204"/>
            <a:ext cx="1337601" cy="553106"/>
          </a:xfrm>
          <a:custGeom>
            <a:avLst/>
            <a:gdLst>
              <a:gd name="connsiteX0" fmla="*/ 1412527 w 1999265"/>
              <a:gd name="connsiteY0" fmla="*/ 593113 h 826505"/>
              <a:gd name="connsiteX1" fmla="*/ 988247 w 1999265"/>
              <a:gd name="connsiteY1" fmla="*/ 826506 h 826505"/>
              <a:gd name="connsiteX2" fmla="*/ 0 w 1999265"/>
              <a:gd name="connsiteY2" fmla="*/ 539545 h 826505"/>
              <a:gd name="connsiteX3" fmla="*/ 1324194 w 1999265"/>
              <a:gd name="connsiteY3" fmla="*/ 264118 h 826505"/>
              <a:gd name="connsiteX4" fmla="*/ 1443340 w 1999265"/>
              <a:gd name="connsiteY4" fmla="*/ 229512 h 826505"/>
              <a:gd name="connsiteX5" fmla="*/ 1411737 w 1999265"/>
              <a:gd name="connsiteY5" fmla="*/ 176102 h 826505"/>
              <a:gd name="connsiteX6" fmla="*/ 1321034 w 1999265"/>
              <a:gd name="connsiteY6" fmla="*/ 171836 h 826505"/>
              <a:gd name="connsiteX7" fmla="*/ 1239339 w 1999265"/>
              <a:gd name="connsiteY7" fmla="*/ 191904 h 826505"/>
              <a:gd name="connsiteX8" fmla="*/ 1204733 w 1999265"/>
              <a:gd name="connsiteY8" fmla="*/ 232673 h 826505"/>
              <a:gd name="connsiteX9" fmla="*/ 727043 w 1999265"/>
              <a:gd name="connsiteY9" fmla="*/ 326536 h 826505"/>
              <a:gd name="connsiteX10" fmla="*/ 895806 w 1999265"/>
              <a:gd name="connsiteY10" fmla="*/ 103730 h 826505"/>
              <a:gd name="connsiteX11" fmla="*/ 1317400 w 1999265"/>
              <a:gd name="connsiteY11" fmla="*/ 7971 h 826505"/>
              <a:gd name="connsiteX12" fmla="*/ 1753214 w 1999265"/>
              <a:gd name="connsiteY12" fmla="*/ 25353 h 826505"/>
              <a:gd name="connsiteX13" fmla="*/ 1991980 w 1999265"/>
              <a:gd name="connsiteY13" fmla="*/ 151293 h 826505"/>
              <a:gd name="connsiteX14" fmla="*/ 1874573 w 1999265"/>
              <a:gd name="connsiteY14" fmla="*/ 326378 h 826505"/>
              <a:gd name="connsiteX15" fmla="*/ 1634701 w 1999265"/>
              <a:gd name="connsiteY15" fmla="*/ 411866 h 826505"/>
              <a:gd name="connsiteX16" fmla="*/ 1149426 w 1999265"/>
              <a:gd name="connsiteY16" fmla="*/ 525007 h 826505"/>
              <a:gd name="connsiteX17" fmla="*/ 1412527 w 1999265"/>
              <a:gd name="connsiteY17" fmla="*/ 593113 h 8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9265" h="826505">
                <a:moveTo>
                  <a:pt x="1412527" y="593113"/>
                </a:moveTo>
                <a:lnTo>
                  <a:pt x="988247" y="826506"/>
                </a:lnTo>
                <a:lnTo>
                  <a:pt x="0" y="539545"/>
                </a:lnTo>
                <a:lnTo>
                  <a:pt x="1324194" y="264118"/>
                </a:lnTo>
                <a:cubicBezTo>
                  <a:pt x="1379817" y="252583"/>
                  <a:pt x="1419480" y="241048"/>
                  <a:pt x="1443340" y="229512"/>
                </a:cubicBezTo>
                <a:cubicBezTo>
                  <a:pt x="1486954" y="208180"/>
                  <a:pt x="1476050" y="190482"/>
                  <a:pt x="1411737" y="176102"/>
                </a:cubicBezTo>
                <a:cubicBezTo>
                  <a:pt x="1383767" y="169781"/>
                  <a:pt x="1353902" y="168359"/>
                  <a:pt x="1321034" y="171836"/>
                </a:cubicBezTo>
                <a:cubicBezTo>
                  <a:pt x="1288324" y="175154"/>
                  <a:pt x="1261145" y="181791"/>
                  <a:pt x="1239339" y="191904"/>
                </a:cubicBezTo>
                <a:cubicBezTo>
                  <a:pt x="1213740" y="203755"/>
                  <a:pt x="1201888" y="217187"/>
                  <a:pt x="1204733" y="232673"/>
                </a:cubicBezTo>
                <a:lnTo>
                  <a:pt x="727043" y="326536"/>
                </a:lnTo>
                <a:cubicBezTo>
                  <a:pt x="675371" y="245630"/>
                  <a:pt x="734628" y="171520"/>
                  <a:pt x="895806" y="103730"/>
                </a:cubicBezTo>
                <a:cubicBezTo>
                  <a:pt x="1013056" y="54428"/>
                  <a:pt x="1152903" y="22824"/>
                  <a:pt x="1317400" y="7971"/>
                </a:cubicBezTo>
                <a:cubicBezTo>
                  <a:pt x="1479685" y="-6725"/>
                  <a:pt x="1623797" y="-1195"/>
                  <a:pt x="1753214" y="25353"/>
                </a:cubicBezTo>
                <a:cubicBezTo>
                  <a:pt x="1888320" y="53006"/>
                  <a:pt x="1968277" y="94565"/>
                  <a:pt x="1991980" y="151293"/>
                </a:cubicBezTo>
                <a:cubicBezTo>
                  <a:pt x="2016631" y="210866"/>
                  <a:pt x="1979023" y="269333"/>
                  <a:pt x="1874573" y="326378"/>
                </a:cubicBezTo>
                <a:cubicBezTo>
                  <a:pt x="1811365" y="360984"/>
                  <a:pt x="1731566" y="389585"/>
                  <a:pt x="1634701" y="411866"/>
                </a:cubicBezTo>
                <a:lnTo>
                  <a:pt x="1149426" y="525007"/>
                </a:lnTo>
                <a:lnTo>
                  <a:pt x="1412527" y="59311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9" name="任意多边形: 形状 38"/>
          <p:cNvSpPr/>
          <p:nvPr>
            <p:custDataLst>
              <p:tags r:id="rId33"/>
            </p:custDataLst>
          </p:nvPr>
        </p:nvSpPr>
        <p:spPr>
          <a:xfrm>
            <a:off x="7616276" y="3008786"/>
            <a:ext cx="269657" cy="2134715"/>
          </a:xfrm>
          <a:custGeom>
            <a:avLst/>
            <a:gdLst>
              <a:gd name="connsiteX0" fmla="*/ 0 w 359542"/>
              <a:gd name="connsiteY0" fmla="*/ 0 h 2846286"/>
              <a:gd name="connsiteX1" fmla="*/ 151312 w 359542"/>
              <a:gd name="connsiteY1" fmla="*/ 24531 h 2846286"/>
              <a:gd name="connsiteX2" fmla="*/ 334323 w 359542"/>
              <a:gd name="connsiteY2" fmla="*/ 108698 h 2846286"/>
              <a:gd name="connsiteX3" fmla="*/ 359542 w 359542"/>
              <a:gd name="connsiteY3" fmla="*/ 151698 h 2846286"/>
              <a:gd name="connsiteX4" fmla="*/ 359542 w 359542"/>
              <a:gd name="connsiteY4" fmla="*/ 2846286 h 2846286"/>
              <a:gd name="connsiteX5" fmla="*/ 0 w 359542"/>
              <a:gd name="connsiteY5" fmla="*/ 2846286 h 284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542" h="2846286">
                <a:moveTo>
                  <a:pt x="0" y="0"/>
                </a:moveTo>
                <a:cubicBezTo>
                  <a:pt x="54241" y="5076"/>
                  <a:pt x="104538" y="13112"/>
                  <a:pt x="151312" y="24531"/>
                </a:cubicBezTo>
                <a:cubicBezTo>
                  <a:pt x="238520" y="45538"/>
                  <a:pt x="299665" y="73453"/>
                  <a:pt x="334323" y="108698"/>
                </a:cubicBezTo>
                <a:cubicBezTo>
                  <a:pt x="349257" y="123642"/>
                  <a:pt x="357711" y="137881"/>
                  <a:pt x="359542" y="151698"/>
                </a:cubicBezTo>
                <a:lnTo>
                  <a:pt x="359542" y="2846286"/>
                </a:lnTo>
                <a:lnTo>
                  <a:pt x="0" y="2846286"/>
                </a:lnTo>
                <a:close/>
              </a:path>
            </a:pathLst>
          </a:custGeom>
          <a:gradFill>
            <a:gsLst>
              <a:gs pos="34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40" name="任意多边形: 形状 39"/>
          <p:cNvSpPr/>
          <p:nvPr>
            <p:custDataLst>
              <p:tags r:id="rId34"/>
            </p:custDataLst>
          </p:nvPr>
        </p:nvSpPr>
        <p:spPr>
          <a:xfrm>
            <a:off x="7216687" y="3182327"/>
            <a:ext cx="1077290" cy="1961174"/>
          </a:xfrm>
          <a:custGeom>
            <a:avLst/>
            <a:gdLst>
              <a:gd name="connsiteX0" fmla="*/ 1436387 w 1436387"/>
              <a:gd name="connsiteY0" fmla="*/ 0 h 2614898"/>
              <a:gd name="connsiteX1" fmla="*/ 1436387 w 1436387"/>
              <a:gd name="connsiteY1" fmla="*/ 2614898 h 2614898"/>
              <a:gd name="connsiteX2" fmla="*/ 0 w 1436387"/>
              <a:gd name="connsiteY2" fmla="*/ 2614898 h 2614898"/>
              <a:gd name="connsiteX3" fmla="*/ 0 w 1436387"/>
              <a:gd name="connsiteY3" fmla="*/ 91493 h 2614898"/>
              <a:gd name="connsiteX4" fmla="*/ 299259 w 1436387"/>
              <a:gd name="connsiteY4" fmla="*/ 239233 h 2614898"/>
              <a:gd name="connsiteX5" fmla="*/ 893266 w 1436387"/>
              <a:gd name="connsiteY5" fmla="*/ 289985 h 2614898"/>
              <a:gd name="connsiteX6" fmla="*/ 1347300 w 1436387"/>
              <a:gd name="connsiteY6" fmla="*/ 134067 h 2614898"/>
              <a:gd name="connsiteX7" fmla="*/ 1436387 w 1436387"/>
              <a:gd name="connsiteY7" fmla="*/ 0 h 261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387" h="2614898">
                <a:moveTo>
                  <a:pt x="1436387" y="0"/>
                </a:moveTo>
                <a:lnTo>
                  <a:pt x="1436387" y="2614898"/>
                </a:lnTo>
                <a:lnTo>
                  <a:pt x="0" y="2614898"/>
                </a:lnTo>
                <a:lnTo>
                  <a:pt x="0" y="91493"/>
                </a:lnTo>
                <a:cubicBezTo>
                  <a:pt x="72735" y="152394"/>
                  <a:pt x="172535" y="202157"/>
                  <a:pt x="299259" y="239233"/>
                </a:cubicBezTo>
                <a:cubicBezTo>
                  <a:pt x="485608" y="293790"/>
                  <a:pt x="685914" y="311131"/>
                  <a:pt x="893266" y="289985"/>
                </a:cubicBezTo>
                <a:cubicBezTo>
                  <a:pt x="1098081" y="269261"/>
                  <a:pt x="1250037" y="216255"/>
                  <a:pt x="1347300" y="134067"/>
                </a:cubicBezTo>
                <a:cubicBezTo>
                  <a:pt x="1401428" y="88392"/>
                  <a:pt x="1430607" y="43844"/>
                  <a:pt x="1436387" y="0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41" name="任意多边形: 形状 40"/>
          <p:cNvSpPr/>
          <p:nvPr>
            <p:custDataLst>
              <p:tags r:id="rId35"/>
            </p:custDataLst>
          </p:nvPr>
        </p:nvSpPr>
        <p:spPr>
          <a:xfrm>
            <a:off x="7216687" y="2812616"/>
            <a:ext cx="1401677" cy="596714"/>
          </a:xfrm>
          <a:custGeom>
            <a:avLst/>
            <a:gdLst>
              <a:gd name="connsiteX0" fmla="*/ 1405732 w 2095324"/>
              <a:gd name="connsiteY0" fmla="*/ 262311 h 891761"/>
              <a:gd name="connsiteX1" fmla="*/ 1337152 w 2095324"/>
              <a:gd name="connsiteY1" fmla="*/ 288700 h 891761"/>
              <a:gd name="connsiteX2" fmla="*/ 1598356 w 2095324"/>
              <a:gd name="connsiteY2" fmla="*/ 479744 h 891761"/>
              <a:gd name="connsiteX3" fmla="*/ 1510340 w 2095324"/>
              <a:gd name="connsiteY3" fmla="*/ 707291 h 891761"/>
              <a:gd name="connsiteX4" fmla="*/ 1001363 w 2095324"/>
              <a:gd name="connsiteY4" fmla="*/ 882059 h 891761"/>
              <a:gd name="connsiteX5" fmla="*/ 335473 w 2095324"/>
              <a:gd name="connsiteY5" fmla="*/ 825172 h 891761"/>
              <a:gd name="connsiteX6" fmla="*/ 0 w 2095324"/>
              <a:gd name="connsiteY6" fmla="*/ 659569 h 891761"/>
              <a:gd name="connsiteX7" fmla="*/ 347008 w 2095324"/>
              <a:gd name="connsiteY7" fmla="*/ 450352 h 891761"/>
              <a:gd name="connsiteX8" fmla="*/ 575187 w 2095324"/>
              <a:gd name="connsiteY8" fmla="*/ 555909 h 891761"/>
              <a:gd name="connsiteX9" fmla="*/ 797203 w 2095324"/>
              <a:gd name="connsiteY9" fmla="*/ 578348 h 891761"/>
              <a:gd name="connsiteX10" fmla="*/ 965493 w 2095324"/>
              <a:gd name="connsiteY10" fmla="*/ 527466 h 891761"/>
              <a:gd name="connsiteX11" fmla="*/ 971971 w 2095324"/>
              <a:gd name="connsiteY11" fmla="*/ 419381 h 891761"/>
              <a:gd name="connsiteX12" fmla="*/ 766705 w 2095324"/>
              <a:gd name="connsiteY12" fmla="*/ 325044 h 891761"/>
              <a:gd name="connsiteX13" fmla="*/ 596994 w 2095324"/>
              <a:gd name="connsiteY13" fmla="*/ 297549 h 891761"/>
              <a:gd name="connsiteX14" fmla="*/ 1317400 w 2095324"/>
              <a:gd name="connsiteY14" fmla="*/ 0 h 891761"/>
              <a:gd name="connsiteX15" fmla="*/ 2095324 w 2095324"/>
              <a:gd name="connsiteY15" fmla="*/ 160231 h 891761"/>
              <a:gd name="connsiteX16" fmla="*/ 1851502 w 2095324"/>
              <a:gd name="connsiteY16" fmla="*/ 362020 h 891761"/>
              <a:gd name="connsiteX17" fmla="*/ 1405732 w 2095324"/>
              <a:gd name="connsiteY17" fmla="*/ 262311 h 89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5324" h="891761">
                <a:moveTo>
                  <a:pt x="1405732" y="262311"/>
                </a:moveTo>
                <a:lnTo>
                  <a:pt x="1337152" y="288700"/>
                </a:lnTo>
                <a:cubicBezTo>
                  <a:pt x="1478736" y="346060"/>
                  <a:pt x="1566911" y="409584"/>
                  <a:pt x="1598356" y="479744"/>
                </a:cubicBezTo>
                <a:cubicBezTo>
                  <a:pt x="1631066" y="553223"/>
                  <a:pt x="1603255" y="629071"/>
                  <a:pt x="1510340" y="707291"/>
                </a:cubicBezTo>
                <a:cubicBezTo>
                  <a:pt x="1401307" y="799573"/>
                  <a:pt x="1230963" y="858830"/>
                  <a:pt x="1001363" y="882059"/>
                </a:cubicBezTo>
                <a:cubicBezTo>
                  <a:pt x="768918" y="905604"/>
                  <a:pt x="544373" y="886167"/>
                  <a:pt x="335473" y="825172"/>
                </a:cubicBezTo>
                <a:cubicBezTo>
                  <a:pt x="193573" y="783613"/>
                  <a:pt x="81537" y="727991"/>
                  <a:pt x="0" y="659569"/>
                </a:cubicBezTo>
                <a:lnTo>
                  <a:pt x="347008" y="450352"/>
                </a:lnTo>
                <a:cubicBezTo>
                  <a:pt x="411164" y="497126"/>
                  <a:pt x="487329" y="532680"/>
                  <a:pt x="575187" y="555909"/>
                </a:cubicBezTo>
                <a:cubicBezTo>
                  <a:pt x="651352" y="575977"/>
                  <a:pt x="725621" y="583720"/>
                  <a:pt x="797203" y="578348"/>
                </a:cubicBezTo>
                <a:cubicBezTo>
                  <a:pt x="868469" y="573291"/>
                  <a:pt x="924724" y="556225"/>
                  <a:pt x="965493" y="527466"/>
                </a:cubicBezTo>
                <a:cubicBezTo>
                  <a:pt x="1010370" y="496020"/>
                  <a:pt x="1011950" y="459834"/>
                  <a:pt x="971971" y="419381"/>
                </a:cubicBezTo>
                <a:cubicBezTo>
                  <a:pt x="932940" y="379876"/>
                  <a:pt x="864519" y="348589"/>
                  <a:pt x="766705" y="325044"/>
                </a:cubicBezTo>
                <a:cubicBezTo>
                  <a:pt x="714243" y="312402"/>
                  <a:pt x="657831" y="303237"/>
                  <a:pt x="596994" y="297549"/>
                </a:cubicBezTo>
                <a:lnTo>
                  <a:pt x="1317400" y="0"/>
                </a:lnTo>
                <a:lnTo>
                  <a:pt x="2095324" y="160231"/>
                </a:lnTo>
                <a:lnTo>
                  <a:pt x="1851502" y="362020"/>
                </a:lnTo>
                <a:lnTo>
                  <a:pt x="1405732" y="2623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36"/>
            </p:custDataLst>
          </p:nvPr>
        </p:nvCxnSpPr>
        <p:spPr>
          <a:xfrm flipH="1">
            <a:off x="813197" y="2580340"/>
            <a:ext cx="4562993" cy="0"/>
          </a:xfrm>
          <a:prstGeom prst="line">
            <a:avLst/>
          </a:prstGeom>
          <a:ln w="6350" cap="rnd">
            <a:gradFill>
              <a:gsLst>
                <a:gs pos="100000">
                  <a:srgbClr val="FFFFFF"/>
                </a:gs>
                <a:gs pos="32000">
                  <a:srgbClr val="FFFFF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7"/>
            </p:custDataLst>
          </p:nvPr>
        </p:nvSpPr>
        <p:spPr>
          <a:xfrm>
            <a:off x="799200" y="1026000"/>
            <a:ext cx="4576500" cy="1485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500">
                <a:ln w="3175">
                  <a:solidFill>
                    <a:srgbClr val="FFFFFF"/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chemeClr val="accent1">
                        <a:lumMod val="25000"/>
                        <a:lumOff val="75000"/>
                      </a:schemeClr>
                    </a:gs>
                  </a:gsLst>
                  <a:lin ang="1800000" scaled="0"/>
                </a:gradFill>
                <a:effectLst>
                  <a:outerShdw dist="101600" dir="5400000" algn="ctr" rotWithShape="0">
                    <a:schemeClr val="accent1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8"/>
            </p:custDataLst>
          </p:nvPr>
        </p:nvSpPr>
        <p:spPr>
          <a:xfrm>
            <a:off x="799200" y="2651400"/>
            <a:ext cx="4576500" cy="2862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1"/>
            </p:custDataLst>
          </p:nvPr>
        </p:nvSpPr>
        <p:spPr>
          <a:xfrm>
            <a:off x="6457950" y="476726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42"/>
            </p:custDataLst>
          </p:nvPr>
        </p:nvSpPr>
        <p:spPr>
          <a:xfrm>
            <a:off x="799200" y="3204900"/>
            <a:ext cx="2160000" cy="378000"/>
          </a:xfrm>
          <a:ln w="6350">
            <a:solidFill>
              <a:srgbClr val="FFFFFF"/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tags" Target="../tags/tag28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42" Type="http://schemas.openxmlformats.org/officeDocument/2006/relationships/tags" Target="../tags/tag31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41" Type="http://schemas.openxmlformats.org/officeDocument/2006/relationships/tags" Target="../tags/tag30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40" Type="http://schemas.openxmlformats.org/officeDocument/2006/relationships/tags" Target="../tags/tag29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4" Type="http://schemas.openxmlformats.org/officeDocument/2006/relationships/tags" Target="../tags/tag3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Relationship Id="rId43" Type="http://schemas.openxmlformats.org/officeDocument/2006/relationships/tags" Target="../tags/tag3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13"/>
            </p:custDataLst>
          </p:nvPr>
        </p:nvSpPr>
        <p:spPr>
          <a:xfrm rot="19800000">
            <a:off x="5814030" y="4001828"/>
            <a:ext cx="301250" cy="98340"/>
          </a:xfrm>
          <a:custGeom>
            <a:avLst/>
            <a:gdLst>
              <a:gd name="connsiteX0" fmla="*/ 450036 w 450036"/>
              <a:gd name="connsiteY0" fmla="*/ 82802 h 146799"/>
              <a:gd name="connsiteX1" fmla="*/ 0 w 450036"/>
              <a:gd name="connsiteY1" fmla="*/ 146799 h 146799"/>
              <a:gd name="connsiteX2" fmla="*/ 0 w 450036"/>
              <a:gd name="connsiteY2" fmla="*/ 64155 h 146799"/>
              <a:gd name="connsiteX3" fmla="*/ 450036 w 450036"/>
              <a:gd name="connsiteY3" fmla="*/ 0 h 14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36" h="146799">
                <a:moveTo>
                  <a:pt x="450036" y="82802"/>
                </a:moveTo>
                <a:lnTo>
                  <a:pt x="0" y="146799"/>
                </a:lnTo>
                <a:lnTo>
                  <a:pt x="0" y="64155"/>
                </a:lnTo>
                <a:lnTo>
                  <a:pt x="45003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0" name="任意多边形: 形状 9"/>
          <p:cNvSpPr/>
          <p:nvPr>
            <p:custDataLst>
              <p:tags r:id="rId14"/>
            </p:custDataLst>
          </p:nvPr>
        </p:nvSpPr>
        <p:spPr>
          <a:xfrm rot="19800000">
            <a:off x="6065435" y="3860186"/>
            <a:ext cx="159747" cy="87215"/>
          </a:xfrm>
          <a:custGeom>
            <a:avLst/>
            <a:gdLst>
              <a:gd name="connsiteX0" fmla="*/ 0 w 239081"/>
              <a:gd name="connsiteY0" fmla="*/ 0 h 130523"/>
              <a:gd name="connsiteX1" fmla="*/ 239082 w 239081"/>
              <a:gd name="connsiteY1" fmla="*/ 0 h 130523"/>
              <a:gd name="connsiteX2" fmla="*/ 239082 w 239081"/>
              <a:gd name="connsiteY2" fmla="*/ 130523 h 130523"/>
              <a:gd name="connsiteX3" fmla="*/ 0 w 239081"/>
              <a:gd name="connsiteY3" fmla="*/ 130523 h 1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81" h="130523">
                <a:moveTo>
                  <a:pt x="0" y="0"/>
                </a:moveTo>
                <a:lnTo>
                  <a:pt x="239082" y="0"/>
                </a:lnTo>
                <a:lnTo>
                  <a:pt x="239082" y="130523"/>
                </a:lnTo>
                <a:lnTo>
                  <a:pt x="0" y="13052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2000"/>
                  <a:lumOff val="68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30" name="任意多边形: 形状 129"/>
          <p:cNvSpPr/>
          <p:nvPr>
            <p:custDataLst>
              <p:tags r:id="rId15"/>
            </p:custDataLst>
          </p:nvPr>
        </p:nvSpPr>
        <p:spPr>
          <a:xfrm>
            <a:off x="6007454" y="3651095"/>
            <a:ext cx="1310414" cy="1492405"/>
          </a:xfrm>
          <a:custGeom>
            <a:avLst/>
            <a:gdLst>
              <a:gd name="connsiteX0" fmla="*/ 598365 w 1747219"/>
              <a:gd name="connsiteY0" fmla="*/ 0 h 1989873"/>
              <a:gd name="connsiteX1" fmla="*/ 1747219 w 1747219"/>
              <a:gd name="connsiteY1" fmla="*/ 1989873 h 1989873"/>
              <a:gd name="connsiteX2" fmla="*/ 966209 w 1747219"/>
              <a:gd name="connsiteY2" fmla="*/ 1989873 h 1989873"/>
              <a:gd name="connsiteX3" fmla="*/ 153019 w 1747219"/>
              <a:gd name="connsiteY3" fmla="*/ 581386 h 1989873"/>
              <a:gd name="connsiteX4" fmla="*/ 0 w 1747219"/>
              <a:gd name="connsiteY4" fmla="*/ 623664 h 1989873"/>
              <a:gd name="connsiteX5" fmla="*/ 324904 w 1747219"/>
              <a:gd name="connsiteY5" fmla="*/ 358921 h 1989873"/>
              <a:gd name="connsiteX6" fmla="*/ 493063 w 1747219"/>
              <a:gd name="connsiteY6" fmla="*/ 202743 h 1989873"/>
              <a:gd name="connsiteX7" fmla="*/ 603104 w 1747219"/>
              <a:gd name="connsiteY7" fmla="*/ 15822 h 1989873"/>
              <a:gd name="connsiteX8" fmla="*/ 598365 w 1747219"/>
              <a:gd name="connsiteY8" fmla="*/ 0 h 198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219" h="1989873">
                <a:moveTo>
                  <a:pt x="598365" y="0"/>
                </a:moveTo>
                <a:lnTo>
                  <a:pt x="1747219" y="1989873"/>
                </a:lnTo>
                <a:lnTo>
                  <a:pt x="966209" y="1989873"/>
                </a:lnTo>
                <a:lnTo>
                  <a:pt x="153019" y="581386"/>
                </a:lnTo>
                <a:lnTo>
                  <a:pt x="0" y="623664"/>
                </a:lnTo>
                <a:lnTo>
                  <a:pt x="324904" y="358921"/>
                </a:lnTo>
                <a:cubicBezTo>
                  <a:pt x="390185" y="305929"/>
                  <a:pt x="446290" y="253677"/>
                  <a:pt x="493063" y="202743"/>
                </a:cubicBezTo>
                <a:cubicBezTo>
                  <a:pt x="570705" y="117873"/>
                  <a:pt x="606832" y="55830"/>
                  <a:pt x="603104" y="15822"/>
                </a:cubicBezTo>
                <a:cubicBezTo>
                  <a:pt x="602481" y="9669"/>
                  <a:pt x="600973" y="4518"/>
                  <a:pt x="598365" y="0"/>
                </a:cubicBezTo>
                <a:close/>
              </a:path>
            </a:pathLst>
          </a:custGeom>
          <a:gradFill>
            <a:gsLst>
              <a:gs pos="25000">
                <a:schemeClr val="accent1">
                  <a:alpha val="16000"/>
                </a:schemeClr>
              </a:gs>
              <a:gs pos="90000">
                <a:schemeClr val="accent1">
                  <a:lumMod val="25000"/>
                  <a:lumOff val="75000"/>
                  <a:alpha val="0"/>
                </a:schemeClr>
              </a:gs>
            </a:gsLst>
            <a:lin ang="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33" name="任意多边形: 形状 132"/>
          <p:cNvSpPr/>
          <p:nvPr>
            <p:custDataLst>
              <p:tags r:id="rId16"/>
            </p:custDataLst>
          </p:nvPr>
        </p:nvSpPr>
        <p:spPr>
          <a:xfrm>
            <a:off x="5897450" y="4087172"/>
            <a:ext cx="835182" cy="1056329"/>
          </a:xfrm>
          <a:custGeom>
            <a:avLst/>
            <a:gdLst>
              <a:gd name="connsiteX0" fmla="*/ 300414 w 1113576"/>
              <a:gd name="connsiteY0" fmla="*/ 0 h 1408438"/>
              <a:gd name="connsiteX1" fmla="*/ 1113576 w 1113576"/>
              <a:gd name="connsiteY1" fmla="*/ 1408438 h 1408438"/>
              <a:gd name="connsiteX2" fmla="*/ 623739 w 1113576"/>
              <a:gd name="connsiteY2" fmla="*/ 1408438 h 1408438"/>
              <a:gd name="connsiteX3" fmla="*/ 0 w 1113576"/>
              <a:gd name="connsiteY3" fmla="*/ 328090 h 14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76" h="1408438">
                <a:moveTo>
                  <a:pt x="300414" y="0"/>
                </a:moveTo>
                <a:lnTo>
                  <a:pt x="1113576" y="1408438"/>
                </a:lnTo>
                <a:lnTo>
                  <a:pt x="623739" y="1408438"/>
                </a:lnTo>
                <a:lnTo>
                  <a:pt x="0" y="32809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36" name="任意多边形: 形状 135"/>
          <p:cNvSpPr/>
          <p:nvPr>
            <p:custDataLst>
              <p:tags r:id="rId17"/>
            </p:custDataLst>
          </p:nvPr>
        </p:nvSpPr>
        <p:spPr>
          <a:xfrm>
            <a:off x="5453374" y="4333058"/>
            <a:ext cx="899381" cy="810443"/>
          </a:xfrm>
          <a:custGeom>
            <a:avLst/>
            <a:gdLst>
              <a:gd name="connsiteX0" fmla="*/ 575295 w 1199174"/>
              <a:gd name="connsiteY0" fmla="*/ 0 h 1080590"/>
              <a:gd name="connsiteX1" fmla="*/ 1199174 w 1199174"/>
              <a:gd name="connsiteY1" fmla="*/ 1080590 h 1080590"/>
              <a:gd name="connsiteX2" fmla="*/ 542176 w 1199174"/>
              <a:gd name="connsiteY2" fmla="*/ 1080590 h 1080590"/>
              <a:gd name="connsiteX3" fmla="*/ 0 w 1199174"/>
              <a:gd name="connsiteY3" fmla="*/ 141514 h 108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74" h="1080590">
                <a:moveTo>
                  <a:pt x="575295" y="0"/>
                </a:moveTo>
                <a:lnTo>
                  <a:pt x="1199174" y="1080590"/>
                </a:lnTo>
                <a:lnTo>
                  <a:pt x="542176" y="1080590"/>
                </a:lnTo>
                <a:lnTo>
                  <a:pt x="0" y="14151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2" name="任意多边形: 形状 11"/>
          <p:cNvSpPr/>
          <p:nvPr>
            <p:custDataLst>
              <p:tags r:id="rId18"/>
            </p:custDataLst>
          </p:nvPr>
        </p:nvSpPr>
        <p:spPr>
          <a:xfrm rot="19800000">
            <a:off x="5351544" y="3891086"/>
            <a:ext cx="1251720" cy="369331"/>
          </a:xfrm>
          <a:custGeom>
            <a:avLst/>
            <a:gdLst>
              <a:gd name="connsiteX0" fmla="*/ 1112924 w 1871154"/>
              <a:gd name="connsiteY0" fmla="*/ 402119 h 552236"/>
              <a:gd name="connsiteX1" fmla="*/ 637604 w 1871154"/>
              <a:gd name="connsiteY1" fmla="*/ 552236 h 552236"/>
              <a:gd name="connsiteX2" fmla="*/ 0 w 1871154"/>
              <a:gd name="connsiteY2" fmla="*/ 367197 h 552236"/>
              <a:gd name="connsiteX3" fmla="*/ 1240919 w 1871154"/>
              <a:gd name="connsiteY3" fmla="*/ 182947 h 552236"/>
              <a:gd name="connsiteX4" fmla="*/ 1361013 w 1871154"/>
              <a:gd name="connsiteY4" fmla="*/ 159245 h 552236"/>
              <a:gd name="connsiteX5" fmla="*/ 1368440 w 1871154"/>
              <a:gd name="connsiteY5" fmla="*/ 122742 h 552236"/>
              <a:gd name="connsiteX6" fmla="*/ 1296067 w 1871154"/>
              <a:gd name="connsiteY6" fmla="*/ 119740 h 552236"/>
              <a:gd name="connsiteX7" fmla="*/ 1215636 w 1871154"/>
              <a:gd name="connsiteY7" fmla="*/ 133646 h 552236"/>
              <a:gd name="connsiteX8" fmla="*/ 1161909 w 1871154"/>
              <a:gd name="connsiteY8" fmla="*/ 161457 h 552236"/>
              <a:gd name="connsiteX9" fmla="*/ 711873 w 1871154"/>
              <a:gd name="connsiteY9" fmla="*/ 225296 h 552236"/>
              <a:gd name="connsiteX10" fmla="*/ 984297 w 1871154"/>
              <a:gd name="connsiteY10" fmla="*/ 72650 h 552236"/>
              <a:gd name="connsiteX11" fmla="*/ 1396883 w 1871154"/>
              <a:gd name="connsiteY11" fmla="*/ 5651 h 552236"/>
              <a:gd name="connsiteX12" fmla="*/ 1751002 w 1871154"/>
              <a:gd name="connsiteY12" fmla="*/ 17976 h 552236"/>
              <a:gd name="connsiteX13" fmla="*/ 1866830 w 1871154"/>
              <a:gd name="connsiteY13" fmla="*/ 105676 h 552236"/>
              <a:gd name="connsiteX14" fmla="*/ 1655085 w 1871154"/>
              <a:gd name="connsiteY14" fmla="*/ 225296 h 552236"/>
              <a:gd name="connsiteX15" fmla="*/ 1404310 w 1871154"/>
              <a:gd name="connsiteY15" fmla="*/ 282657 h 552236"/>
              <a:gd name="connsiteX16" fmla="*/ 940526 w 1871154"/>
              <a:gd name="connsiteY16" fmla="*/ 357558 h 552236"/>
              <a:gd name="connsiteX17" fmla="*/ 1112924 w 1871154"/>
              <a:gd name="connsiteY17" fmla="*/ 402119 h 55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1154" h="552236">
                <a:moveTo>
                  <a:pt x="1112924" y="402119"/>
                </a:moveTo>
                <a:lnTo>
                  <a:pt x="637604" y="552236"/>
                </a:lnTo>
                <a:lnTo>
                  <a:pt x="0" y="367197"/>
                </a:lnTo>
                <a:lnTo>
                  <a:pt x="1240919" y="182947"/>
                </a:lnTo>
                <a:cubicBezTo>
                  <a:pt x="1294013" y="175046"/>
                  <a:pt x="1334150" y="167303"/>
                  <a:pt x="1361013" y="159245"/>
                </a:cubicBezTo>
                <a:cubicBezTo>
                  <a:pt x="1410630" y="144865"/>
                  <a:pt x="1412685" y="132697"/>
                  <a:pt x="1368440" y="122742"/>
                </a:cubicBezTo>
                <a:cubicBezTo>
                  <a:pt x="1349319" y="118476"/>
                  <a:pt x="1325301" y="117370"/>
                  <a:pt x="1296067" y="119740"/>
                </a:cubicBezTo>
                <a:cubicBezTo>
                  <a:pt x="1266676" y="122110"/>
                  <a:pt x="1240129" y="126693"/>
                  <a:pt x="1215636" y="133646"/>
                </a:cubicBezTo>
                <a:cubicBezTo>
                  <a:pt x="1187034" y="141705"/>
                  <a:pt x="1169178" y="151028"/>
                  <a:pt x="1161909" y="161457"/>
                </a:cubicBezTo>
                <a:lnTo>
                  <a:pt x="711873" y="225296"/>
                </a:lnTo>
                <a:cubicBezTo>
                  <a:pt x="716456" y="170464"/>
                  <a:pt x="809212" y="119582"/>
                  <a:pt x="984297" y="72650"/>
                </a:cubicBezTo>
                <a:cubicBezTo>
                  <a:pt x="1112608" y="38360"/>
                  <a:pt x="1249452" y="16238"/>
                  <a:pt x="1396883" y="5651"/>
                </a:cubicBezTo>
                <a:cubicBezTo>
                  <a:pt x="1542734" y="-4779"/>
                  <a:pt x="1659984" y="-828"/>
                  <a:pt x="1751002" y="17976"/>
                </a:cubicBezTo>
                <a:cubicBezTo>
                  <a:pt x="1845813" y="37254"/>
                  <a:pt x="1885002" y="66330"/>
                  <a:pt x="1866830" y="105676"/>
                </a:cubicBezTo>
                <a:cubicBezTo>
                  <a:pt x="1847868" y="146603"/>
                  <a:pt x="1778181" y="186582"/>
                  <a:pt x="1655085" y="225296"/>
                </a:cubicBezTo>
                <a:cubicBezTo>
                  <a:pt x="1581132" y="248525"/>
                  <a:pt x="1497383" y="267803"/>
                  <a:pt x="1404310" y="282657"/>
                </a:cubicBezTo>
                <a:lnTo>
                  <a:pt x="940526" y="357558"/>
                </a:lnTo>
                <a:lnTo>
                  <a:pt x="1112924" y="4021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27" name="任意多边形: 形状 126"/>
          <p:cNvSpPr/>
          <p:nvPr>
            <p:custDataLst>
              <p:tags r:id="rId19"/>
            </p:custDataLst>
          </p:nvPr>
        </p:nvSpPr>
        <p:spPr>
          <a:xfrm>
            <a:off x="6007454" y="3651095"/>
            <a:ext cx="1310414" cy="1492405"/>
          </a:xfrm>
          <a:custGeom>
            <a:avLst/>
            <a:gdLst>
              <a:gd name="connsiteX0" fmla="*/ 598365 w 1747219"/>
              <a:gd name="connsiteY0" fmla="*/ 0 h 1989873"/>
              <a:gd name="connsiteX1" fmla="*/ 1747219 w 1747219"/>
              <a:gd name="connsiteY1" fmla="*/ 1989873 h 1989873"/>
              <a:gd name="connsiteX2" fmla="*/ 966209 w 1747219"/>
              <a:gd name="connsiteY2" fmla="*/ 1989873 h 1989873"/>
              <a:gd name="connsiteX3" fmla="*/ 153019 w 1747219"/>
              <a:gd name="connsiteY3" fmla="*/ 581386 h 1989873"/>
              <a:gd name="connsiteX4" fmla="*/ 0 w 1747219"/>
              <a:gd name="connsiteY4" fmla="*/ 623664 h 1989873"/>
              <a:gd name="connsiteX5" fmla="*/ 324904 w 1747219"/>
              <a:gd name="connsiteY5" fmla="*/ 358921 h 1989873"/>
              <a:gd name="connsiteX6" fmla="*/ 493063 w 1747219"/>
              <a:gd name="connsiteY6" fmla="*/ 202743 h 1989873"/>
              <a:gd name="connsiteX7" fmla="*/ 603104 w 1747219"/>
              <a:gd name="connsiteY7" fmla="*/ 15822 h 1989873"/>
              <a:gd name="connsiteX8" fmla="*/ 598365 w 1747219"/>
              <a:gd name="connsiteY8" fmla="*/ 0 h 198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219" h="1989873">
                <a:moveTo>
                  <a:pt x="598365" y="0"/>
                </a:moveTo>
                <a:lnTo>
                  <a:pt x="1747219" y="1989873"/>
                </a:lnTo>
                <a:lnTo>
                  <a:pt x="966209" y="1989873"/>
                </a:lnTo>
                <a:lnTo>
                  <a:pt x="153019" y="581386"/>
                </a:lnTo>
                <a:lnTo>
                  <a:pt x="0" y="623664"/>
                </a:lnTo>
                <a:lnTo>
                  <a:pt x="324904" y="358921"/>
                </a:lnTo>
                <a:cubicBezTo>
                  <a:pt x="390185" y="305929"/>
                  <a:pt x="446290" y="253677"/>
                  <a:pt x="493063" y="202743"/>
                </a:cubicBezTo>
                <a:cubicBezTo>
                  <a:pt x="570705" y="117873"/>
                  <a:pt x="606832" y="55830"/>
                  <a:pt x="603104" y="15822"/>
                </a:cubicBezTo>
                <a:cubicBezTo>
                  <a:pt x="602481" y="9669"/>
                  <a:pt x="600973" y="4518"/>
                  <a:pt x="5983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6" name="任意多边形: 形状 15"/>
          <p:cNvSpPr/>
          <p:nvPr>
            <p:custDataLst>
              <p:tags r:id="rId20"/>
            </p:custDataLst>
          </p:nvPr>
        </p:nvSpPr>
        <p:spPr>
          <a:xfrm rot="19800000">
            <a:off x="6347943" y="3707462"/>
            <a:ext cx="574466" cy="281225"/>
          </a:xfrm>
          <a:custGeom>
            <a:avLst/>
            <a:gdLst>
              <a:gd name="connsiteX0" fmla="*/ 858356 w 858355"/>
              <a:gd name="connsiteY0" fmla="*/ 207478 h 420013"/>
              <a:gd name="connsiteX1" fmla="*/ 0 w 858355"/>
              <a:gd name="connsiteY1" fmla="*/ 420013 h 420013"/>
              <a:gd name="connsiteX2" fmla="*/ 20858 w 858355"/>
              <a:gd name="connsiteY2" fmla="*/ 278112 h 420013"/>
              <a:gd name="connsiteX3" fmla="*/ 395046 w 858355"/>
              <a:gd name="connsiteY3" fmla="*/ 123254 h 420013"/>
              <a:gd name="connsiteX4" fmla="*/ 858356 w 858355"/>
              <a:gd name="connsiteY4" fmla="*/ 0 h 42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55" h="420013">
                <a:moveTo>
                  <a:pt x="858356" y="207478"/>
                </a:moveTo>
                <a:lnTo>
                  <a:pt x="0" y="420013"/>
                </a:lnTo>
                <a:lnTo>
                  <a:pt x="20858" y="278112"/>
                </a:lnTo>
                <a:lnTo>
                  <a:pt x="395046" y="123254"/>
                </a:lnTo>
                <a:lnTo>
                  <a:pt x="85835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2000"/>
                  <a:lumOff val="68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24" name="任意多边形: 形状 123"/>
          <p:cNvSpPr/>
          <p:nvPr>
            <p:custDataLst>
              <p:tags r:id="rId21"/>
            </p:custDataLst>
          </p:nvPr>
        </p:nvSpPr>
        <p:spPr>
          <a:xfrm>
            <a:off x="6151912" y="3464986"/>
            <a:ext cx="1893005" cy="1678514"/>
          </a:xfrm>
          <a:custGeom>
            <a:avLst/>
            <a:gdLst>
              <a:gd name="connsiteX0" fmla="*/ 1231886 w 2524007"/>
              <a:gd name="connsiteY0" fmla="*/ 0 h 2238019"/>
              <a:gd name="connsiteX1" fmla="*/ 2524007 w 2524007"/>
              <a:gd name="connsiteY1" fmla="*/ 2238019 h 2238019"/>
              <a:gd name="connsiteX2" fmla="*/ 692770 w 2524007"/>
              <a:gd name="connsiteY2" fmla="*/ 2238019 h 2238019"/>
              <a:gd name="connsiteX3" fmla="*/ 0 w 2524007"/>
              <a:gd name="connsiteY3" fmla="*/ 1038106 h 2238019"/>
              <a:gd name="connsiteX4" fmla="*/ 150892 w 2524007"/>
              <a:gd name="connsiteY4" fmla="*/ 1053870 h 2238019"/>
              <a:gd name="connsiteX5" fmla="*/ 555681 w 2524007"/>
              <a:gd name="connsiteY5" fmla="*/ 843117 h 2238019"/>
              <a:gd name="connsiteX6" fmla="*/ 940392 w 2524007"/>
              <a:gd name="connsiteY6" fmla="*/ 466194 h 2238019"/>
              <a:gd name="connsiteX7" fmla="*/ 1111890 w 2524007"/>
              <a:gd name="connsiteY7" fmla="*/ 247531 h 2238019"/>
              <a:gd name="connsiteX8" fmla="*/ 1231886 w 2524007"/>
              <a:gd name="connsiteY8" fmla="*/ 0 h 223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4007" h="2238019">
                <a:moveTo>
                  <a:pt x="1231886" y="0"/>
                </a:moveTo>
                <a:lnTo>
                  <a:pt x="2524007" y="2238019"/>
                </a:lnTo>
                <a:lnTo>
                  <a:pt x="692770" y="2238019"/>
                </a:lnTo>
                <a:lnTo>
                  <a:pt x="0" y="1038106"/>
                </a:lnTo>
                <a:cubicBezTo>
                  <a:pt x="17622" y="1068629"/>
                  <a:pt x="67607" y="1074281"/>
                  <a:pt x="150892" y="1053870"/>
                </a:cubicBezTo>
                <a:cubicBezTo>
                  <a:pt x="272153" y="1024230"/>
                  <a:pt x="408496" y="953326"/>
                  <a:pt x="555681" y="843117"/>
                </a:cubicBezTo>
                <a:cubicBezTo>
                  <a:pt x="700269" y="734895"/>
                  <a:pt x="829437" y="607577"/>
                  <a:pt x="940392" y="466194"/>
                </a:cubicBezTo>
                <a:lnTo>
                  <a:pt x="1111890" y="247531"/>
                </a:lnTo>
                <a:cubicBezTo>
                  <a:pt x="1208709" y="124239"/>
                  <a:pt x="1247342" y="42842"/>
                  <a:pt x="123188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9" name="任意多边形: 形状 18"/>
          <p:cNvSpPr/>
          <p:nvPr>
            <p:custDataLst>
              <p:tags r:id="rId22"/>
            </p:custDataLst>
          </p:nvPr>
        </p:nvSpPr>
        <p:spPr>
          <a:xfrm rot="19800000">
            <a:off x="6019334" y="3660349"/>
            <a:ext cx="1189868" cy="392915"/>
          </a:xfrm>
          <a:custGeom>
            <a:avLst/>
            <a:gdLst>
              <a:gd name="connsiteX0" fmla="*/ 1522394 w 1778448"/>
              <a:gd name="connsiteY0" fmla="*/ 306817 h 587288"/>
              <a:gd name="connsiteX1" fmla="*/ 1777594 w 1778448"/>
              <a:gd name="connsiteY1" fmla="*/ 133787 h 587288"/>
              <a:gd name="connsiteX2" fmla="*/ 1600455 w 1778448"/>
              <a:gd name="connsiteY2" fmla="*/ 23332 h 587288"/>
              <a:gd name="connsiteX3" fmla="*/ 1184077 w 1778448"/>
              <a:gd name="connsiteY3" fmla="*/ 8953 h 587288"/>
              <a:gd name="connsiteX4" fmla="*/ 695326 w 1778448"/>
              <a:gd name="connsiteY4" fmla="*/ 114983 h 587288"/>
              <a:gd name="connsiteX5" fmla="*/ 394143 w 1778448"/>
              <a:gd name="connsiteY5" fmla="*/ 213586 h 587288"/>
              <a:gd name="connsiteX6" fmla="*/ 23115 w 1778448"/>
              <a:gd name="connsiteY6" fmla="*/ 399258 h 587288"/>
              <a:gd name="connsiteX7" fmla="*/ 137679 w 1778448"/>
              <a:gd name="connsiteY7" fmla="*/ 550956 h 587288"/>
              <a:gd name="connsiteX8" fmla="*/ 648710 w 1778448"/>
              <a:gd name="connsiteY8" fmla="*/ 573236 h 587288"/>
              <a:gd name="connsiteX9" fmla="*/ 1233379 w 1778448"/>
              <a:gd name="connsiteY9" fmla="*/ 422961 h 587288"/>
              <a:gd name="connsiteX10" fmla="*/ 1522394 w 1778448"/>
              <a:gd name="connsiteY10" fmla="*/ 306817 h 587288"/>
              <a:gd name="connsiteX11" fmla="*/ 570807 w 1778448"/>
              <a:gd name="connsiteY11" fmla="*/ 394834 h 587288"/>
              <a:gd name="connsiteX12" fmla="*/ 625324 w 1778448"/>
              <a:gd name="connsiteY12" fmla="*/ 323251 h 587288"/>
              <a:gd name="connsiteX13" fmla="*/ 1086105 w 1778448"/>
              <a:gd name="connsiteY13" fmla="*/ 160334 h 587288"/>
              <a:gd name="connsiteX14" fmla="*/ 1285367 w 1778448"/>
              <a:gd name="connsiteY14" fmla="*/ 137106 h 587288"/>
              <a:gd name="connsiteX15" fmla="*/ 1252341 w 1778448"/>
              <a:gd name="connsiteY15" fmla="*/ 198259 h 587288"/>
              <a:gd name="connsiteX16" fmla="*/ 795193 w 1778448"/>
              <a:gd name="connsiteY16" fmla="*/ 366706 h 587288"/>
              <a:gd name="connsiteX17" fmla="*/ 570807 w 1778448"/>
              <a:gd name="connsiteY17" fmla="*/ 394834 h 5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8448" h="587288">
                <a:moveTo>
                  <a:pt x="1522394" y="306817"/>
                </a:moveTo>
                <a:cubicBezTo>
                  <a:pt x="1685311" y="241398"/>
                  <a:pt x="1768429" y="183879"/>
                  <a:pt x="1777594" y="133787"/>
                </a:cubicBezTo>
                <a:cubicBezTo>
                  <a:pt x="1786443" y="85433"/>
                  <a:pt x="1726554" y="49089"/>
                  <a:pt x="1600455" y="23332"/>
                </a:cubicBezTo>
                <a:cubicBezTo>
                  <a:pt x="1477201" y="-1793"/>
                  <a:pt x="1339567" y="-6691"/>
                  <a:pt x="1184077" y="8953"/>
                </a:cubicBezTo>
                <a:cubicBezTo>
                  <a:pt x="1026216" y="24754"/>
                  <a:pt x="864722" y="59518"/>
                  <a:pt x="695326" y="114983"/>
                </a:cubicBezTo>
                <a:lnTo>
                  <a:pt x="394143" y="213586"/>
                </a:lnTo>
                <a:cubicBezTo>
                  <a:pt x="198990" y="277426"/>
                  <a:pt x="73207" y="339527"/>
                  <a:pt x="23115" y="399258"/>
                </a:cubicBezTo>
                <a:cubicBezTo>
                  <a:pt x="-29505" y="461833"/>
                  <a:pt x="7313" y="512873"/>
                  <a:pt x="137679" y="550956"/>
                </a:cubicBezTo>
                <a:cubicBezTo>
                  <a:pt x="271994" y="590144"/>
                  <a:pt x="444076" y="597729"/>
                  <a:pt x="648710" y="573236"/>
                </a:cubicBezTo>
                <a:cubicBezTo>
                  <a:pt x="849710" y="549218"/>
                  <a:pt x="1046443" y="498020"/>
                  <a:pt x="1233379" y="422961"/>
                </a:cubicBezTo>
                <a:lnTo>
                  <a:pt x="1522394" y="306817"/>
                </a:lnTo>
                <a:close/>
                <a:moveTo>
                  <a:pt x="570807" y="394834"/>
                </a:moveTo>
                <a:cubicBezTo>
                  <a:pt x="514237" y="379980"/>
                  <a:pt x="533041" y="355803"/>
                  <a:pt x="625324" y="323251"/>
                </a:cubicBezTo>
                <a:lnTo>
                  <a:pt x="1086105" y="160334"/>
                </a:lnTo>
                <a:cubicBezTo>
                  <a:pt x="1164798" y="132523"/>
                  <a:pt x="1230692" y="124938"/>
                  <a:pt x="1285367" y="137106"/>
                </a:cubicBezTo>
                <a:cubicBezTo>
                  <a:pt x="1340673" y="149273"/>
                  <a:pt x="1330244" y="169499"/>
                  <a:pt x="1252341" y="198259"/>
                </a:cubicBezTo>
                <a:lnTo>
                  <a:pt x="795193" y="366706"/>
                </a:lnTo>
                <a:cubicBezTo>
                  <a:pt x="703543" y="400206"/>
                  <a:pt x="628010" y="409845"/>
                  <a:pt x="570807" y="39483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15" name="任意多边形: 形状 114"/>
          <p:cNvSpPr/>
          <p:nvPr>
            <p:custDataLst>
              <p:tags r:id="rId23"/>
            </p:custDataLst>
          </p:nvPr>
        </p:nvSpPr>
        <p:spPr>
          <a:xfrm>
            <a:off x="7429277" y="3247900"/>
            <a:ext cx="1474739" cy="1895600"/>
          </a:xfrm>
          <a:custGeom>
            <a:avLst/>
            <a:gdLst>
              <a:gd name="connsiteX0" fmla="*/ 507084 w 1966318"/>
              <a:gd name="connsiteY0" fmla="*/ 0 h 2527467"/>
              <a:gd name="connsiteX1" fmla="*/ 507155 w 1966318"/>
              <a:gd name="connsiteY1" fmla="*/ 122 h 2527467"/>
              <a:gd name="connsiteX2" fmla="*/ 1966318 w 1966318"/>
              <a:gd name="connsiteY2" fmla="*/ 2527467 h 2527467"/>
              <a:gd name="connsiteX3" fmla="*/ 1090777 w 1966318"/>
              <a:gd name="connsiteY3" fmla="*/ 2527467 h 2527467"/>
              <a:gd name="connsiteX4" fmla="*/ 0 w 1966318"/>
              <a:gd name="connsiteY4" fmla="*/ 638186 h 2527467"/>
              <a:gd name="connsiteX5" fmla="*/ 324503 w 1966318"/>
              <a:gd name="connsiteY5" fmla="*/ 334283 h 2527467"/>
              <a:gd name="connsiteX6" fmla="*/ 471718 w 1966318"/>
              <a:gd name="connsiteY6" fmla="*/ 161224 h 2527467"/>
              <a:gd name="connsiteX7" fmla="*/ 507084 w 1966318"/>
              <a:gd name="connsiteY7" fmla="*/ 0 h 252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6318" h="2527467">
                <a:moveTo>
                  <a:pt x="507084" y="0"/>
                </a:moveTo>
                <a:lnTo>
                  <a:pt x="507155" y="122"/>
                </a:lnTo>
                <a:lnTo>
                  <a:pt x="1966318" y="2527467"/>
                </a:lnTo>
                <a:lnTo>
                  <a:pt x="1090777" y="2527467"/>
                </a:lnTo>
                <a:lnTo>
                  <a:pt x="0" y="638186"/>
                </a:lnTo>
                <a:lnTo>
                  <a:pt x="324503" y="334283"/>
                </a:lnTo>
                <a:cubicBezTo>
                  <a:pt x="389289" y="273926"/>
                  <a:pt x="438314" y="216159"/>
                  <a:pt x="471718" y="161224"/>
                </a:cubicBezTo>
                <a:cubicBezTo>
                  <a:pt x="515018" y="90158"/>
                  <a:pt x="526272" y="36616"/>
                  <a:pt x="507084" y="0"/>
                </a:cubicBezTo>
                <a:close/>
              </a:path>
            </a:pathLst>
          </a:custGeom>
          <a:gradFill>
            <a:gsLst>
              <a:gs pos="34000">
                <a:schemeClr val="accent1"/>
              </a:gs>
              <a:gs pos="85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7" name="任意多边形: 形状 16"/>
          <p:cNvSpPr/>
          <p:nvPr>
            <p:custDataLst>
              <p:tags r:id="rId24"/>
            </p:custDataLst>
          </p:nvPr>
        </p:nvSpPr>
        <p:spPr>
          <a:xfrm rot="19800000">
            <a:off x="7345841" y="3323294"/>
            <a:ext cx="282560" cy="298580"/>
          </a:xfrm>
          <a:custGeom>
            <a:avLst/>
            <a:gdLst>
              <a:gd name="connsiteX0" fmla="*/ 422541 w 422541"/>
              <a:gd name="connsiteY0" fmla="*/ 352539 h 446244"/>
              <a:gd name="connsiteX1" fmla="*/ 0 w 422541"/>
              <a:gd name="connsiteY1" fmla="*/ 446244 h 446244"/>
              <a:gd name="connsiteX2" fmla="*/ 0 w 422541"/>
              <a:gd name="connsiteY2" fmla="*/ 93863 h 446244"/>
              <a:gd name="connsiteX3" fmla="*/ 422541 w 422541"/>
              <a:gd name="connsiteY3" fmla="*/ 0 h 4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41" h="446244">
                <a:moveTo>
                  <a:pt x="422541" y="352539"/>
                </a:moveTo>
                <a:lnTo>
                  <a:pt x="0" y="446244"/>
                </a:lnTo>
                <a:lnTo>
                  <a:pt x="0" y="93863"/>
                </a:lnTo>
                <a:lnTo>
                  <a:pt x="4225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2000"/>
                  <a:lumOff val="68000"/>
                </a:schemeClr>
              </a:gs>
              <a:gs pos="82000">
                <a:schemeClr val="accent1">
                  <a:lumMod val="75000"/>
                  <a:lumOff val="25000"/>
                </a:schemeClr>
              </a:gs>
            </a:gsLst>
            <a:lin ang="18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26" name="任意多边形: 形状 25"/>
          <p:cNvSpPr/>
          <p:nvPr>
            <p:custDataLst>
              <p:tags r:id="rId25"/>
            </p:custDataLst>
          </p:nvPr>
        </p:nvSpPr>
        <p:spPr>
          <a:xfrm rot="19800000">
            <a:off x="7109301" y="3717205"/>
            <a:ext cx="12014" cy="91665"/>
          </a:xfrm>
          <a:custGeom>
            <a:avLst/>
            <a:gdLst>
              <a:gd name="connsiteX0" fmla="*/ 0 w 18172"/>
              <a:gd name="connsiteY0" fmla="*/ 0 h 137160"/>
              <a:gd name="connsiteX1" fmla="*/ 18172 w 18172"/>
              <a:gd name="connsiteY1" fmla="*/ 0 h 137160"/>
              <a:gd name="connsiteX2" fmla="*/ 18172 w 18172"/>
              <a:gd name="connsiteY2" fmla="*/ 137160 h 137160"/>
              <a:gd name="connsiteX3" fmla="*/ 0 w 18172"/>
              <a:gd name="connsiteY3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2" h="137160">
                <a:moveTo>
                  <a:pt x="0" y="0"/>
                </a:moveTo>
                <a:lnTo>
                  <a:pt x="18172" y="0"/>
                </a:lnTo>
                <a:lnTo>
                  <a:pt x="18172" y="137160"/>
                </a:lnTo>
                <a:lnTo>
                  <a:pt x="0" y="13716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25" name="任意多边形: 形状 24"/>
          <p:cNvSpPr/>
          <p:nvPr>
            <p:custDataLst>
              <p:tags r:id="rId26"/>
            </p:custDataLst>
          </p:nvPr>
        </p:nvSpPr>
        <p:spPr>
          <a:xfrm rot="19800000">
            <a:off x="7104945" y="3609951"/>
            <a:ext cx="319493" cy="158857"/>
          </a:xfrm>
          <a:custGeom>
            <a:avLst/>
            <a:gdLst>
              <a:gd name="connsiteX0" fmla="*/ 477690 w 477689"/>
              <a:gd name="connsiteY0" fmla="*/ 132261 h 237659"/>
              <a:gd name="connsiteX1" fmla="*/ 0 w 477689"/>
              <a:gd name="connsiteY1" fmla="*/ 237660 h 237659"/>
              <a:gd name="connsiteX2" fmla="*/ 0 w 477689"/>
              <a:gd name="connsiteY2" fmla="*/ 93863 h 237659"/>
              <a:gd name="connsiteX3" fmla="*/ 477690 w 477689"/>
              <a:gd name="connsiteY3" fmla="*/ 0 h 2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89" h="237659">
                <a:moveTo>
                  <a:pt x="477690" y="132261"/>
                </a:moveTo>
                <a:lnTo>
                  <a:pt x="0" y="237660"/>
                </a:lnTo>
                <a:lnTo>
                  <a:pt x="0" y="93863"/>
                </a:lnTo>
                <a:lnTo>
                  <a:pt x="47769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015"/>
          </a:p>
        </p:txBody>
      </p:sp>
      <p:sp>
        <p:nvSpPr>
          <p:cNvPr id="141" name="任意多边形: 形状 140"/>
          <p:cNvSpPr/>
          <p:nvPr>
            <p:custDataLst>
              <p:tags r:id="rId27"/>
            </p:custDataLst>
          </p:nvPr>
        </p:nvSpPr>
        <p:spPr>
          <a:xfrm>
            <a:off x="7429290" y="3247900"/>
            <a:ext cx="1339671" cy="1895600"/>
          </a:xfrm>
          <a:custGeom>
            <a:avLst/>
            <a:gdLst>
              <a:gd name="connsiteX0" fmla="*/ 507067 w 1786228"/>
              <a:gd name="connsiteY0" fmla="*/ 0 h 2527467"/>
              <a:gd name="connsiteX1" fmla="*/ 507138 w 1786228"/>
              <a:gd name="connsiteY1" fmla="*/ 122 h 2527467"/>
              <a:gd name="connsiteX2" fmla="*/ 1786228 w 1786228"/>
              <a:gd name="connsiteY2" fmla="*/ 2215571 h 2527467"/>
              <a:gd name="connsiteX3" fmla="*/ 1246008 w 1786228"/>
              <a:gd name="connsiteY3" fmla="*/ 2527467 h 2527467"/>
              <a:gd name="connsiteX4" fmla="*/ 1090760 w 1786228"/>
              <a:gd name="connsiteY4" fmla="*/ 2527467 h 2527467"/>
              <a:gd name="connsiteX5" fmla="*/ 0 w 1786228"/>
              <a:gd name="connsiteY5" fmla="*/ 638216 h 2527467"/>
              <a:gd name="connsiteX6" fmla="*/ 324497 w 1786228"/>
              <a:gd name="connsiteY6" fmla="*/ 334303 h 2527467"/>
              <a:gd name="connsiteX7" fmla="*/ 471708 w 1786228"/>
              <a:gd name="connsiteY7" fmla="*/ 161236 h 2527467"/>
              <a:gd name="connsiteX8" fmla="*/ 507067 w 1786228"/>
              <a:gd name="connsiteY8" fmla="*/ 0 h 252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228" h="2527467">
                <a:moveTo>
                  <a:pt x="507067" y="0"/>
                </a:moveTo>
                <a:lnTo>
                  <a:pt x="507138" y="122"/>
                </a:lnTo>
                <a:lnTo>
                  <a:pt x="1786228" y="2215571"/>
                </a:lnTo>
                <a:lnTo>
                  <a:pt x="1246008" y="2527467"/>
                </a:lnTo>
                <a:lnTo>
                  <a:pt x="1090760" y="2527467"/>
                </a:lnTo>
                <a:lnTo>
                  <a:pt x="0" y="638216"/>
                </a:lnTo>
                <a:lnTo>
                  <a:pt x="324497" y="334303"/>
                </a:lnTo>
                <a:cubicBezTo>
                  <a:pt x="389283" y="273945"/>
                  <a:pt x="438306" y="216175"/>
                  <a:pt x="471708" y="161236"/>
                </a:cubicBezTo>
                <a:cubicBezTo>
                  <a:pt x="515006" y="90166"/>
                  <a:pt x="526257" y="36621"/>
                  <a:pt x="5070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6000"/>
                </a:schemeClr>
              </a:gs>
              <a:gs pos="100000">
                <a:schemeClr val="accent1">
                  <a:lumMod val="25000"/>
                  <a:lumOff val="75000"/>
                  <a:alpha val="0"/>
                </a:schemeClr>
              </a:gs>
            </a:gsLst>
            <a:lin ang="0" scaled="0"/>
          </a:gradFill>
          <a:ln w="63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18" name="任意多边形: 形状 117"/>
          <p:cNvSpPr/>
          <p:nvPr>
            <p:custDataLst>
              <p:tags r:id="rId28"/>
            </p:custDataLst>
          </p:nvPr>
        </p:nvSpPr>
        <p:spPr>
          <a:xfrm>
            <a:off x="7436364" y="3677887"/>
            <a:ext cx="1013952" cy="1465613"/>
          </a:xfrm>
          <a:custGeom>
            <a:avLst/>
            <a:gdLst>
              <a:gd name="connsiteX0" fmla="*/ 223706 w 1351936"/>
              <a:gd name="connsiteY0" fmla="*/ 0 h 1954151"/>
              <a:gd name="connsiteX1" fmla="*/ 1351936 w 1351936"/>
              <a:gd name="connsiteY1" fmla="*/ 1954151 h 1954151"/>
              <a:gd name="connsiteX2" fmla="*/ 914851 w 1351936"/>
              <a:gd name="connsiteY2" fmla="*/ 1954151 h 1954151"/>
              <a:gd name="connsiteX3" fmla="*/ 0 w 1351936"/>
              <a:gd name="connsiteY3" fmla="*/ 369583 h 195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936" h="1954151">
                <a:moveTo>
                  <a:pt x="223706" y="0"/>
                </a:moveTo>
                <a:lnTo>
                  <a:pt x="1351936" y="1954151"/>
                </a:lnTo>
                <a:lnTo>
                  <a:pt x="914851" y="1954151"/>
                </a:lnTo>
                <a:lnTo>
                  <a:pt x="0" y="36958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21" name="任意多边形: 形状 120"/>
          <p:cNvSpPr/>
          <p:nvPr>
            <p:custDataLst>
              <p:tags r:id="rId29"/>
            </p:custDataLst>
          </p:nvPr>
        </p:nvSpPr>
        <p:spPr>
          <a:xfrm>
            <a:off x="6762644" y="3954686"/>
            <a:ext cx="1355017" cy="1188815"/>
          </a:xfrm>
          <a:custGeom>
            <a:avLst/>
            <a:gdLst>
              <a:gd name="connsiteX0" fmla="*/ 891539 w 1806689"/>
              <a:gd name="connsiteY0" fmla="*/ 0 h 1585086"/>
              <a:gd name="connsiteX1" fmla="*/ 1806689 w 1806689"/>
              <a:gd name="connsiteY1" fmla="*/ 1585086 h 1585086"/>
              <a:gd name="connsiteX2" fmla="*/ 788649 w 1806689"/>
              <a:gd name="connsiteY2" fmla="*/ 1585086 h 1585086"/>
              <a:gd name="connsiteX3" fmla="*/ 0 w 1806689"/>
              <a:gd name="connsiteY3" fmla="*/ 219106 h 158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6689" h="1585086">
                <a:moveTo>
                  <a:pt x="891539" y="0"/>
                </a:moveTo>
                <a:lnTo>
                  <a:pt x="1806689" y="1585086"/>
                </a:lnTo>
                <a:lnTo>
                  <a:pt x="788649" y="1585086"/>
                </a:lnTo>
                <a:lnTo>
                  <a:pt x="0" y="21910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29" name="任意多边形: 形状 28"/>
          <p:cNvSpPr/>
          <p:nvPr>
            <p:custDataLst>
              <p:tags r:id="rId30"/>
            </p:custDataLst>
          </p:nvPr>
        </p:nvSpPr>
        <p:spPr>
          <a:xfrm rot="19800000">
            <a:off x="6636236" y="3437318"/>
            <a:ext cx="1337601" cy="553106"/>
          </a:xfrm>
          <a:custGeom>
            <a:avLst/>
            <a:gdLst>
              <a:gd name="connsiteX0" fmla="*/ 1412527 w 1999265"/>
              <a:gd name="connsiteY0" fmla="*/ 593113 h 826505"/>
              <a:gd name="connsiteX1" fmla="*/ 988247 w 1999265"/>
              <a:gd name="connsiteY1" fmla="*/ 826506 h 826505"/>
              <a:gd name="connsiteX2" fmla="*/ 0 w 1999265"/>
              <a:gd name="connsiteY2" fmla="*/ 539545 h 826505"/>
              <a:gd name="connsiteX3" fmla="*/ 1324194 w 1999265"/>
              <a:gd name="connsiteY3" fmla="*/ 264118 h 826505"/>
              <a:gd name="connsiteX4" fmla="*/ 1443340 w 1999265"/>
              <a:gd name="connsiteY4" fmla="*/ 229512 h 826505"/>
              <a:gd name="connsiteX5" fmla="*/ 1411737 w 1999265"/>
              <a:gd name="connsiteY5" fmla="*/ 176102 h 826505"/>
              <a:gd name="connsiteX6" fmla="*/ 1321034 w 1999265"/>
              <a:gd name="connsiteY6" fmla="*/ 171836 h 826505"/>
              <a:gd name="connsiteX7" fmla="*/ 1239339 w 1999265"/>
              <a:gd name="connsiteY7" fmla="*/ 191904 h 826505"/>
              <a:gd name="connsiteX8" fmla="*/ 1204733 w 1999265"/>
              <a:gd name="connsiteY8" fmla="*/ 232673 h 826505"/>
              <a:gd name="connsiteX9" fmla="*/ 727043 w 1999265"/>
              <a:gd name="connsiteY9" fmla="*/ 326536 h 826505"/>
              <a:gd name="connsiteX10" fmla="*/ 895806 w 1999265"/>
              <a:gd name="connsiteY10" fmla="*/ 103730 h 826505"/>
              <a:gd name="connsiteX11" fmla="*/ 1317400 w 1999265"/>
              <a:gd name="connsiteY11" fmla="*/ 7971 h 826505"/>
              <a:gd name="connsiteX12" fmla="*/ 1753214 w 1999265"/>
              <a:gd name="connsiteY12" fmla="*/ 25353 h 826505"/>
              <a:gd name="connsiteX13" fmla="*/ 1991980 w 1999265"/>
              <a:gd name="connsiteY13" fmla="*/ 151293 h 826505"/>
              <a:gd name="connsiteX14" fmla="*/ 1874573 w 1999265"/>
              <a:gd name="connsiteY14" fmla="*/ 326378 h 826505"/>
              <a:gd name="connsiteX15" fmla="*/ 1634701 w 1999265"/>
              <a:gd name="connsiteY15" fmla="*/ 411866 h 826505"/>
              <a:gd name="connsiteX16" fmla="*/ 1149426 w 1999265"/>
              <a:gd name="connsiteY16" fmla="*/ 525007 h 826505"/>
              <a:gd name="connsiteX17" fmla="*/ 1412527 w 1999265"/>
              <a:gd name="connsiteY17" fmla="*/ 593113 h 8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9265" h="826505">
                <a:moveTo>
                  <a:pt x="1412527" y="593113"/>
                </a:moveTo>
                <a:lnTo>
                  <a:pt x="988247" y="826506"/>
                </a:lnTo>
                <a:lnTo>
                  <a:pt x="0" y="539545"/>
                </a:lnTo>
                <a:lnTo>
                  <a:pt x="1324194" y="264118"/>
                </a:lnTo>
                <a:cubicBezTo>
                  <a:pt x="1379817" y="252583"/>
                  <a:pt x="1419480" y="241048"/>
                  <a:pt x="1443340" y="229512"/>
                </a:cubicBezTo>
                <a:cubicBezTo>
                  <a:pt x="1486954" y="208180"/>
                  <a:pt x="1476050" y="190482"/>
                  <a:pt x="1411737" y="176102"/>
                </a:cubicBezTo>
                <a:cubicBezTo>
                  <a:pt x="1383767" y="169781"/>
                  <a:pt x="1353902" y="168359"/>
                  <a:pt x="1321034" y="171836"/>
                </a:cubicBezTo>
                <a:cubicBezTo>
                  <a:pt x="1288324" y="175154"/>
                  <a:pt x="1261145" y="181791"/>
                  <a:pt x="1239339" y="191904"/>
                </a:cubicBezTo>
                <a:cubicBezTo>
                  <a:pt x="1213740" y="203755"/>
                  <a:pt x="1201888" y="217187"/>
                  <a:pt x="1204733" y="232673"/>
                </a:cubicBezTo>
                <a:lnTo>
                  <a:pt x="727043" y="326536"/>
                </a:lnTo>
                <a:cubicBezTo>
                  <a:pt x="675371" y="245630"/>
                  <a:pt x="734628" y="171520"/>
                  <a:pt x="895806" y="103730"/>
                </a:cubicBezTo>
                <a:cubicBezTo>
                  <a:pt x="1013056" y="54428"/>
                  <a:pt x="1152903" y="22824"/>
                  <a:pt x="1317400" y="7971"/>
                </a:cubicBezTo>
                <a:cubicBezTo>
                  <a:pt x="1479685" y="-6725"/>
                  <a:pt x="1623797" y="-1195"/>
                  <a:pt x="1753214" y="25353"/>
                </a:cubicBezTo>
                <a:cubicBezTo>
                  <a:pt x="1888320" y="53006"/>
                  <a:pt x="1968277" y="94565"/>
                  <a:pt x="1991980" y="151293"/>
                </a:cubicBezTo>
                <a:cubicBezTo>
                  <a:pt x="2016631" y="210866"/>
                  <a:pt x="1979023" y="269333"/>
                  <a:pt x="1874573" y="326378"/>
                </a:cubicBezTo>
                <a:cubicBezTo>
                  <a:pt x="1811365" y="360984"/>
                  <a:pt x="1731566" y="389585"/>
                  <a:pt x="1634701" y="411866"/>
                </a:cubicBezTo>
                <a:lnTo>
                  <a:pt x="1149426" y="525007"/>
                </a:lnTo>
                <a:lnTo>
                  <a:pt x="1412527" y="59311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107" name="任意多边形: 形状 106"/>
          <p:cNvSpPr/>
          <p:nvPr>
            <p:custDataLst>
              <p:tags r:id="rId31"/>
            </p:custDataLst>
          </p:nvPr>
        </p:nvSpPr>
        <p:spPr>
          <a:xfrm>
            <a:off x="8333058" y="3164896"/>
            <a:ext cx="810942" cy="1446440"/>
          </a:xfrm>
          <a:custGeom>
            <a:avLst/>
            <a:gdLst>
              <a:gd name="connsiteX0" fmla="*/ 45888 w 1081256"/>
              <a:gd name="connsiteY0" fmla="*/ 0 h 1928586"/>
              <a:gd name="connsiteX1" fmla="*/ 1081256 w 1081256"/>
              <a:gd name="connsiteY1" fmla="*/ 1793310 h 1928586"/>
              <a:gd name="connsiteX2" fmla="*/ 1081256 w 1081256"/>
              <a:gd name="connsiteY2" fmla="*/ 1928586 h 1928586"/>
              <a:gd name="connsiteX3" fmla="*/ 0 w 1081256"/>
              <a:gd name="connsiteY3" fmla="*/ 55795 h 192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256" h="1928586">
                <a:moveTo>
                  <a:pt x="45888" y="0"/>
                </a:moveTo>
                <a:lnTo>
                  <a:pt x="1081256" y="1793310"/>
                </a:lnTo>
                <a:lnTo>
                  <a:pt x="1081256" y="1928586"/>
                </a:lnTo>
                <a:lnTo>
                  <a:pt x="0" y="55795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5000">
                <a:schemeClr val="accent1">
                  <a:lumMod val="25000"/>
                  <a:lumOff val="75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12" name="任意多边形: 形状 111"/>
          <p:cNvSpPr/>
          <p:nvPr>
            <p:custDataLst>
              <p:tags r:id="rId32"/>
            </p:custDataLst>
          </p:nvPr>
        </p:nvSpPr>
        <p:spPr>
          <a:xfrm>
            <a:off x="7910888" y="3394184"/>
            <a:ext cx="1233113" cy="1749316"/>
          </a:xfrm>
          <a:custGeom>
            <a:avLst/>
            <a:gdLst>
              <a:gd name="connsiteX0" fmla="*/ 257990 w 1644150"/>
              <a:gd name="connsiteY0" fmla="*/ 1517 h 2332421"/>
              <a:gd name="connsiteX1" fmla="*/ 343882 w 1644150"/>
              <a:gd name="connsiteY1" fmla="*/ 6687 h 2332421"/>
              <a:gd name="connsiteX2" fmla="*/ 387222 w 1644150"/>
              <a:gd name="connsiteY2" fmla="*/ 31317 h 2332421"/>
              <a:gd name="connsiteX3" fmla="*/ 1644150 w 1644150"/>
              <a:gd name="connsiteY3" fmla="*/ 2208380 h 2332421"/>
              <a:gd name="connsiteX4" fmla="*/ 1644150 w 1644150"/>
              <a:gd name="connsiteY4" fmla="*/ 2332421 h 2332421"/>
              <a:gd name="connsiteX5" fmla="*/ 1300602 w 1644150"/>
              <a:gd name="connsiteY5" fmla="*/ 2332421 h 2332421"/>
              <a:gd name="connsiteX6" fmla="*/ 0 w 1644150"/>
              <a:gd name="connsiteY6" fmla="*/ 79713 h 2332421"/>
              <a:gd name="connsiteX7" fmla="*/ 143306 w 1644150"/>
              <a:gd name="connsiteY7" fmla="*/ 25302 h 2332421"/>
              <a:gd name="connsiteX8" fmla="*/ 257990 w 1644150"/>
              <a:gd name="connsiteY8" fmla="*/ 1517 h 233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150" h="2332421">
                <a:moveTo>
                  <a:pt x="257990" y="1517"/>
                </a:moveTo>
                <a:cubicBezTo>
                  <a:pt x="291426" y="-1609"/>
                  <a:pt x="320063" y="90"/>
                  <a:pt x="343882" y="6687"/>
                </a:cubicBezTo>
                <a:cubicBezTo>
                  <a:pt x="364287" y="12162"/>
                  <a:pt x="378727" y="20267"/>
                  <a:pt x="387222" y="31317"/>
                </a:cubicBezTo>
                <a:lnTo>
                  <a:pt x="1644150" y="2208380"/>
                </a:lnTo>
                <a:lnTo>
                  <a:pt x="1644150" y="2332421"/>
                </a:lnTo>
                <a:lnTo>
                  <a:pt x="1300602" y="2332421"/>
                </a:lnTo>
                <a:lnTo>
                  <a:pt x="0" y="79713"/>
                </a:lnTo>
                <a:cubicBezTo>
                  <a:pt x="49512" y="56988"/>
                  <a:pt x="97089" y="38799"/>
                  <a:pt x="143306" y="25302"/>
                </a:cubicBezTo>
                <a:cubicBezTo>
                  <a:pt x="186320" y="12596"/>
                  <a:pt x="224555" y="4644"/>
                  <a:pt x="257990" y="1517"/>
                </a:cubicBezTo>
                <a:close/>
              </a:path>
            </a:pathLst>
          </a:custGeom>
          <a:gradFill>
            <a:gsLst>
              <a:gs pos="34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38000"/>
                  <a:lumOff val="62000"/>
                </a:schemeClr>
              </a:gs>
            </a:gsLst>
            <a:lin ang="16200000" scaled="0"/>
          </a:gradFill>
          <a:ln w="63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01" name="任意多边形: 形状 100"/>
          <p:cNvSpPr/>
          <p:nvPr>
            <p:custDataLst>
              <p:tags r:id="rId33"/>
            </p:custDataLst>
          </p:nvPr>
        </p:nvSpPr>
        <p:spPr>
          <a:xfrm>
            <a:off x="8367473" y="3073885"/>
            <a:ext cx="776527" cy="1435995"/>
          </a:xfrm>
          <a:custGeom>
            <a:avLst/>
            <a:gdLst>
              <a:gd name="connsiteX0" fmla="*/ 388947 w 1035369"/>
              <a:gd name="connsiteY0" fmla="*/ 0 h 1914660"/>
              <a:gd name="connsiteX1" fmla="*/ 1035369 w 1035369"/>
              <a:gd name="connsiteY1" fmla="*/ 1119635 h 1914660"/>
              <a:gd name="connsiteX2" fmla="*/ 1035369 w 1035369"/>
              <a:gd name="connsiteY2" fmla="*/ 1914660 h 1914660"/>
              <a:gd name="connsiteX3" fmla="*/ 0 w 1035369"/>
              <a:gd name="connsiteY3" fmla="*/ 121348 h 191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369" h="1914660">
                <a:moveTo>
                  <a:pt x="388947" y="0"/>
                </a:moveTo>
                <a:lnTo>
                  <a:pt x="1035369" y="1119635"/>
                </a:lnTo>
                <a:lnTo>
                  <a:pt x="1035369" y="1914660"/>
                </a:lnTo>
                <a:lnTo>
                  <a:pt x="0" y="12134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2000"/>
                  <a:lumOff val="68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104" name="任意多边形: 形状 103"/>
          <p:cNvSpPr/>
          <p:nvPr>
            <p:custDataLst>
              <p:tags r:id="rId34"/>
            </p:custDataLst>
          </p:nvPr>
        </p:nvSpPr>
        <p:spPr>
          <a:xfrm>
            <a:off x="7685914" y="3265409"/>
            <a:ext cx="1458086" cy="1878091"/>
          </a:xfrm>
          <a:custGeom>
            <a:avLst/>
            <a:gdLst>
              <a:gd name="connsiteX0" fmla="*/ 1198201 w 1944115"/>
              <a:gd name="connsiteY0" fmla="*/ 0 h 2504121"/>
              <a:gd name="connsiteX1" fmla="*/ 1944115 w 1944115"/>
              <a:gd name="connsiteY1" fmla="*/ 1291961 h 2504121"/>
              <a:gd name="connsiteX2" fmla="*/ 1944115 w 1944115"/>
              <a:gd name="connsiteY2" fmla="*/ 2504121 h 2504121"/>
              <a:gd name="connsiteX3" fmla="*/ 985359 w 1944115"/>
              <a:gd name="connsiteY3" fmla="*/ 2504121 h 2504121"/>
              <a:gd name="connsiteX4" fmla="*/ 0 w 1944115"/>
              <a:gd name="connsiteY4" fmla="*/ 797429 h 2504121"/>
              <a:gd name="connsiteX5" fmla="*/ 333036 w 1944115"/>
              <a:gd name="connsiteY5" fmla="*/ 775747 h 2504121"/>
              <a:gd name="connsiteX6" fmla="*/ 872837 w 1944115"/>
              <a:gd name="connsiteY6" fmla="*/ 522695 h 2504121"/>
              <a:gd name="connsiteX7" fmla="*/ 1188083 w 1944115"/>
              <a:gd name="connsiteY7" fmla="*/ 160650 h 2504121"/>
              <a:gd name="connsiteX8" fmla="*/ 1198201 w 1944115"/>
              <a:gd name="connsiteY8" fmla="*/ 0 h 250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115" h="2504121">
                <a:moveTo>
                  <a:pt x="1198201" y="0"/>
                </a:moveTo>
                <a:lnTo>
                  <a:pt x="1944115" y="1291961"/>
                </a:lnTo>
                <a:lnTo>
                  <a:pt x="1944115" y="2504121"/>
                </a:lnTo>
                <a:lnTo>
                  <a:pt x="985359" y="2504121"/>
                </a:lnTo>
                <a:lnTo>
                  <a:pt x="0" y="797429"/>
                </a:lnTo>
                <a:cubicBezTo>
                  <a:pt x="93441" y="813803"/>
                  <a:pt x="204752" y="806999"/>
                  <a:pt x="333036" y="775747"/>
                </a:cubicBezTo>
                <a:cubicBezTo>
                  <a:pt x="521698" y="729820"/>
                  <a:pt x="703838" y="644684"/>
                  <a:pt x="872837" y="522695"/>
                </a:cubicBezTo>
                <a:cubicBezTo>
                  <a:pt x="1039851" y="402340"/>
                  <a:pt x="1144945" y="280457"/>
                  <a:pt x="1188083" y="160650"/>
                </a:cubicBezTo>
                <a:cubicBezTo>
                  <a:pt x="1212122" y="94029"/>
                  <a:pt x="1215118" y="40860"/>
                  <a:pt x="11982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1000"/>
                  <a:lumOff val="19000"/>
                </a:schemeClr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13500000" scaled="1"/>
            <a:tileRect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98" name="任意多边形: 形状 97"/>
          <p:cNvSpPr/>
          <p:nvPr>
            <p:custDataLst>
              <p:tags r:id="rId35"/>
            </p:custDataLst>
          </p:nvPr>
        </p:nvSpPr>
        <p:spPr>
          <a:xfrm>
            <a:off x="8659361" y="2868458"/>
            <a:ext cx="484639" cy="1038011"/>
          </a:xfrm>
          <a:custGeom>
            <a:avLst/>
            <a:gdLst>
              <a:gd name="connsiteX0" fmla="*/ 98551 w 646185"/>
              <a:gd name="connsiteY0" fmla="*/ 0 h 1384014"/>
              <a:gd name="connsiteX1" fmla="*/ 646185 w 646185"/>
              <a:gd name="connsiteY1" fmla="*/ 948530 h 1384014"/>
              <a:gd name="connsiteX2" fmla="*/ 646185 w 646185"/>
              <a:gd name="connsiteY2" fmla="*/ 1384014 h 1384014"/>
              <a:gd name="connsiteX3" fmla="*/ 0 w 646185"/>
              <a:gd name="connsiteY3" fmla="*/ 264789 h 138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185" h="1384014">
                <a:moveTo>
                  <a:pt x="98551" y="0"/>
                </a:moveTo>
                <a:lnTo>
                  <a:pt x="646185" y="948530"/>
                </a:lnTo>
                <a:lnTo>
                  <a:pt x="646185" y="1384014"/>
                </a:lnTo>
                <a:lnTo>
                  <a:pt x="0" y="26478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 w="6350" cap="rnd">
            <a:gradFill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/>
          </a:p>
        </p:txBody>
      </p:sp>
      <p:sp>
        <p:nvSpPr>
          <p:cNvPr id="32" name="任意多边形: 形状 31"/>
          <p:cNvSpPr/>
          <p:nvPr>
            <p:custDataLst>
              <p:tags r:id="rId36"/>
            </p:custDataLst>
          </p:nvPr>
        </p:nvSpPr>
        <p:spPr>
          <a:xfrm rot="19800000">
            <a:off x="7523219" y="3093013"/>
            <a:ext cx="1401677" cy="596714"/>
          </a:xfrm>
          <a:custGeom>
            <a:avLst/>
            <a:gdLst>
              <a:gd name="connsiteX0" fmla="*/ 1405732 w 2095324"/>
              <a:gd name="connsiteY0" fmla="*/ 262311 h 891761"/>
              <a:gd name="connsiteX1" fmla="*/ 1337152 w 2095324"/>
              <a:gd name="connsiteY1" fmla="*/ 288700 h 891761"/>
              <a:gd name="connsiteX2" fmla="*/ 1598356 w 2095324"/>
              <a:gd name="connsiteY2" fmla="*/ 479744 h 891761"/>
              <a:gd name="connsiteX3" fmla="*/ 1510340 w 2095324"/>
              <a:gd name="connsiteY3" fmla="*/ 707291 h 891761"/>
              <a:gd name="connsiteX4" fmla="*/ 1001363 w 2095324"/>
              <a:gd name="connsiteY4" fmla="*/ 882059 h 891761"/>
              <a:gd name="connsiteX5" fmla="*/ 335473 w 2095324"/>
              <a:gd name="connsiteY5" fmla="*/ 825172 h 891761"/>
              <a:gd name="connsiteX6" fmla="*/ 0 w 2095324"/>
              <a:gd name="connsiteY6" fmla="*/ 659569 h 891761"/>
              <a:gd name="connsiteX7" fmla="*/ 347008 w 2095324"/>
              <a:gd name="connsiteY7" fmla="*/ 450352 h 891761"/>
              <a:gd name="connsiteX8" fmla="*/ 575187 w 2095324"/>
              <a:gd name="connsiteY8" fmla="*/ 555909 h 891761"/>
              <a:gd name="connsiteX9" fmla="*/ 797203 w 2095324"/>
              <a:gd name="connsiteY9" fmla="*/ 578348 h 891761"/>
              <a:gd name="connsiteX10" fmla="*/ 965493 w 2095324"/>
              <a:gd name="connsiteY10" fmla="*/ 527466 h 891761"/>
              <a:gd name="connsiteX11" fmla="*/ 971971 w 2095324"/>
              <a:gd name="connsiteY11" fmla="*/ 419381 h 891761"/>
              <a:gd name="connsiteX12" fmla="*/ 766705 w 2095324"/>
              <a:gd name="connsiteY12" fmla="*/ 325044 h 891761"/>
              <a:gd name="connsiteX13" fmla="*/ 596994 w 2095324"/>
              <a:gd name="connsiteY13" fmla="*/ 297549 h 891761"/>
              <a:gd name="connsiteX14" fmla="*/ 1317400 w 2095324"/>
              <a:gd name="connsiteY14" fmla="*/ 0 h 891761"/>
              <a:gd name="connsiteX15" fmla="*/ 2095324 w 2095324"/>
              <a:gd name="connsiteY15" fmla="*/ 160231 h 891761"/>
              <a:gd name="connsiteX16" fmla="*/ 1851502 w 2095324"/>
              <a:gd name="connsiteY16" fmla="*/ 362020 h 891761"/>
              <a:gd name="connsiteX17" fmla="*/ 1405732 w 2095324"/>
              <a:gd name="connsiteY17" fmla="*/ 262311 h 89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5324" h="891761">
                <a:moveTo>
                  <a:pt x="1405732" y="262311"/>
                </a:moveTo>
                <a:lnTo>
                  <a:pt x="1337152" y="288700"/>
                </a:lnTo>
                <a:cubicBezTo>
                  <a:pt x="1478736" y="346060"/>
                  <a:pt x="1566911" y="409584"/>
                  <a:pt x="1598356" y="479744"/>
                </a:cubicBezTo>
                <a:cubicBezTo>
                  <a:pt x="1631066" y="553223"/>
                  <a:pt x="1603255" y="629071"/>
                  <a:pt x="1510340" y="707291"/>
                </a:cubicBezTo>
                <a:cubicBezTo>
                  <a:pt x="1401307" y="799573"/>
                  <a:pt x="1230963" y="858830"/>
                  <a:pt x="1001363" y="882059"/>
                </a:cubicBezTo>
                <a:cubicBezTo>
                  <a:pt x="768918" y="905604"/>
                  <a:pt x="544373" y="886167"/>
                  <a:pt x="335473" y="825172"/>
                </a:cubicBezTo>
                <a:cubicBezTo>
                  <a:pt x="193573" y="783613"/>
                  <a:pt x="81537" y="727991"/>
                  <a:pt x="0" y="659569"/>
                </a:cubicBezTo>
                <a:lnTo>
                  <a:pt x="347008" y="450352"/>
                </a:lnTo>
                <a:cubicBezTo>
                  <a:pt x="411164" y="497126"/>
                  <a:pt x="487329" y="532680"/>
                  <a:pt x="575187" y="555909"/>
                </a:cubicBezTo>
                <a:cubicBezTo>
                  <a:pt x="651352" y="575977"/>
                  <a:pt x="725621" y="583720"/>
                  <a:pt x="797203" y="578348"/>
                </a:cubicBezTo>
                <a:cubicBezTo>
                  <a:pt x="868469" y="573291"/>
                  <a:pt x="924724" y="556225"/>
                  <a:pt x="965493" y="527466"/>
                </a:cubicBezTo>
                <a:cubicBezTo>
                  <a:pt x="1010370" y="496020"/>
                  <a:pt x="1011950" y="459834"/>
                  <a:pt x="971971" y="419381"/>
                </a:cubicBezTo>
                <a:cubicBezTo>
                  <a:pt x="932940" y="379876"/>
                  <a:pt x="864519" y="348589"/>
                  <a:pt x="766705" y="325044"/>
                </a:cubicBezTo>
                <a:cubicBezTo>
                  <a:pt x="714243" y="312402"/>
                  <a:pt x="657831" y="303237"/>
                  <a:pt x="596994" y="297549"/>
                </a:cubicBezTo>
                <a:lnTo>
                  <a:pt x="1317400" y="0"/>
                </a:lnTo>
                <a:lnTo>
                  <a:pt x="2095324" y="160231"/>
                </a:lnTo>
                <a:lnTo>
                  <a:pt x="1851502" y="362020"/>
                </a:lnTo>
                <a:lnTo>
                  <a:pt x="1405732" y="2623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0800000" scaled="0"/>
          </a:gradFill>
          <a:ln w="6350" cap="rnd">
            <a:solidFill>
              <a:srgbClr val="FFFFFF"/>
            </a:solidFill>
            <a:round/>
          </a:ln>
          <a:scene3d>
            <a:camera prst="orthographicFront"/>
            <a:lightRig rig="brightRoom" dir="t">
              <a:rot lat="0" lon="0" rev="0"/>
            </a:lightRig>
          </a:scene3d>
          <a:sp3d prstMaterial="powder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15">
              <a:sym typeface="+mn-ea"/>
            </a:endParaRPr>
          </a:p>
        </p:txBody>
      </p:sp>
      <p:sp>
        <p:nvSpPr>
          <p:cNvPr id="33" name="矩形 32"/>
          <p:cNvSpPr/>
          <p:nvPr>
            <p:custDataLst>
              <p:tags r:id="rId37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2">
                  <a:alpha val="47000"/>
                </a:schemeClr>
              </a:gs>
              <a:gs pos="100000">
                <a:schemeClr val="bg2">
                  <a:alpha val="9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4" name="矩形 33"/>
          <p:cNvSpPr/>
          <p:nvPr>
            <p:custDataLst>
              <p:tags r:id="rId38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70000"/>
                  <a:lumOff val="30000"/>
                  <a:alpha val="0"/>
                </a:schemeClr>
              </a:gs>
              <a:gs pos="100000">
                <a:schemeClr val="accent1">
                  <a:lumMod val="90000"/>
                  <a:lumOff val="10000"/>
                  <a:alpha val="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9"/>
            </p:custDataLst>
          </p:nvPr>
        </p:nvSpPr>
        <p:spPr>
          <a:xfrm>
            <a:off x="521970" y="270000"/>
            <a:ext cx="8100000" cy="54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0"/>
            </p:custDataLst>
          </p:nvPr>
        </p:nvSpPr>
        <p:spPr>
          <a:xfrm>
            <a:off x="521970" y="976312"/>
            <a:ext cx="8100000" cy="365521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1"/>
            </p:custDataLst>
          </p:nvPr>
        </p:nvSpPr>
        <p:spPr>
          <a:xfrm>
            <a:off x="52197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2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3"/>
            </p:custDataLst>
          </p:nvPr>
        </p:nvSpPr>
        <p:spPr>
          <a:xfrm>
            <a:off x="6565487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4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image" Target="../media/image30.jpeg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29.jpe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60.xml"/><Relationship Id="rId15" Type="http://schemas.openxmlformats.org/officeDocument/2006/relationships/image" Target="../media/image32.jpeg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image" Target="../media/image35.jpeg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image" Target="../media/image34.jpe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image" Target="../media/image33.jpeg"/><Relationship Id="rId5" Type="http://schemas.openxmlformats.org/officeDocument/2006/relationships/tags" Target="../tags/tag269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268.xml"/><Relationship Id="rId9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7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notesSlide" Target="../notesSlides/notesSlide13.xml"/><Relationship Id="rId18" Type="http://schemas.openxmlformats.org/officeDocument/2006/relationships/image" Target="../media/image40.jpeg"/><Relationship Id="rId3" Type="http://schemas.openxmlformats.org/officeDocument/2006/relationships/tags" Target="../tags/tag279.xml"/><Relationship Id="rId21" Type="http://schemas.openxmlformats.org/officeDocument/2006/relationships/image" Target="../media/image43.jpeg"/><Relationship Id="rId7" Type="http://schemas.openxmlformats.org/officeDocument/2006/relationships/tags" Target="../tags/tag283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9.jpeg"/><Relationship Id="rId2" Type="http://schemas.openxmlformats.org/officeDocument/2006/relationships/tags" Target="../tags/tag278.xml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5" Type="http://schemas.openxmlformats.org/officeDocument/2006/relationships/tags" Target="../tags/tag281.xml"/><Relationship Id="rId15" Type="http://schemas.openxmlformats.org/officeDocument/2006/relationships/image" Target="../media/image37.jpeg"/><Relationship Id="rId10" Type="http://schemas.openxmlformats.org/officeDocument/2006/relationships/tags" Target="../tags/tag286.xml"/><Relationship Id="rId19" Type="http://schemas.openxmlformats.org/officeDocument/2006/relationships/image" Target="../media/image41.jpe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image" Target="../media/image44.jpeg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48.jpeg"/><Relationship Id="rId2" Type="http://schemas.openxmlformats.org/officeDocument/2006/relationships/tags" Target="../tags/tag289.xml"/><Relationship Id="rId16" Type="http://schemas.openxmlformats.org/officeDocument/2006/relationships/image" Target="../media/image47.jpeg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slideLayout" Target="../slideLayouts/slideLayout19.xml"/><Relationship Id="rId5" Type="http://schemas.openxmlformats.org/officeDocument/2006/relationships/tags" Target="../tags/tag292.xml"/><Relationship Id="rId15" Type="http://schemas.openxmlformats.org/officeDocument/2006/relationships/image" Target="../media/image46.jpeg"/><Relationship Id="rId10" Type="http://schemas.openxmlformats.org/officeDocument/2006/relationships/tags" Target="../tags/tag297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image" Target="../media/image49.jpeg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53.jpeg"/><Relationship Id="rId2" Type="http://schemas.openxmlformats.org/officeDocument/2006/relationships/tags" Target="../tags/tag299.xml"/><Relationship Id="rId16" Type="http://schemas.openxmlformats.org/officeDocument/2006/relationships/image" Target="../media/image52.jpe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slideLayout" Target="../slideLayouts/slideLayout25.xml"/><Relationship Id="rId5" Type="http://schemas.openxmlformats.org/officeDocument/2006/relationships/tags" Target="../tags/tag302.xml"/><Relationship Id="rId15" Type="http://schemas.openxmlformats.org/officeDocument/2006/relationships/image" Target="../media/image51.jpeg"/><Relationship Id="rId10" Type="http://schemas.openxmlformats.org/officeDocument/2006/relationships/tags" Target="../tags/tag307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image" Target="../media/image56.jpeg"/><Relationship Id="rId3" Type="http://schemas.openxmlformats.org/officeDocument/2006/relationships/tags" Target="../tags/tag310.xml"/><Relationship Id="rId21" Type="http://schemas.openxmlformats.org/officeDocument/2006/relationships/image" Target="../media/image59.jpeg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image" Target="../media/image55.jpeg"/><Relationship Id="rId2" Type="http://schemas.openxmlformats.org/officeDocument/2006/relationships/tags" Target="../tags/tag309.xml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notesSlide" Target="../notesSlides/notesSlide16.xml"/><Relationship Id="rId23" Type="http://schemas.openxmlformats.org/officeDocument/2006/relationships/image" Target="../media/image61.jpeg"/><Relationship Id="rId10" Type="http://schemas.openxmlformats.org/officeDocument/2006/relationships/tags" Target="../tags/tag317.xml"/><Relationship Id="rId19" Type="http://schemas.openxmlformats.org/officeDocument/2006/relationships/image" Target="../media/image57.jpe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notesSlide" Target="../notesSlides/notesSlide17.xml"/><Relationship Id="rId18" Type="http://schemas.openxmlformats.org/officeDocument/2006/relationships/image" Target="../media/image66.jpeg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65.jpeg"/><Relationship Id="rId2" Type="http://schemas.openxmlformats.org/officeDocument/2006/relationships/tags" Target="../tags/tag322.xml"/><Relationship Id="rId16" Type="http://schemas.openxmlformats.org/officeDocument/2006/relationships/image" Target="../media/image64.jpe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image" Target="../media/image63.jpeg"/><Relationship Id="rId10" Type="http://schemas.openxmlformats.org/officeDocument/2006/relationships/tags" Target="../tags/tag330.xml"/><Relationship Id="rId19" Type="http://schemas.openxmlformats.org/officeDocument/2006/relationships/image" Target="../media/image67.jpe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image" Target="../media/image68.jpeg"/><Relationship Id="rId26" Type="http://schemas.openxmlformats.org/officeDocument/2006/relationships/image" Target="../media/image76.jpeg"/><Relationship Id="rId3" Type="http://schemas.openxmlformats.org/officeDocument/2006/relationships/tags" Target="../tags/tag334.xml"/><Relationship Id="rId21" Type="http://schemas.openxmlformats.org/officeDocument/2006/relationships/image" Target="../media/image71.jpeg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notesSlide" Target="../notesSlides/notesSlide18.xml"/><Relationship Id="rId25" Type="http://schemas.openxmlformats.org/officeDocument/2006/relationships/image" Target="../media/image75.jpeg"/><Relationship Id="rId2" Type="http://schemas.openxmlformats.org/officeDocument/2006/relationships/tags" Target="../tags/tag333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70.jpe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image" Target="../media/image74.jpe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image" Target="../media/image73.jpeg"/><Relationship Id="rId10" Type="http://schemas.openxmlformats.org/officeDocument/2006/relationships/tags" Target="../tags/tag341.xml"/><Relationship Id="rId19" Type="http://schemas.openxmlformats.org/officeDocument/2006/relationships/image" Target="../media/image69.jpe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image" Target="../media/image72.jpeg"/><Relationship Id="rId27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notesSlide" Target="../notesSlides/notesSlide19.xml"/><Relationship Id="rId18" Type="http://schemas.openxmlformats.org/officeDocument/2006/relationships/image" Target="../media/image82.jpeg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1.jpeg"/><Relationship Id="rId2" Type="http://schemas.openxmlformats.org/officeDocument/2006/relationships/tags" Target="../tags/tag348.xml"/><Relationship Id="rId16" Type="http://schemas.openxmlformats.org/officeDocument/2006/relationships/image" Target="../media/image80.jpeg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5" Type="http://schemas.openxmlformats.org/officeDocument/2006/relationships/tags" Target="../tags/tag351.xml"/><Relationship Id="rId15" Type="http://schemas.openxmlformats.org/officeDocument/2006/relationships/image" Target="../media/image79.jpeg"/><Relationship Id="rId10" Type="http://schemas.openxmlformats.org/officeDocument/2006/relationships/tags" Target="../tags/tag356.xml"/><Relationship Id="rId19" Type="http://schemas.openxmlformats.org/officeDocument/2006/relationships/image" Target="../media/image83.jpeg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slideLayout" Target="../slideLayouts/slideLayout20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0" Type="http://schemas.openxmlformats.org/officeDocument/2006/relationships/tags" Target="../tags/tag207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365.xml"/><Relationship Id="rId21" Type="http://schemas.openxmlformats.org/officeDocument/2006/relationships/image" Target="../media/image86.jpe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slideLayout" Target="../slideLayouts/slideLayout1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image" Target="../media/image85.jpe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10" Type="http://schemas.openxmlformats.org/officeDocument/2006/relationships/tags" Target="../tags/tag372.xml"/><Relationship Id="rId19" Type="http://schemas.openxmlformats.org/officeDocument/2006/relationships/image" Target="../media/image84.jpe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notesSlide" Target="../notesSlides/notesSlide22.xml"/><Relationship Id="rId26" Type="http://schemas.openxmlformats.org/officeDocument/2006/relationships/image" Target="../media/image95.jpeg"/><Relationship Id="rId3" Type="http://schemas.openxmlformats.org/officeDocument/2006/relationships/tags" Target="../tags/tag381.xml"/><Relationship Id="rId21" Type="http://schemas.openxmlformats.org/officeDocument/2006/relationships/image" Target="../media/image90.jpeg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94.jpeg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image" Target="../media/image89.jpeg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image" Target="../media/image93.jpeg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image" Target="../media/image92.jpeg"/><Relationship Id="rId10" Type="http://schemas.openxmlformats.org/officeDocument/2006/relationships/tags" Target="../tags/tag388.xml"/><Relationship Id="rId19" Type="http://schemas.openxmlformats.org/officeDocument/2006/relationships/image" Target="../media/image88.jpeg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image" Target="../media/image91.jpeg"/><Relationship Id="rId27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tags" Target="../tags/tag420.xml"/><Relationship Id="rId39" Type="http://schemas.openxmlformats.org/officeDocument/2006/relationships/image" Target="../media/image101.jpeg"/><Relationship Id="rId21" Type="http://schemas.openxmlformats.org/officeDocument/2006/relationships/tags" Target="../tags/tag415.xml"/><Relationship Id="rId34" Type="http://schemas.openxmlformats.org/officeDocument/2006/relationships/notesSlide" Target="../notesSlides/notesSlide23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33" Type="http://schemas.openxmlformats.org/officeDocument/2006/relationships/slideLayout" Target="../slideLayouts/slideLayout19.xml"/><Relationship Id="rId38" Type="http://schemas.openxmlformats.org/officeDocument/2006/relationships/image" Target="../media/image100.jpeg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29" Type="http://schemas.openxmlformats.org/officeDocument/2006/relationships/tags" Target="../tags/tag423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tags" Target="../tags/tag418.xml"/><Relationship Id="rId32" Type="http://schemas.openxmlformats.org/officeDocument/2006/relationships/tags" Target="../tags/tag426.xml"/><Relationship Id="rId37" Type="http://schemas.openxmlformats.org/officeDocument/2006/relationships/image" Target="../media/image99.jpe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tags" Target="../tags/tag422.xml"/><Relationship Id="rId36" Type="http://schemas.openxmlformats.org/officeDocument/2006/relationships/image" Target="../media/image98.jpeg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31" Type="http://schemas.openxmlformats.org/officeDocument/2006/relationships/tags" Target="../tags/tag425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tags" Target="../tags/tag421.xml"/><Relationship Id="rId30" Type="http://schemas.openxmlformats.org/officeDocument/2006/relationships/tags" Target="../tags/tag424.xml"/><Relationship Id="rId35" Type="http://schemas.openxmlformats.org/officeDocument/2006/relationships/image" Target="../media/image97.jpeg"/><Relationship Id="rId8" Type="http://schemas.openxmlformats.org/officeDocument/2006/relationships/tags" Target="../tags/tag402.xml"/><Relationship Id="rId3" Type="http://schemas.openxmlformats.org/officeDocument/2006/relationships/tags" Target="../tags/tag39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tags" Target="../tags/tag452.xml"/><Relationship Id="rId39" Type="http://schemas.openxmlformats.org/officeDocument/2006/relationships/tags" Target="../tags/tag465.xml"/><Relationship Id="rId21" Type="http://schemas.openxmlformats.org/officeDocument/2006/relationships/tags" Target="../tags/tag447.xml"/><Relationship Id="rId34" Type="http://schemas.openxmlformats.org/officeDocument/2006/relationships/tags" Target="../tags/tag460.xml"/><Relationship Id="rId42" Type="http://schemas.openxmlformats.org/officeDocument/2006/relationships/tags" Target="../tags/tag468.xml"/><Relationship Id="rId47" Type="http://schemas.openxmlformats.org/officeDocument/2006/relationships/notesSlide" Target="../notesSlides/notesSlide24.xml"/><Relationship Id="rId50" Type="http://schemas.openxmlformats.org/officeDocument/2006/relationships/image" Target="../media/image104.jpeg"/><Relationship Id="rId55" Type="http://schemas.openxmlformats.org/officeDocument/2006/relationships/image" Target="../media/image109.png"/><Relationship Id="rId7" Type="http://schemas.openxmlformats.org/officeDocument/2006/relationships/tags" Target="../tags/tag433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9" Type="http://schemas.openxmlformats.org/officeDocument/2006/relationships/tags" Target="../tags/tag455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40" Type="http://schemas.openxmlformats.org/officeDocument/2006/relationships/tags" Target="../tags/tag466.xml"/><Relationship Id="rId45" Type="http://schemas.openxmlformats.org/officeDocument/2006/relationships/tags" Target="../tags/tag471.xml"/><Relationship Id="rId53" Type="http://schemas.openxmlformats.org/officeDocument/2006/relationships/image" Target="../media/image107.jpeg"/><Relationship Id="rId5" Type="http://schemas.openxmlformats.org/officeDocument/2006/relationships/tags" Target="../tags/tag431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43" Type="http://schemas.openxmlformats.org/officeDocument/2006/relationships/tags" Target="../tags/tag469.xml"/><Relationship Id="rId48" Type="http://schemas.openxmlformats.org/officeDocument/2006/relationships/image" Target="../media/image102.jpeg"/><Relationship Id="rId56" Type="http://schemas.openxmlformats.org/officeDocument/2006/relationships/image" Target="../media/image110.jpeg"/><Relationship Id="rId8" Type="http://schemas.openxmlformats.org/officeDocument/2006/relationships/tags" Target="../tags/tag434.xml"/><Relationship Id="rId51" Type="http://schemas.openxmlformats.org/officeDocument/2006/relationships/image" Target="../media/image105.jpeg"/><Relationship Id="rId3" Type="http://schemas.openxmlformats.org/officeDocument/2006/relationships/tags" Target="../tags/tag429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46" Type="http://schemas.openxmlformats.org/officeDocument/2006/relationships/slideLayout" Target="../slideLayouts/slideLayout19.xml"/><Relationship Id="rId20" Type="http://schemas.openxmlformats.org/officeDocument/2006/relationships/tags" Target="../tags/tag446.xml"/><Relationship Id="rId41" Type="http://schemas.openxmlformats.org/officeDocument/2006/relationships/tags" Target="../tags/tag467.xml"/><Relationship Id="rId54" Type="http://schemas.openxmlformats.org/officeDocument/2006/relationships/image" Target="../media/image108.jpe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49" Type="http://schemas.openxmlformats.org/officeDocument/2006/relationships/image" Target="../media/image103.jpeg"/><Relationship Id="rId57" Type="http://schemas.openxmlformats.org/officeDocument/2006/relationships/image" Target="../media/image111.jpeg"/><Relationship Id="rId10" Type="http://schemas.openxmlformats.org/officeDocument/2006/relationships/tags" Target="../tags/tag436.xml"/><Relationship Id="rId31" Type="http://schemas.openxmlformats.org/officeDocument/2006/relationships/tags" Target="../tags/tag457.xml"/><Relationship Id="rId44" Type="http://schemas.openxmlformats.org/officeDocument/2006/relationships/tags" Target="../tags/tag470.xml"/><Relationship Id="rId52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image" Target="../media/image113.jpeg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12" Type="http://schemas.openxmlformats.org/officeDocument/2006/relationships/image" Target="../media/image112.jpeg"/><Relationship Id="rId17" Type="http://schemas.openxmlformats.org/officeDocument/2006/relationships/image" Target="../media/image117.jpeg"/><Relationship Id="rId2" Type="http://schemas.openxmlformats.org/officeDocument/2006/relationships/tags" Target="../tags/tag473.xml"/><Relationship Id="rId16" Type="http://schemas.openxmlformats.org/officeDocument/2006/relationships/image" Target="../media/image116.jpeg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476.xml"/><Relationship Id="rId15" Type="http://schemas.openxmlformats.org/officeDocument/2006/relationships/image" Target="../media/image115.jpeg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image" Target="../media/image11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21.jpeg"/><Relationship Id="rId3" Type="http://schemas.openxmlformats.org/officeDocument/2006/relationships/tags" Target="../tags/tag483.xml"/><Relationship Id="rId21" Type="http://schemas.openxmlformats.org/officeDocument/2006/relationships/image" Target="../media/image124.jpeg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image" Target="../media/image120.jpeg"/><Relationship Id="rId2" Type="http://schemas.openxmlformats.org/officeDocument/2006/relationships/tags" Target="../tags/tag482.xml"/><Relationship Id="rId16" Type="http://schemas.openxmlformats.org/officeDocument/2006/relationships/image" Target="../media/image119.jpeg"/><Relationship Id="rId20" Type="http://schemas.openxmlformats.org/officeDocument/2006/relationships/image" Target="../media/image123.jpeg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5" Type="http://schemas.openxmlformats.org/officeDocument/2006/relationships/tags" Target="../tags/tag485.xml"/><Relationship Id="rId15" Type="http://schemas.openxmlformats.org/officeDocument/2006/relationships/image" Target="../media/image118.jpeg"/><Relationship Id="rId10" Type="http://schemas.openxmlformats.org/officeDocument/2006/relationships/tags" Target="../tags/tag490.xml"/><Relationship Id="rId19" Type="http://schemas.openxmlformats.org/officeDocument/2006/relationships/image" Target="../media/image122.jpe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image" Target="../media/image129.jpeg"/><Relationship Id="rId18" Type="http://schemas.openxmlformats.org/officeDocument/2006/relationships/image" Target="../media/image134.jpeg"/><Relationship Id="rId3" Type="http://schemas.openxmlformats.org/officeDocument/2006/relationships/tags" Target="../tags/tag495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28.jpeg"/><Relationship Id="rId17" Type="http://schemas.openxmlformats.org/officeDocument/2006/relationships/image" Target="../media/image133.jpeg"/><Relationship Id="rId2" Type="http://schemas.openxmlformats.org/officeDocument/2006/relationships/tags" Target="../tags/tag494.xml"/><Relationship Id="rId16" Type="http://schemas.openxmlformats.org/officeDocument/2006/relationships/image" Target="../media/image132.jpeg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image" Target="../media/image127.jpeg"/><Relationship Id="rId5" Type="http://schemas.openxmlformats.org/officeDocument/2006/relationships/tags" Target="../tags/tag497.xml"/><Relationship Id="rId15" Type="http://schemas.openxmlformats.org/officeDocument/2006/relationships/image" Target="../media/image131.jpeg"/><Relationship Id="rId10" Type="http://schemas.openxmlformats.org/officeDocument/2006/relationships/image" Target="../media/image126.jpeg"/><Relationship Id="rId4" Type="http://schemas.openxmlformats.org/officeDocument/2006/relationships/tags" Target="../tags/tag496.xml"/><Relationship Id="rId9" Type="http://schemas.openxmlformats.org/officeDocument/2006/relationships/image" Target="../media/image125.jpeg"/><Relationship Id="rId14" Type="http://schemas.openxmlformats.org/officeDocument/2006/relationships/image" Target="../media/image1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50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5" Type="http://schemas.openxmlformats.org/officeDocument/2006/relationships/tags" Target="../tags/tag507.xml"/><Relationship Id="rId15" Type="http://schemas.openxmlformats.org/officeDocument/2006/relationships/image" Target="../media/image135.jpeg"/><Relationship Id="rId10" Type="http://schemas.openxmlformats.org/officeDocument/2006/relationships/tags" Target="../tags/tag512.xml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1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528.xml"/><Relationship Id="rId18" Type="http://schemas.openxmlformats.org/officeDocument/2006/relationships/tags" Target="../tags/tag533.xml"/><Relationship Id="rId26" Type="http://schemas.openxmlformats.org/officeDocument/2006/relationships/tags" Target="../tags/tag541.xml"/><Relationship Id="rId39" Type="http://schemas.openxmlformats.org/officeDocument/2006/relationships/tags" Target="../tags/tag554.xml"/><Relationship Id="rId21" Type="http://schemas.openxmlformats.org/officeDocument/2006/relationships/tags" Target="../tags/tag536.xml"/><Relationship Id="rId34" Type="http://schemas.openxmlformats.org/officeDocument/2006/relationships/tags" Target="../tags/tag549.xml"/><Relationship Id="rId42" Type="http://schemas.openxmlformats.org/officeDocument/2006/relationships/tags" Target="../tags/tag557.xml"/><Relationship Id="rId47" Type="http://schemas.openxmlformats.org/officeDocument/2006/relationships/tags" Target="../tags/tag562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6" Type="http://schemas.openxmlformats.org/officeDocument/2006/relationships/tags" Target="../tags/tag531.xml"/><Relationship Id="rId29" Type="http://schemas.openxmlformats.org/officeDocument/2006/relationships/tags" Target="../tags/tag544.xml"/><Relationship Id="rId11" Type="http://schemas.openxmlformats.org/officeDocument/2006/relationships/tags" Target="../tags/tag526.xml"/><Relationship Id="rId24" Type="http://schemas.openxmlformats.org/officeDocument/2006/relationships/tags" Target="../tags/tag539.xml"/><Relationship Id="rId32" Type="http://schemas.openxmlformats.org/officeDocument/2006/relationships/tags" Target="../tags/tag547.xml"/><Relationship Id="rId37" Type="http://schemas.openxmlformats.org/officeDocument/2006/relationships/tags" Target="../tags/tag552.xml"/><Relationship Id="rId40" Type="http://schemas.openxmlformats.org/officeDocument/2006/relationships/tags" Target="../tags/tag555.xml"/><Relationship Id="rId45" Type="http://schemas.openxmlformats.org/officeDocument/2006/relationships/tags" Target="../tags/tag560.xml"/><Relationship Id="rId5" Type="http://schemas.openxmlformats.org/officeDocument/2006/relationships/tags" Target="../tags/tag520.xml"/><Relationship Id="rId15" Type="http://schemas.openxmlformats.org/officeDocument/2006/relationships/tags" Target="../tags/tag530.xml"/><Relationship Id="rId23" Type="http://schemas.openxmlformats.org/officeDocument/2006/relationships/tags" Target="../tags/tag538.xml"/><Relationship Id="rId28" Type="http://schemas.openxmlformats.org/officeDocument/2006/relationships/tags" Target="../tags/tag543.xml"/><Relationship Id="rId36" Type="http://schemas.openxmlformats.org/officeDocument/2006/relationships/tags" Target="../tags/tag551.xml"/><Relationship Id="rId49" Type="http://schemas.openxmlformats.org/officeDocument/2006/relationships/notesSlide" Target="../notesSlides/notesSlide29.xml"/><Relationship Id="rId10" Type="http://schemas.openxmlformats.org/officeDocument/2006/relationships/tags" Target="../tags/tag525.xml"/><Relationship Id="rId19" Type="http://schemas.openxmlformats.org/officeDocument/2006/relationships/tags" Target="../tags/tag534.xml"/><Relationship Id="rId31" Type="http://schemas.openxmlformats.org/officeDocument/2006/relationships/tags" Target="../tags/tag546.xml"/><Relationship Id="rId44" Type="http://schemas.openxmlformats.org/officeDocument/2006/relationships/tags" Target="../tags/tag559.xml"/><Relationship Id="rId4" Type="http://schemas.openxmlformats.org/officeDocument/2006/relationships/tags" Target="../tags/tag519.xml"/><Relationship Id="rId9" Type="http://schemas.openxmlformats.org/officeDocument/2006/relationships/tags" Target="../tags/tag524.xml"/><Relationship Id="rId14" Type="http://schemas.openxmlformats.org/officeDocument/2006/relationships/tags" Target="../tags/tag529.xml"/><Relationship Id="rId22" Type="http://schemas.openxmlformats.org/officeDocument/2006/relationships/tags" Target="../tags/tag537.xml"/><Relationship Id="rId27" Type="http://schemas.openxmlformats.org/officeDocument/2006/relationships/tags" Target="../tags/tag542.xml"/><Relationship Id="rId30" Type="http://schemas.openxmlformats.org/officeDocument/2006/relationships/tags" Target="../tags/tag545.xml"/><Relationship Id="rId35" Type="http://schemas.openxmlformats.org/officeDocument/2006/relationships/tags" Target="../tags/tag550.xml"/><Relationship Id="rId43" Type="http://schemas.openxmlformats.org/officeDocument/2006/relationships/tags" Target="../tags/tag558.xml"/><Relationship Id="rId48" Type="http://schemas.openxmlformats.org/officeDocument/2006/relationships/slideLayout" Target="../slideLayouts/slideLayout19.xml"/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12" Type="http://schemas.openxmlformats.org/officeDocument/2006/relationships/tags" Target="../tags/tag527.xml"/><Relationship Id="rId17" Type="http://schemas.openxmlformats.org/officeDocument/2006/relationships/tags" Target="../tags/tag532.xml"/><Relationship Id="rId25" Type="http://schemas.openxmlformats.org/officeDocument/2006/relationships/tags" Target="../tags/tag540.xml"/><Relationship Id="rId33" Type="http://schemas.openxmlformats.org/officeDocument/2006/relationships/tags" Target="../tags/tag548.xml"/><Relationship Id="rId38" Type="http://schemas.openxmlformats.org/officeDocument/2006/relationships/tags" Target="../tags/tag553.xml"/><Relationship Id="rId46" Type="http://schemas.openxmlformats.org/officeDocument/2006/relationships/tags" Target="../tags/tag561.xml"/><Relationship Id="rId20" Type="http://schemas.openxmlformats.org/officeDocument/2006/relationships/tags" Target="../tags/tag535.xml"/><Relationship Id="rId41" Type="http://schemas.openxmlformats.org/officeDocument/2006/relationships/tags" Target="../tags/tag556.xml"/><Relationship Id="rId1" Type="http://schemas.openxmlformats.org/officeDocument/2006/relationships/tags" Target="../tags/tag516.xml"/><Relationship Id="rId6" Type="http://schemas.openxmlformats.org/officeDocument/2006/relationships/tags" Target="../tags/tag5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slideLayout" Target="../slideLayouts/slideLayout19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image" Target="../media/image3.png"/><Relationship Id="rId2" Type="http://schemas.openxmlformats.org/officeDocument/2006/relationships/tags" Target="../tags/tag215.xml"/><Relationship Id="rId16" Type="http://schemas.openxmlformats.org/officeDocument/2006/relationships/image" Target="../media/image2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image" Target="../media/image1.png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5.jpeg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4.jpe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3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tags" Target="../tags/tag23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2.jpe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1.jpeg"/><Relationship Id="rId5" Type="http://schemas.openxmlformats.org/officeDocument/2006/relationships/tags" Target="../tags/tag239.xml"/><Relationship Id="rId10" Type="http://schemas.openxmlformats.org/officeDocument/2006/relationships/image" Target="../media/image10.jpeg"/><Relationship Id="rId4" Type="http://schemas.openxmlformats.org/officeDocument/2006/relationships/tags" Target="../tags/tag238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tags" Target="../tags/tag242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8.jpe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7.jpeg"/><Relationship Id="rId5" Type="http://schemas.openxmlformats.org/officeDocument/2006/relationships/tags" Target="../tags/tag244.xml"/><Relationship Id="rId10" Type="http://schemas.openxmlformats.org/officeDocument/2006/relationships/image" Target="../media/image16.jpeg"/><Relationship Id="rId4" Type="http://schemas.openxmlformats.org/officeDocument/2006/relationships/tags" Target="../tags/tag243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tags" Target="../tags/tag247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24.jpe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3.jpeg"/><Relationship Id="rId5" Type="http://schemas.openxmlformats.org/officeDocument/2006/relationships/tags" Target="../tags/tag249.xml"/><Relationship Id="rId10" Type="http://schemas.openxmlformats.org/officeDocument/2006/relationships/image" Target="../media/image22.jpeg"/><Relationship Id="rId4" Type="http://schemas.openxmlformats.org/officeDocument/2006/relationships/tags" Target="../tags/tag248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52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28.jpeg"/><Relationship Id="rId5" Type="http://schemas.openxmlformats.org/officeDocument/2006/relationships/tags" Target="../tags/tag254.xml"/><Relationship Id="rId10" Type="http://schemas.openxmlformats.org/officeDocument/2006/relationships/image" Target="../media/image27.jpeg"/><Relationship Id="rId4" Type="http://schemas.openxmlformats.org/officeDocument/2006/relationships/tags" Target="../tags/tag253.xm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6903" y="968693"/>
            <a:ext cx="4576286" cy="182594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4500">
                <a:cs typeface="+mj-ea"/>
              </a:rPr>
              <a:t>橘园食堂2025年</a:t>
            </a:r>
            <a:br>
              <a:rPr altLang="en-US" sz="4500">
                <a:cs typeface="+mj-ea"/>
              </a:rPr>
            </a:br>
            <a:r>
              <a:rPr altLang="en-US" sz="4500">
                <a:cs typeface="+mj-ea"/>
              </a:rPr>
              <a:t>上半年工作总结</a:t>
            </a:r>
          </a:p>
        </p:txBody>
      </p:sp>
      <p:sp>
        <p:nvSpPr>
          <p:cNvPr id="13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100000"/>
            </a:pPr>
            <a:r>
              <a:rPr altLang="en-US" sz="1800"/>
              <a:t>汇报时间：2025.0</a:t>
            </a:r>
            <a:r>
              <a:rPr lang="en-US" sz="1800"/>
              <a:t>6</a:t>
            </a:r>
            <a:r>
              <a:rPr altLang="en-US" sz="1800"/>
              <a:t>    汇报人：宋小清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4795" y="120650"/>
            <a:ext cx="7295515" cy="563245"/>
            <a:chOff x="-1877094" y="265165"/>
            <a:chExt cx="6634480" cy="563245"/>
          </a:xfrm>
        </p:grpSpPr>
        <p:sp>
          <p:nvSpPr>
            <p:cNvPr id="6" name="圆角矩形 57"/>
            <p:cNvSpPr/>
            <p:nvPr>
              <p:custDataLst>
                <p:tags r:id="rId8"/>
              </p:custDataLst>
            </p:nvPr>
          </p:nvSpPr>
          <p:spPr>
            <a:xfrm flipH="1">
              <a:off x="-1877094" y="265165"/>
              <a:ext cx="6633845" cy="5632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74000">
                  <a:schemeClr val="accent2">
                    <a:lumMod val="45000"/>
                    <a:lumOff val="5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7" name="TextBox 35"/>
            <p:cNvSpPr txBox="1"/>
            <p:nvPr>
              <p:custDataLst>
                <p:tags r:id="rId9"/>
              </p:custDataLst>
            </p:nvPr>
          </p:nvSpPr>
          <p:spPr>
            <a:xfrm>
              <a:off x="-1792639" y="291200"/>
              <a:ext cx="6550025" cy="516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重点工作</a:t>
              </a: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--4.</a:t>
              </a:r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更换、加装空调，增加就餐舒适度</a:t>
              </a:r>
            </a:p>
          </p:txBody>
        </p:sp>
      </p:grpSp>
      <p:pic>
        <p:nvPicPr>
          <p:cNvPr id="2" name="图片 1" descr="微信图片_202505211336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030" y="2865755"/>
            <a:ext cx="1536700" cy="1979930"/>
          </a:xfrm>
          <a:prstGeom prst="rect">
            <a:avLst/>
          </a:prstGeom>
        </p:spPr>
      </p:pic>
      <p:pic>
        <p:nvPicPr>
          <p:cNvPr id="4" name="图片 3" descr="微信图片_2025052113370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265" y="784225"/>
            <a:ext cx="1497965" cy="1990090"/>
          </a:xfrm>
          <a:prstGeom prst="round1Rect">
            <a:avLst/>
          </a:prstGeom>
        </p:spPr>
      </p:pic>
      <p:pic>
        <p:nvPicPr>
          <p:cNvPr id="5" name="图片 4" descr="微信图片_202505211336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39030" y="800100"/>
            <a:ext cx="1536700" cy="1980565"/>
          </a:xfrm>
          <a:prstGeom prst="round1Rect">
            <a:avLst/>
          </a:prstGeom>
        </p:spPr>
      </p:pic>
      <p:pic>
        <p:nvPicPr>
          <p:cNvPr id="10" name="图片 9" descr="微信图片_202505211338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265" y="2866390"/>
            <a:ext cx="1497330" cy="197993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16915" y="911860"/>
            <a:ext cx="2924175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25000"/>
                        <a:lumOff val="75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algn="l">
              <a:lnSpc>
                <a:spcPct val="160000"/>
              </a:lnSpc>
              <a:buClrTx/>
              <a:buSzTx/>
              <a:buFontTx/>
            </a:pPr>
            <a:r>
              <a:rPr lang="zh-CN" altLang="zh-CN" sz="1800">
                <a:solidFill>
                  <a:schemeClr val="accent1">
                    <a:lumMod val="50000"/>
                  </a:schemeClr>
                </a:solidFill>
              </a:rPr>
              <a:t>四月初，食堂一二楼制冷设备焕新升级，新添23台格力吸顶空调，并增设各入口防风门斗，自此，橘园食堂“冬寒夏暑”之困迎刃而解，环境舒适度大幅提升。</a:t>
            </a:r>
          </a:p>
        </p:txBody>
      </p:sp>
      <p:sp>
        <p:nvSpPr>
          <p:cNvPr id="36" name="TextBox 9"/>
          <p:cNvSpPr txBox="1"/>
          <p:nvPr>
            <p:custDataLst>
              <p:tags r:id="rId7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91440" y="120650"/>
            <a:ext cx="538607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28955" y="784225"/>
            <a:ext cx="4947920" cy="2062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lain"/>
            </a:pPr>
            <a:r>
              <a:rPr lang="en-US" altLang="zh-CN" sz="1800">
                <a:solidFill>
                  <a:schemeClr val="tx1"/>
                </a:solidFill>
                <a:latin typeface="+mn-ea"/>
                <a:cs typeface="+mn-ea"/>
              </a:rPr>
              <a:t>.</a:t>
            </a:r>
            <a:r>
              <a:rPr lang="zh-CN" altLang="en-US" sz="1800">
                <a:solidFill>
                  <a:schemeClr val="tx1"/>
                </a:solidFill>
                <a:latin typeface="+mn-ea"/>
                <a:cs typeface="+mn-ea"/>
              </a:rPr>
              <a:t>添置服务呼叫器，让服务更快“到位”。</a:t>
            </a:r>
          </a:p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lain"/>
            </a:pPr>
            <a:r>
              <a:rPr lang="en-US" altLang="zh-CN" sz="1800">
                <a:solidFill>
                  <a:schemeClr val="tx1"/>
                </a:solidFill>
                <a:latin typeface="+mn-ea"/>
                <a:cs typeface="+mn-ea"/>
              </a:rPr>
              <a:t>.</a:t>
            </a:r>
            <a:r>
              <a:rPr lang="zh-CN" altLang="en-US" sz="1800">
                <a:solidFill>
                  <a:schemeClr val="tx1"/>
                </a:solidFill>
                <a:latin typeface="+mn-ea"/>
                <a:cs typeface="+mn-ea"/>
              </a:rPr>
              <a:t>增设病号餐、食材加工、免费雨具等其他食堂力所能及的增值服务。</a:t>
            </a:r>
          </a:p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lain"/>
            </a:pPr>
            <a:r>
              <a:rPr lang="en-US" altLang="zh-CN" sz="1800">
                <a:solidFill>
                  <a:schemeClr val="tx1"/>
                </a:solidFill>
                <a:latin typeface="+mn-ea"/>
                <a:cs typeface="+mn-ea"/>
              </a:rPr>
              <a:t>.</a:t>
            </a:r>
            <a:r>
              <a:rPr lang="zh-CN" altLang="en-US" sz="1800">
                <a:solidFill>
                  <a:schemeClr val="tx1"/>
                </a:solidFill>
                <a:latin typeface="+mn-ea"/>
                <a:cs typeface="+mn-ea"/>
              </a:rPr>
              <a:t>提升校内公务接待餐及工作餐的服务品质。</a:t>
            </a:r>
          </a:p>
        </p:txBody>
      </p:sp>
      <p:pic>
        <p:nvPicPr>
          <p:cNvPr id="13" name="图片 12" descr="微信图片_202505211509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25185" y="1173480"/>
            <a:ext cx="2904490" cy="3874135"/>
          </a:xfrm>
          <a:prstGeom prst="rect">
            <a:avLst/>
          </a:prstGeom>
        </p:spPr>
      </p:pic>
      <p:sp>
        <p:nvSpPr>
          <p:cNvPr id="36" name="TextBox 9"/>
          <p:cNvSpPr txBox="1"/>
          <p:nvPr>
            <p:custDataLst>
              <p:tags r:id="rId5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2" name="图片 1" descr="微信图片_20250521150914(1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" y="2946400"/>
            <a:ext cx="2197100" cy="1760855"/>
          </a:xfrm>
          <a:prstGeom prst="rect">
            <a:avLst/>
          </a:prstGeom>
        </p:spPr>
      </p:pic>
      <p:pic>
        <p:nvPicPr>
          <p:cNvPr id="4" name="图片 3" descr="微信图片_20250522160839(1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655" y="2946400"/>
            <a:ext cx="1897380" cy="176149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54330" y="173990"/>
            <a:ext cx="5123815" cy="45593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重点工作--5.提供增值服务，用心服务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>
            <p:custDataLst>
              <p:tags r:id="rId2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11" name="标题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4050"/>
              <a:t>日常管理</a:t>
            </a:r>
          </a:p>
        </p:txBody>
      </p:sp>
      <p:sp>
        <p:nvSpPr>
          <p:cNvPr id="12" name="节编号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02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227965" y="120650"/>
            <a:ext cx="5231765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14" name="图片 13" descr="杨艳 2025-03-06 07-17-5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16380" y="744855"/>
            <a:ext cx="1172210" cy="1564005"/>
          </a:xfrm>
          <a:prstGeom prst="snip2DiagRect">
            <a:avLst/>
          </a:prstGeom>
        </p:spPr>
      </p:pic>
      <p:pic>
        <p:nvPicPr>
          <p:cNvPr id="18" name="图片 17" descr="黄臣 2025-03-28 08-26-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79115" y="744855"/>
            <a:ext cx="1172210" cy="1564005"/>
          </a:xfrm>
          <a:prstGeom prst="snip2DiagRect">
            <a:avLst/>
          </a:prstGeom>
        </p:spPr>
      </p:pic>
      <p:pic>
        <p:nvPicPr>
          <p:cNvPr id="19" name="图片 18" descr="罗斌斌 2025-03-13 06-55-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41850" y="744855"/>
            <a:ext cx="1172210" cy="1564005"/>
          </a:xfrm>
          <a:prstGeom prst="snip2DiagRect">
            <a:avLst/>
          </a:prstGeom>
        </p:spPr>
      </p:pic>
      <p:pic>
        <p:nvPicPr>
          <p:cNvPr id="20" name="图片 19" descr="罗斌斌 2025-04-10 08-28-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04585" y="744855"/>
            <a:ext cx="1172210" cy="1564005"/>
          </a:xfrm>
          <a:prstGeom prst="snip2DiagRect">
            <a:avLst/>
          </a:prstGeom>
        </p:spPr>
      </p:pic>
      <p:pic>
        <p:nvPicPr>
          <p:cNvPr id="21" name="图片 20" descr="罗斌斌 2025-04-13 06-27-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534160" y="2440305"/>
            <a:ext cx="1172210" cy="1564005"/>
          </a:xfrm>
          <a:prstGeom prst="snip2DiagRect">
            <a:avLst/>
          </a:prstGeom>
        </p:spPr>
      </p:pic>
      <p:pic>
        <p:nvPicPr>
          <p:cNvPr id="23" name="图片 22" descr="罗斌斌 2025-04-14 08-48-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169025" y="2440305"/>
            <a:ext cx="1172210" cy="1564005"/>
          </a:xfrm>
          <a:prstGeom prst="snip2DiagRect">
            <a:avLst/>
          </a:prstGeom>
        </p:spPr>
      </p:pic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1113155" y="4238625"/>
            <a:ext cx="6917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sz="2000" b="1">
                <a:solidFill>
                  <a:schemeClr val="accent1">
                    <a:lumMod val="50000"/>
                  </a:schemeClr>
                </a:solidFill>
              </a:rPr>
              <a:t>根据总务处工作安排，全面执行集中验收任务，管理人员实施排班配置，确保每日全员参与物资集中验收工作。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62915" y="121920"/>
            <a:ext cx="4996815" cy="49149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日常管理--1.物资食材经理现场验收</a:t>
            </a:r>
          </a:p>
        </p:txBody>
      </p:sp>
      <p:pic>
        <p:nvPicPr>
          <p:cNvPr id="2" name="图片 1" descr="tencent-6e3e341f-70f1-4260-a244-74d0fcfb697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115" y="2440305"/>
            <a:ext cx="1175385" cy="1562100"/>
          </a:xfrm>
          <a:prstGeom prst="snip2DiagRect">
            <a:avLst/>
          </a:prstGeom>
        </p:spPr>
      </p:pic>
      <p:pic>
        <p:nvPicPr>
          <p:cNvPr id="3" name="图片 2" descr="tencent-5ba31efa-cd94-4b07-8b2d-414db2c5b7db (1)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755" y="2440305"/>
            <a:ext cx="1170305" cy="1594485"/>
          </a:xfrm>
          <a:prstGeom prst="snip2Diag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241300" y="137160"/>
            <a:ext cx="508508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4" name="图片 3" descr="微信图片_202505220900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278505" y="2889250"/>
            <a:ext cx="1434465" cy="1913890"/>
          </a:xfrm>
          <a:prstGeom prst="rect">
            <a:avLst/>
          </a:prstGeom>
        </p:spPr>
      </p:pic>
      <p:pic>
        <p:nvPicPr>
          <p:cNvPr id="5" name="图片 4" descr="微信图片_2025052209002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175" y="2901315"/>
            <a:ext cx="1452880" cy="1920875"/>
          </a:xfrm>
          <a:prstGeom prst="rect">
            <a:avLst/>
          </a:prstGeom>
        </p:spPr>
      </p:pic>
      <p:pic>
        <p:nvPicPr>
          <p:cNvPr id="8" name="图片 7" descr="微信图片_2025052209002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838700" y="829945"/>
            <a:ext cx="1443355" cy="1925320"/>
          </a:xfrm>
          <a:prstGeom prst="rect">
            <a:avLst/>
          </a:prstGeom>
        </p:spPr>
      </p:pic>
      <p:pic>
        <p:nvPicPr>
          <p:cNvPr id="10" name="图片 9" descr="张琳 2025-03-24 16-00-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272790" y="829945"/>
            <a:ext cx="1446530" cy="1929765"/>
          </a:xfrm>
          <a:prstGeom prst="rect">
            <a:avLst/>
          </a:prstGeom>
        </p:spPr>
      </p:pic>
      <p:pic>
        <p:nvPicPr>
          <p:cNvPr id="12" name="图片 11" descr="微信图片_2025052209000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0815" y="829945"/>
            <a:ext cx="2980055" cy="397510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457950" y="823595"/>
            <a:ext cx="2468880" cy="3979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</a:rPr>
              <a:t>公司检察部每月实施一次无预告的食堂全面突击检查，涵盖物资验收入库、食材加工储存、菜品烹饪销售、食品留样、环境卫生、人员行为规范、餐具消毒及闭餐后整理等，以彻底排查并消除所有潜在的食品安全风险隐患。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21970" y="204470"/>
            <a:ext cx="4745355" cy="42862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日常管理--2.公司“三防”突查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4945" y="101600"/>
            <a:ext cx="5922644" cy="563245"/>
            <a:chOff x="-308644" y="265165"/>
            <a:chExt cx="6070503" cy="563245"/>
          </a:xfrm>
        </p:grpSpPr>
        <p:sp>
          <p:nvSpPr>
            <p:cNvPr id="6" name="圆角矩形 57"/>
            <p:cNvSpPr/>
            <p:nvPr>
              <p:custDataLst>
                <p:tags r:id="rId9"/>
              </p:custDataLst>
            </p:nvPr>
          </p:nvSpPr>
          <p:spPr>
            <a:xfrm flipH="1">
              <a:off x="-308644" y="265165"/>
              <a:ext cx="6069853" cy="5632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7" name="TextBox 35"/>
            <p:cNvSpPr txBox="1"/>
            <p:nvPr>
              <p:custDataLst>
                <p:tags r:id="rId10"/>
              </p:custDataLst>
            </p:nvPr>
          </p:nvSpPr>
          <p:spPr>
            <a:xfrm>
              <a:off x="-160250" y="343905"/>
              <a:ext cx="592210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日常管理</a:t>
              </a: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--</a:t>
              </a:r>
              <a:r>
                <a:rPr lang="en-US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3.</a:t>
              </a:r>
              <a:r>
                <a:rPr 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定期自查</a:t>
              </a: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 </a:t>
              </a:r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确保安全生产</a:t>
              </a:r>
            </a:p>
          </p:txBody>
        </p:sp>
      </p:grpSp>
      <p:sp>
        <p:nvSpPr>
          <p:cNvPr id="36" name="TextBox 9"/>
          <p:cNvSpPr txBox="1"/>
          <p:nvPr>
            <p:custDataLst>
              <p:tags r:id="rId2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8" name="图片 7" descr="罗斌斌 2025-05-12 08-38-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67455" y="2407920"/>
            <a:ext cx="1614170" cy="2153920"/>
          </a:xfrm>
          <a:prstGeom prst="rect">
            <a:avLst/>
          </a:prstGeom>
        </p:spPr>
      </p:pic>
      <p:pic>
        <p:nvPicPr>
          <p:cNvPr id="9" name="图片 8" descr="张琳 2025-03-04 15-55-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55495" y="2407920"/>
            <a:ext cx="1614170" cy="2153920"/>
          </a:xfrm>
          <a:prstGeom prst="rect">
            <a:avLst/>
          </a:prstGeom>
        </p:spPr>
      </p:pic>
      <p:pic>
        <p:nvPicPr>
          <p:cNvPr id="11" name="图片 10" descr="张琳 2025-03-04 16-19-0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43535" y="2407920"/>
            <a:ext cx="1614170" cy="2153920"/>
          </a:xfrm>
          <a:prstGeom prst="rect">
            <a:avLst/>
          </a:prstGeom>
        </p:spPr>
      </p:pic>
      <p:pic>
        <p:nvPicPr>
          <p:cNvPr id="12" name="图片 11" descr="张琳 2025-05-12 20-00-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479415" y="2407920"/>
            <a:ext cx="1614170" cy="2153920"/>
          </a:xfrm>
          <a:prstGeom prst="rect">
            <a:avLst/>
          </a:prstGeom>
        </p:spPr>
      </p:pic>
      <p:pic>
        <p:nvPicPr>
          <p:cNvPr id="13" name="图片 12" descr="张琳 2025-05-12 20-08-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91375" y="2407920"/>
            <a:ext cx="1614170" cy="215392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553720" y="1058545"/>
            <a:ext cx="6637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食堂定期组织管理人员对燃气、物资、水电等开展自查，及时发现并整改安全隐患。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4350" y="4668520"/>
            <a:ext cx="296227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燃气安全自查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49040" y="4630420"/>
            <a:ext cx="16440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食品添加剂使用</a:t>
            </a:r>
          </a:p>
          <a:p>
            <a:pPr algn="ctr"/>
            <a:r>
              <a:rPr lang="zh-CN" altLang="en-US" sz="1350"/>
              <a:t>自查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82665" y="4622800"/>
            <a:ext cx="239395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物资存储自查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421005" y="120650"/>
            <a:ext cx="505079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2" name="图片 1" descr="罗斌斌 2025-04-09 17-41-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185035" y="935355"/>
            <a:ext cx="1487805" cy="19856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图片 3" descr="罗斌斌 2025-04-09 17-42-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839845" y="3023870"/>
            <a:ext cx="1487805" cy="19856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图片 4" descr="罗斌斌 2025-04-22 17-37-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839845" y="935355"/>
            <a:ext cx="1487805" cy="19856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图片 9" descr="张琳 2025-03-19 17-34-0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85035" y="3023870"/>
            <a:ext cx="1487805" cy="19856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图片 13" descr="张琳 2025-03-19 17-34-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471795" y="3023870"/>
            <a:ext cx="1487805" cy="19856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图片 17" descr="张琳 2025-04-11 18-32-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149465" y="3023870"/>
            <a:ext cx="1487805" cy="19856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图片 18" descr="张琳 2025-04-11 18-39-0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494655" y="928370"/>
            <a:ext cx="1487805" cy="19856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图片 19" descr="张琳 2025-04-12 17-04-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149465" y="928370"/>
            <a:ext cx="1487805" cy="19856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269875" y="915035"/>
            <a:ext cx="1596390" cy="19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接受学生监管团队日检，及时解答疑问，并针对发现问题迅速采取整改措施。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37210" y="189230"/>
            <a:ext cx="4934585" cy="42672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日常管理--4.学生监管团队每日检查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349250" y="120650"/>
            <a:ext cx="5147945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74000">
                <a:schemeClr val="accent3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2" name="图片 1" descr="张琳 2025-05-16 09-24-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50" y="853440"/>
            <a:ext cx="1092200" cy="148018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图片 3" descr="罗斌斌 2025-05-09 15-28-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" y="853440"/>
            <a:ext cx="3630295" cy="403733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图片 4" descr="微信图片_202505220923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570" y="853440"/>
            <a:ext cx="1040130" cy="148018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图片 7" descr="张琳 2025-04-09 08-53-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930" y="853440"/>
            <a:ext cx="1174115" cy="14808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图片 8" descr="张琳 2025-04-11 20-20-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918960" y="2444750"/>
            <a:ext cx="1833880" cy="24466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图片 9" descr="张琳 2025-05-16 09-22-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642225" y="853440"/>
            <a:ext cx="1110615" cy="14814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870960" y="2609850"/>
            <a:ext cx="2935605" cy="22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食堂除日行常规卫生外，周五必全面大扫除，设备内外、墙面角落皆不遗漏，力除虫害隐患，确保食品安全无忧，守护每一餐的纯净与安心。</a:t>
            </a:r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62915" y="195580"/>
            <a:ext cx="5034280" cy="41402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日常管理--5.每周五搬家式大扫除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243840" y="120650"/>
            <a:ext cx="6237605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74000">
                <a:schemeClr val="accent2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2" name="图片 1" descr="夸克扫描王_扫描件_2103_16"/>
          <p:cNvPicPr/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378700" y="830580"/>
            <a:ext cx="1643380" cy="12331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图片 3" descr="夸克扫描王_扫描件_2103_18"/>
          <p:cNvPicPr/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32410" y="830580"/>
            <a:ext cx="1643380" cy="12331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图片 4" descr="夸克扫描王_扫描件_小安消杀_27"/>
          <p:cNvPicPr/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028825" y="830580"/>
            <a:ext cx="1643380" cy="12331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图片 7" descr="夸克扫描王_扫描件_2卷._12"/>
          <p:cNvPicPr/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805555" y="830580"/>
            <a:ext cx="1643380" cy="12331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图片 8" descr="夸克扫描王_扫描件_2卷._21"/>
          <p:cNvPicPr/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582285" y="830580"/>
            <a:ext cx="1643380" cy="12331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图片 9" descr="陈保东 2025-04-11 19-38-33"/>
          <p:cNvPicPr/>
          <p:nvPr>
            <p:custDataLst>
              <p:tags r:id="rId9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05" y="2160905"/>
            <a:ext cx="1641600" cy="1234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图片 10" descr="陈保东 2025-04-12 19-44-27"/>
          <p:cNvPicPr/>
          <p:nvPr>
            <p:custDataLst>
              <p:tags r:id="rId10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825" y="2177415"/>
            <a:ext cx="1641600" cy="1234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图片 11" descr="陈保东 2025-04-13 19-42-17"/>
          <p:cNvPicPr/>
          <p:nvPr>
            <p:custDataLst>
              <p:tags r:id="rId11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445" y="2186305"/>
            <a:ext cx="1641600" cy="1234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图片 12" descr="陈保东 2025-04-22 19-38-55"/>
          <p:cNvPicPr/>
          <p:nvPr>
            <p:custDataLst>
              <p:tags r:id="rId12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065" y="2179955"/>
            <a:ext cx="1641600" cy="1234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4" name="图片 13" descr="陈保东 2025-04-23 19-45-11"/>
          <p:cNvPicPr/>
          <p:nvPr>
            <p:custDataLst>
              <p:tags r:id="rId13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685" y="2177415"/>
            <a:ext cx="1641600" cy="1234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232410" y="3859530"/>
            <a:ext cx="8561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</a:rPr>
              <a:t>签约专业消杀团队队每月至少四次，全面灭四害于食堂内外；食堂还每日对大厅、后厨及卫生间进行消杀，确保内部环境洁净。</a:t>
            </a:r>
          </a:p>
        </p:txBody>
      </p:sp>
      <p:sp>
        <p:nvSpPr>
          <p:cNvPr id="18" name="标题 17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62915" y="205105"/>
            <a:ext cx="6084570" cy="39370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日常管理--6.专业团队灭四害消杀和日常消杀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280670" y="120650"/>
            <a:ext cx="5873115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80670" y="4454525"/>
            <a:ext cx="8468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</a:rPr>
              <a:t>每月举办学生权益座谈会，倾听学子心声。据此，我们迅速调整服务策略。同时，构建反馈机制，确保每条建议皆获妥善处理与回应。</a:t>
            </a:r>
          </a:p>
        </p:txBody>
      </p:sp>
      <p:pic>
        <p:nvPicPr>
          <p:cNvPr id="2" name="图片 1" descr="lQDPJwvzY27ixkfNC9DND8Cwe9zMMVgZ6bAHvoi-6T7aAA_4032_30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796925"/>
            <a:ext cx="2239010" cy="1679575"/>
          </a:xfrm>
          <a:prstGeom prst="rect">
            <a:avLst/>
          </a:prstGeom>
        </p:spPr>
      </p:pic>
      <p:pic>
        <p:nvPicPr>
          <p:cNvPr id="4" name="图片 3" descr="lQDPJxnYbCCF-EfNC9DND8CwWahy2hU1kVUHvojBVslAAA_4032_30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55" y="796925"/>
            <a:ext cx="2239010" cy="1679575"/>
          </a:xfrm>
          <a:prstGeom prst="rect">
            <a:avLst/>
          </a:prstGeom>
        </p:spPr>
      </p:pic>
      <p:pic>
        <p:nvPicPr>
          <p:cNvPr id="5" name="图片 4" descr="lQDPJwGcwh9sNsfNC9DND8Cw6rJEJHUGzY4HvojCwSgwAA_4032_30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10" y="796925"/>
            <a:ext cx="2239010" cy="1679575"/>
          </a:xfrm>
          <a:prstGeom prst="rect">
            <a:avLst/>
          </a:prstGeom>
        </p:spPr>
      </p:pic>
      <p:pic>
        <p:nvPicPr>
          <p:cNvPr id="8" name="图片 7" descr="微信图片_20250522105421"/>
          <p:cNvPicPr/>
          <p:nvPr>
            <p:custDataLst>
              <p:tags r:id="rId8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40" y="2661285"/>
            <a:ext cx="2239645" cy="1608455"/>
          </a:xfrm>
          <a:prstGeom prst="rect">
            <a:avLst/>
          </a:prstGeom>
        </p:spPr>
      </p:pic>
      <p:pic>
        <p:nvPicPr>
          <p:cNvPr id="9" name="图片 8" descr="微信图片_20250522105433"/>
          <p:cNvPicPr/>
          <p:nvPr>
            <p:custDataLst>
              <p:tags r:id="rId9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120" y="2661285"/>
            <a:ext cx="2239645" cy="1608455"/>
          </a:xfrm>
          <a:prstGeom prst="rect">
            <a:avLst/>
          </a:prstGeom>
        </p:spPr>
      </p:pic>
      <p:pic>
        <p:nvPicPr>
          <p:cNvPr id="10" name="图片 9" descr="微信图片_20250522105434"/>
          <p:cNvPicPr/>
          <p:nvPr>
            <p:custDataLst>
              <p:tags r:id="rId10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2661285"/>
            <a:ext cx="2239645" cy="160845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23240" y="140335"/>
            <a:ext cx="5629910" cy="47180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日常管理--7.定期召开学生权益座谈会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9"/>
          <p:cNvSpPr txBox="1"/>
          <p:nvPr>
            <p:custDataLst>
              <p:tags r:id="rId2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6" name="任意多边形 2"/>
          <p:cNvSpPr/>
          <p:nvPr>
            <p:custDataLst>
              <p:tags r:id="rId3"/>
            </p:custDataLst>
          </p:nvPr>
        </p:nvSpPr>
        <p:spPr>
          <a:xfrm>
            <a:off x="2151098" y="906249"/>
            <a:ext cx="3047092" cy="43164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89" h="1033">
                <a:moveTo>
                  <a:pt x="530" y="0"/>
                </a:moveTo>
                <a:cubicBezTo>
                  <a:pt x="627" y="0"/>
                  <a:pt x="709" y="13"/>
                  <a:pt x="775" y="38"/>
                </a:cubicBezTo>
                <a:lnTo>
                  <a:pt x="775" y="244"/>
                </a:lnTo>
                <a:cubicBezTo>
                  <a:pt x="707" y="204"/>
                  <a:pt x="631" y="184"/>
                  <a:pt x="545" y="184"/>
                </a:cubicBezTo>
                <a:cubicBezTo>
                  <a:pt x="448" y="184"/>
                  <a:pt x="370" y="215"/>
                  <a:pt x="311" y="278"/>
                </a:cubicBezTo>
                <a:cubicBezTo>
                  <a:pt x="253" y="340"/>
                  <a:pt x="224" y="422"/>
                  <a:pt x="224" y="522"/>
                </a:cubicBezTo>
                <a:cubicBezTo>
                  <a:pt x="224" y="620"/>
                  <a:pt x="251" y="699"/>
                  <a:pt x="307" y="759"/>
                </a:cubicBezTo>
                <a:cubicBezTo>
                  <a:pt x="362" y="818"/>
                  <a:pt x="437" y="848"/>
                  <a:pt x="532" y="848"/>
                </a:cubicBezTo>
                <a:cubicBezTo>
                  <a:pt x="621" y="848"/>
                  <a:pt x="702" y="827"/>
                  <a:pt x="775" y="784"/>
                </a:cubicBezTo>
                <a:lnTo>
                  <a:pt x="775" y="979"/>
                </a:lnTo>
                <a:cubicBezTo>
                  <a:pt x="702" y="1015"/>
                  <a:pt x="607" y="1033"/>
                  <a:pt x="490" y="1033"/>
                </a:cubicBezTo>
                <a:cubicBezTo>
                  <a:pt x="340" y="1033"/>
                  <a:pt x="221" y="988"/>
                  <a:pt x="132" y="898"/>
                </a:cubicBezTo>
                <a:cubicBezTo>
                  <a:pt x="44" y="807"/>
                  <a:pt x="0" y="688"/>
                  <a:pt x="0" y="538"/>
                </a:cubicBezTo>
                <a:cubicBezTo>
                  <a:pt x="0" y="380"/>
                  <a:pt x="49" y="251"/>
                  <a:pt x="148" y="150"/>
                </a:cubicBezTo>
                <a:cubicBezTo>
                  <a:pt x="247" y="50"/>
                  <a:pt x="374" y="0"/>
                  <a:pt x="530" y="0"/>
                </a:cubicBezTo>
                <a:close/>
                <a:moveTo>
                  <a:pt x="7000" y="0"/>
                </a:moveTo>
                <a:cubicBezTo>
                  <a:pt x="7097" y="0"/>
                  <a:pt x="7179" y="13"/>
                  <a:pt x="7245" y="38"/>
                </a:cubicBezTo>
                <a:lnTo>
                  <a:pt x="7245" y="238"/>
                </a:lnTo>
                <a:cubicBezTo>
                  <a:pt x="7178" y="192"/>
                  <a:pt x="7100" y="170"/>
                  <a:pt x="7010" y="170"/>
                </a:cubicBezTo>
                <a:cubicBezTo>
                  <a:pt x="6957" y="170"/>
                  <a:pt x="6916" y="179"/>
                  <a:pt x="6884" y="198"/>
                </a:cubicBezTo>
                <a:cubicBezTo>
                  <a:pt x="6853" y="217"/>
                  <a:pt x="6837" y="243"/>
                  <a:pt x="6837" y="275"/>
                </a:cubicBezTo>
                <a:cubicBezTo>
                  <a:pt x="6837" y="301"/>
                  <a:pt x="6848" y="325"/>
                  <a:pt x="6869" y="346"/>
                </a:cubicBezTo>
                <a:cubicBezTo>
                  <a:pt x="6891" y="368"/>
                  <a:pt x="6944" y="397"/>
                  <a:pt x="7029" y="434"/>
                </a:cubicBezTo>
                <a:cubicBezTo>
                  <a:pt x="7128" y="477"/>
                  <a:pt x="7196" y="522"/>
                  <a:pt x="7233" y="569"/>
                </a:cubicBezTo>
                <a:cubicBezTo>
                  <a:pt x="7270" y="616"/>
                  <a:pt x="7289" y="673"/>
                  <a:pt x="7289" y="738"/>
                </a:cubicBezTo>
                <a:cubicBezTo>
                  <a:pt x="7289" y="834"/>
                  <a:pt x="7255" y="907"/>
                  <a:pt x="7187" y="957"/>
                </a:cubicBezTo>
                <a:cubicBezTo>
                  <a:pt x="7119" y="1007"/>
                  <a:pt x="7023" y="1033"/>
                  <a:pt x="6898" y="1033"/>
                </a:cubicBezTo>
                <a:cubicBezTo>
                  <a:pt x="6783" y="1033"/>
                  <a:pt x="6690" y="1014"/>
                  <a:pt x="6617" y="977"/>
                </a:cubicBezTo>
                <a:lnTo>
                  <a:pt x="6617" y="764"/>
                </a:lnTo>
                <a:cubicBezTo>
                  <a:pt x="6697" y="830"/>
                  <a:pt x="6788" y="864"/>
                  <a:pt x="6891" y="864"/>
                </a:cubicBezTo>
                <a:cubicBezTo>
                  <a:pt x="6949" y="864"/>
                  <a:pt x="6992" y="854"/>
                  <a:pt x="7022" y="834"/>
                </a:cubicBezTo>
                <a:cubicBezTo>
                  <a:pt x="7051" y="814"/>
                  <a:pt x="7065" y="788"/>
                  <a:pt x="7065" y="757"/>
                </a:cubicBezTo>
                <a:cubicBezTo>
                  <a:pt x="7065" y="730"/>
                  <a:pt x="7054" y="704"/>
                  <a:pt x="7031" y="680"/>
                </a:cubicBezTo>
                <a:cubicBezTo>
                  <a:pt x="7007" y="656"/>
                  <a:pt x="6946" y="623"/>
                  <a:pt x="6847" y="582"/>
                </a:cubicBezTo>
                <a:cubicBezTo>
                  <a:pt x="6691" y="516"/>
                  <a:pt x="6613" y="420"/>
                  <a:pt x="6613" y="293"/>
                </a:cubicBezTo>
                <a:cubicBezTo>
                  <a:pt x="6613" y="200"/>
                  <a:pt x="6648" y="128"/>
                  <a:pt x="6719" y="77"/>
                </a:cubicBezTo>
                <a:cubicBezTo>
                  <a:pt x="6790" y="26"/>
                  <a:pt x="6883" y="0"/>
                  <a:pt x="7000" y="0"/>
                </a:cubicBezTo>
                <a:close/>
                <a:moveTo>
                  <a:pt x="2013" y="17"/>
                </a:moveTo>
                <a:lnTo>
                  <a:pt x="2245" y="17"/>
                </a:lnTo>
                <a:lnTo>
                  <a:pt x="2652" y="645"/>
                </a:lnTo>
                <a:cubicBezTo>
                  <a:pt x="2679" y="686"/>
                  <a:pt x="2696" y="713"/>
                  <a:pt x="2702" y="724"/>
                </a:cubicBezTo>
                <a:lnTo>
                  <a:pt x="2705" y="724"/>
                </a:lnTo>
                <a:cubicBezTo>
                  <a:pt x="2700" y="700"/>
                  <a:pt x="2698" y="654"/>
                  <a:pt x="2698" y="586"/>
                </a:cubicBezTo>
                <a:lnTo>
                  <a:pt x="2698" y="17"/>
                </a:lnTo>
                <a:lnTo>
                  <a:pt x="2900" y="17"/>
                </a:lnTo>
                <a:lnTo>
                  <a:pt x="2900" y="1015"/>
                </a:lnTo>
                <a:lnTo>
                  <a:pt x="2682" y="1015"/>
                </a:lnTo>
                <a:lnTo>
                  <a:pt x="2259" y="369"/>
                </a:lnTo>
                <a:cubicBezTo>
                  <a:pt x="2237" y="336"/>
                  <a:pt x="2222" y="309"/>
                  <a:pt x="2212" y="288"/>
                </a:cubicBezTo>
                <a:lnTo>
                  <a:pt x="2208" y="288"/>
                </a:lnTo>
                <a:cubicBezTo>
                  <a:pt x="2212" y="322"/>
                  <a:pt x="2214" y="376"/>
                  <a:pt x="2214" y="447"/>
                </a:cubicBezTo>
                <a:lnTo>
                  <a:pt x="2214" y="1015"/>
                </a:lnTo>
                <a:lnTo>
                  <a:pt x="2013" y="1015"/>
                </a:lnTo>
                <a:lnTo>
                  <a:pt x="2013" y="17"/>
                </a:lnTo>
                <a:close/>
                <a:moveTo>
                  <a:pt x="3044" y="17"/>
                </a:moveTo>
                <a:lnTo>
                  <a:pt x="3827" y="17"/>
                </a:lnTo>
                <a:lnTo>
                  <a:pt x="3827" y="191"/>
                </a:lnTo>
                <a:lnTo>
                  <a:pt x="3542" y="191"/>
                </a:lnTo>
                <a:lnTo>
                  <a:pt x="3542" y="1015"/>
                </a:lnTo>
                <a:lnTo>
                  <a:pt x="3328" y="1015"/>
                </a:lnTo>
                <a:lnTo>
                  <a:pt x="3328" y="191"/>
                </a:lnTo>
                <a:lnTo>
                  <a:pt x="3044" y="191"/>
                </a:lnTo>
                <a:lnTo>
                  <a:pt x="3044" y="17"/>
                </a:lnTo>
                <a:close/>
                <a:moveTo>
                  <a:pt x="3963" y="17"/>
                </a:moveTo>
                <a:lnTo>
                  <a:pt x="4530" y="17"/>
                </a:lnTo>
                <a:lnTo>
                  <a:pt x="4530" y="191"/>
                </a:lnTo>
                <a:lnTo>
                  <a:pt x="4175" y="191"/>
                </a:lnTo>
                <a:lnTo>
                  <a:pt x="4175" y="426"/>
                </a:lnTo>
                <a:lnTo>
                  <a:pt x="4505" y="426"/>
                </a:lnTo>
                <a:lnTo>
                  <a:pt x="4505" y="599"/>
                </a:lnTo>
                <a:lnTo>
                  <a:pt x="4175" y="599"/>
                </a:lnTo>
                <a:lnTo>
                  <a:pt x="4175" y="841"/>
                </a:lnTo>
                <a:lnTo>
                  <a:pt x="4554" y="841"/>
                </a:lnTo>
                <a:lnTo>
                  <a:pt x="4554" y="1015"/>
                </a:lnTo>
                <a:lnTo>
                  <a:pt x="3963" y="1015"/>
                </a:lnTo>
                <a:lnTo>
                  <a:pt x="3963" y="17"/>
                </a:lnTo>
                <a:close/>
                <a:moveTo>
                  <a:pt x="4713" y="17"/>
                </a:moveTo>
                <a:lnTo>
                  <a:pt x="4945" y="17"/>
                </a:lnTo>
                <a:lnTo>
                  <a:pt x="5352" y="645"/>
                </a:lnTo>
                <a:cubicBezTo>
                  <a:pt x="5379" y="686"/>
                  <a:pt x="5396" y="713"/>
                  <a:pt x="5402" y="724"/>
                </a:cubicBezTo>
                <a:lnTo>
                  <a:pt x="5405" y="724"/>
                </a:lnTo>
                <a:cubicBezTo>
                  <a:pt x="5400" y="700"/>
                  <a:pt x="5398" y="654"/>
                  <a:pt x="5398" y="586"/>
                </a:cubicBezTo>
                <a:lnTo>
                  <a:pt x="5398" y="17"/>
                </a:lnTo>
                <a:lnTo>
                  <a:pt x="5600" y="17"/>
                </a:lnTo>
                <a:lnTo>
                  <a:pt x="5600" y="1015"/>
                </a:lnTo>
                <a:lnTo>
                  <a:pt x="5382" y="1015"/>
                </a:lnTo>
                <a:lnTo>
                  <a:pt x="4959" y="369"/>
                </a:lnTo>
                <a:cubicBezTo>
                  <a:pt x="4937" y="336"/>
                  <a:pt x="4922" y="309"/>
                  <a:pt x="4912" y="288"/>
                </a:cubicBezTo>
                <a:lnTo>
                  <a:pt x="4908" y="288"/>
                </a:lnTo>
                <a:cubicBezTo>
                  <a:pt x="4912" y="322"/>
                  <a:pt x="4914" y="376"/>
                  <a:pt x="4914" y="447"/>
                </a:cubicBezTo>
                <a:lnTo>
                  <a:pt x="4914" y="1015"/>
                </a:lnTo>
                <a:lnTo>
                  <a:pt x="4713" y="1015"/>
                </a:lnTo>
                <a:lnTo>
                  <a:pt x="4713" y="17"/>
                </a:lnTo>
                <a:close/>
                <a:moveTo>
                  <a:pt x="5744" y="17"/>
                </a:moveTo>
                <a:lnTo>
                  <a:pt x="6527" y="17"/>
                </a:lnTo>
                <a:lnTo>
                  <a:pt x="6527" y="191"/>
                </a:lnTo>
                <a:lnTo>
                  <a:pt x="6242" y="191"/>
                </a:lnTo>
                <a:lnTo>
                  <a:pt x="6242" y="1015"/>
                </a:lnTo>
                <a:lnTo>
                  <a:pt x="6028" y="1015"/>
                </a:lnTo>
                <a:lnTo>
                  <a:pt x="6028" y="191"/>
                </a:lnTo>
                <a:lnTo>
                  <a:pt x="5744" y="191"/>
                </a:lnTo>
                <a:lnTo>
                  <a:pt x="5744" y="17"/>
                </a:lnTo>
                <a:close/>
                <a:moveTo>
                  <a:pt x="1362" y="184"/>
                </a:moveTo>
                <a:cubicBezTo>
                  <a:pt x="1279" y="184"/>
                  <a:pt x="1213" y="215"/>
                  <a:pt x="1166" y="277"/>
                </a:cubicBezTo>
                <a:cubicBezTo>
                  <a:pt x="1118" y="339"/>
                  <a:pt x="1094" y="419"/>
                  <a:pt x="1094" y="518"/>
                </a:cubicBezTo>
                <a:cubicBezTo>
                  <a:pt x="1094" y="615"/>
                  <a:pt x="1117" y="694"/>
                  <a:pt x="1164" y="756"/>
                </a:cubicBezTo>
                <a:cubicBezTo>
                  <a:pt x="1211" y="817"/>
                  <a:pt x="1275" y="848"/>
                  <a:pt x="1357" y="848"/>
                </a:cubicBezTo>
                <a:cubicBezTo>
                  <a:pt x="1440" y="848"/>
                  <a:pt x="1505" y="819"/>
                  <a:pt x="1551" y="760"/>
                </a:cubicBezTo>
                <a:cubicBezTo>
                  <a:pt x="1598" y="700"/>
                  <a:pt x="1621" y="621"/>
                  <a:pt x="1621" y="521"/>
                </a:cubicBezTo>
                <a:cubicBezTo>
                  <a:pt x="1621" y="417"/>
                  <a:pt x="1598" y="335"/>
                  <a:pt x="1553" y="275"/>
                </a:cubicBezTo>
                <a:cubicBezTo>
                  <a:pt x="1508" y="215"/>
                  <a:pt x="1444" y="184"/>
                  <a:pt x="1362" y="184"/>
                </a:cubicBezTo>
                <a:close/>
                <a:moveTo>
                  <a:pt x="1369" y="0"/>
                </a:moveTo>
                <a:cubicBezTo>
                  <a:pt x="1512" y="0"/>
                  <a:pt x="1626" y="47"/>
                  <a:pt x="1713" y="142"/>
                </a:cubicBezTo>
                <a:cubicBezTo>
                  <a:pt x="1800" y="237"/>
                  <a:pt x="1844" y="359"/>
                  <a:pt x="1844" y="509"/>
                </a:cubicBezTo>
                <a:cubicBezTo>
                  <a:pt x="1844" y="664"/>
                  <a:pt x="1799" y="790"/>
                  <a:pt x="1708" y="887"/>
                </a:cubicBezTo>
                <a:cubicBezTo>
                  <a:pt x="1618" y="984"/>
                  <a:pt x="1499" y="1033"/>
                  <a:pt x="1353" y="1033"/>
                </a:cubicBezTo>
                <a:cubicBezTo>
                  <a:pt x="1210" y="1033"/>
                  <a:pt x="1093" y="986"/>
                  <a:pt x="1004" y="892"/>
                </a:cubicBezTo>
                <a:cubicBezTo>
                  <a:pt x="915" y="798"/>
                  <a:pt x="870" y="677"/>
                  <a:pt x="870" y="529"/>
                </a:cubicBezTo>
                <a:cubicBezTo>
                  <a:pt x="870" y="373"/>
                  <a:pt x="916" y="245"/>
                  <a:pt x="1007" y="147"/>
                </a:cubicBezTo>
                <a:cubicBezTo>
                  <a:pt x="1098" y="49"/>
                  <a:pt x="1219" y="0"/>
                  <a:pt x="1369" y="0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" name="标题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4500"/>
              <a:t>目 录</a:t>
            </a:r>
          </a:p>
        </p:txBody>
      </p:sp>
      <p:sp>
        <p:nvSpPr>
          <p:cNvPr id="8" name="序号"/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168718" y="1653540"/>
            <a:ext cx="567214" cy="567214"/>
          </a:xfrm>
          <a:prstGeom prst="ellipse">
            <a:avLst/>
          </a:prstGeom>
          <a:solidFill>
            <a:srgbClr val="FFFFFF"/>
          </a:solidFill>
        </p:spPr>
        <p:txBody>
          <a:bodyPr wrap="none" lIns="13335" tIns="27146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>
                <a:solidFill>
                  <a:schemeClr val="accent1"/>
                </a:solidFill>
                <a:latin typeface="+mn-ea"/>
              </a:rPr>
              <a:t>01</a:t>
            </a:r>
          </a:p>
        </p:txBody>
      </p:sp>
      <p:sp>
        <p:nvSpPr>
          <p:cNvPr id="9" name="项标题"/>
          <p:cNvSpPr txBox="1"/>
          <p:nvPr>
            <p:custDataLst>
              <p:tags r:id="rId6"/>
            </p:custDataLst>
          </p:nvPr>
        </p:nvSpPr>
        <p:spPr>
          <a:xfrm>
            <a:off x="2095500" y="1606391"/>
            <a:ext cx="4489133" cy="6615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100" b="1" spc="300" dirty="0">
                <a:solidFill>
                  <a:srgbClr val="FFFFFF"/>
                </a:solidFill>
                <a:latin typeface="+mn-ea"/>
                <a:sym typeface="方正仿宋_GB2312" panose="02000000000000000000" charset="-122"/>
              </a:rPr>
              <a:t>重点工作</a:t>
            </a:r>
          </a:p>
        </p:txBody>
      </p:sp>
      <p:sp>
        <p:nvSpPr>
          <p:cNvPr id="10" name="序号"/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69194" y="2401729"/>
            <a:ext cx="567214" cy="567214"/>
          </a:xfrm>
          <a:prstGeom prst="ellipse">
            <a:avLst/>
          </a:prstGeom>
          <a:solidFill>
            <a:srgbClr val="FFFFFF"/>
          </a:solidFill>
        </p:spPr>
        <p:txBody>
          <a:bodyPr wrap="none" lIns="13335" tIns="27146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>
                <a:solidFill>
                  <a:schemeClr val="accent1"/>
                </a:solidFill>
                <a:latin typeface="+mn-ea"/>
              </a:rPr>
              <a:t>02</a:t>
            </a:r>
          </a:p>
        </p:txBody>
      </p:sp>
      <p:sp>
        <p:nvSpPr>
          <p:cNvPr id="11" name="项标题"/>
          <p:cNvSpPr txBox="1"/>
          <p:nvPr>
            <p:custDataLst>
              <p:tags r:id="rId8"/>
            </p:custDataLst>
          </p:nvPr>
        </p:nvSpPr>
        <p:spPr>
          <a:xfrm>
            <a:off x="2095500" y="2354580"/>
            <a:ext cx="4489133" cy="6615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100" b="1" spc="300" dirty="0">
                <a:solidFill>
                  <a:srgbClr val="FFFFFF"/>
                </a:solidFill>
                <a:latin typeface="+mn-ea"/>
                <a:sym typeface="方正仿宋_GB2312" panose="02000000000000000000" charset="-122"/>
              </a:rPr>
              <a:t>日常管理</a:t>
            </a:r>
          </a:p>
        </p:txBody>
      </p:sp>
      <p:sp>
        <p:nvSpPr>
          <p:cNvPr id="12" name="序号"/>
          <p:cNvSpPr txBox="1"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69670" y="3149918"/>
            <a:ext cx="567214" cy="567214"/>
          </a:xfrm>
          <a:prstGeom prst="ellipse">
            <a:avLst/>
          </a:prstGeom>
          <a:solidFill>
            <a:srgbClr val="FFFFFF"/>
          </a:solidFill>
        </p:spPr>
        <p:txBody>
          <a:bodyPr wrap="none" lIns="13335" tIns="27146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>
                <a:solidFill>
                  <a:schemeClr val="accent1"/>
                </a:solidFill>
                <a:latin typeface="+mn-ea"/>
              </a:rPr>
              <a:t>03</a:t>
            </a:r>
          </a:p>
        </p:txBody>
      </p:sp>
      <p:sp>
        <p:nvSpPr>
          <p:cNvPr id="13" name="项标题"/>
          <p:cNvSpPr txBox="1"/>
          <p:nvPr>
            <p:custDataLst>
              <p:tags r:id="rId10"/>
            </p:custDataLst>
          </p:nvPr>
        </p:nvSpPr>
        <p:spPr>
          <a:xfrm>
            <a:off x="2095976" y="3102769"/>
            <a:ext cx="4489133" cy="6615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100" b="1" spc="300" dirty="0">
                <a:solidFill>
                  <a:srgbClr val="FFFFFF"/>
                </a:solidFill>
                <a:latin typeface="+mn-ea"/>
                <a:sym typeface="方正仿宋_GB2312" panose="02000000000000000000" charset="-122"/>
              </a:rPr>
              <a:t>文化建设活动概览</a:t>
            </a:r>
          </a:p>
        </p:txBody>
      </p:sp>
      <p:sp>
        <p:nvSpPr>
          <p:cNvPr id="14" name="序号"/>
          <p:cNvSpPr txBox="1"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168718" y="3898106"/>
            <a:ext cx="567214" cy="567214"/>
          </a:xfrm>
          <a:prstGeom prst="ellipse">
            <a:avLst/>
          </a:prstGeom>
          <a:solidFill>
            <a:srgbClr val="FFFFFF"/>
          </a:solidFill>
        </p:spPr>
        <p:txBody>
          <a:bodyPr wrap="none" lIns="13335" tIns="27146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>
                <a:solidFill>
                  <a:schemeClr val="accent1"/>
                </a:solidFill>
                <a:latin typeface="+mn-ea"/>
              </a:rPr>
              <a:t>04</a:t>
            </a:r>
          </a:p>
        </p:txBody>
      </p:sp>
      <p:sp>
        <p:nvSpPr>
          <p:cNvPr id="15" name="项标题"/>
          <p:cNvSpPr txBox="1"/>
          <p:nvPr>
            <p:custDataLst>
              <p:tags r:id="rId12"/>
            </p:custDataLst>
          </p:nvPr>
        </p:nvSpPr>
        <p:spPr>
          <a:xfrm>
            <a:off x="2095024" y="3850958"/>
            <a:ext cx="4489133" cy="6615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100" b="1" spc="300" dirty="0">
                <a:solidFill>
                  <a:srgbClr val="FFFFFF"/>
                </a:solidFill>
                <a:latin typeface="+mn-ea"/>
                <a:sym typeface="方正仿宋_GB2312" panose="02000000000000000000" charset="-122"/>
              </a:rPr>
              <a:t>存在的问题及下一步工作思路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>
            <p:custDataLst>
              <p:tags r:id="rId2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14" name="文本占位符 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02870" y="111760"/>
            <a:ext cx="1544955" cy="3403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marR="0" indent="-17145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zh-CN" sz="1350" b="1" i="0" u="none" strike="noStrike" kern="1200" cap="none" spc="0" normalizeH="0" baseline="0" noProof="1">
                <a:solidFill>
                  <a:srgbClr val="000000"/>
                </a:solidFill>
                <a:uFillTx/>
                <a:latin typeface="+mn-lt"/>
                <a:ea typeface="+mn-ea"/>
                <a:cs typeface="黑体" panose="02010609060101010101" charset="-122"/>
              </a:defRPr>
            </a:lvl1pPr>
            <a:lvl2pPr marL="34290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350" b="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68580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350" b="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02870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350" b="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37160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50" b="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chemeClr val="tx1"/>
                </a:solidFill>
              </a:rPr>
              <a:t>橘</a:t>
            </a:r>
            <a:r>
              <a:rPr>
                <a:solidFill>
                  <a:schemeClr val="tx1"/>
                </a:solidFill>
              </a:rPr>
              <a:t> 园 食 堂</a:t>
            </a:r>
          </a:p>
        </p:txBody>
      </p:sp>
      <p:sp>
        <p:nvSpPr>
          <p:cNvPr id="11" name="标题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85835" y="1484190"/>
            <a:ext cx="6571800" cy="8478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4050"/>
              <a:t>文化建设</a:t>
            </a:r>
            <a:r>
              <a:rPr altLang="en-US" sz="4050"/>
              <a:t>活动概览</a:t>
            </a:r>
          </a:p>
        </p:txBody>
      </p:sp>
      <p:sp>
        <p:nvSpPr>
          <p:cNvPr id="12" name="节编号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869465" y="636115"/>
            <a:ext cx="3404700" cy="8478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03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493395" y="120650"/>
            <a:ext cx="1633855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grpSp>
        <p:nvGrpSpPr>
          <p:cNvPr id="95" name="组合 94"/>
          <p:cNvGrpSpPr/>
          <p:nvPr>
            <p:custDataLst>
              <p:tags r:id="rId4"/>
            </p:custDataLst>
          </p:nvPr>
        </p:nvGrpSpPr>
        <p:grpSpPr>
          <a:xfrm>
            <a:off x="1188856" y="1358131"/>
            <a:ext cx="2018869" cy="2011326"/>
            <a:chOff x="2199" y="2330"/>
            <a:chExt cx="14803" cy="14745"/>
          </a:xfrm>
        </p:grpSpPr>
        <p:pic>
          <p:nvPicPr>
            <p:cNvPr id="96" name="图片 95" descr="F:/素材图片1/pexels-fauxels-3184291.jpgpexels-fauxels-318429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060000">
              <a:off x="3189" y="2867"/>
              <a:ext cx="12683" cy="13034"/>
            </a:xfrm>
            <a:prstGeom prst="roundRect">
              <a:avLst>
                <a:gd name="adj" fmla="val 7810"/>
              </a:avLst>
            </a:prstGeom>
          </p:spPr>
        </p:pic>
        <p:sp>
          <p:nvSpPr>
            <p:cNvPr id="97" name="任意多边形: 形状 1587"/>
            <p:cNvSpPr/>
            <p:nvPr>
              <p:custDataLst>
                <p:tags r:id="rId14"/>
              </p:custDataLst>
            </p:nvPr>
          </p:nvSpPr>
          <p:spPr>
            <a:xfrm>
              <a:off x="16054" y="16127"/>
              <a:ext cx="948" cy="949"/>
            </a:xfrm>
            <a:custGeom>
              <a:avLst/>
              <a:gdLst>
                <a:gd name="connsiteX0" fmla="*/ 237228 w 266523"/>
                <a:gd name="connsiteY0" fmla="*/ 266808 h 267053"/>
                <a:gd name="connsiteX1" fmla="*/ 216559 w 266523"/>
                <a:gd name="connsiteY1" fmla="*/ 258235 h 267053"/>
                <a:gd name="connsiteX2" fmla="*/ 9580 w 266523"/>
                <a:gd name="connsiteY2" fmla="*/ 50876 h 267053"/>
                <a:gd name="connsiteX3" fmla="*/ 7444 w 266523"/>
                <a:gd name="connsiteY3" fmla="*/ 9442 h 267053"/>
                <a:gd name="connsiteX4" fmla="*/ 48878 w 266523"/>
                <a:gd name="connsiteY4" fmla="*/ 7306 h 267053"/>
                <a:gd name="connsiteX5" fmla="*/ 51014 w 266523"/>
                <a:gd name="connsiteY5" fmla="*/ 9442 h 267053"/>
                <a:gd name="connsiteX6" fmla="*/ 257897 w 266523"/>
                <a:gd name="connsiteY6" fmla="*/ 216421 h 267053"/>
                <a:gd name="connsiteX7" fmla="*/ 257748 w 266523"/>
                <a:gd name="connsiteY7" fmla="*/ 257909 h 267053"/>
                <a:gd name="connsiteX8" fmla="*/ 237228 w 266523"/>
                <a:gd name="connsiteY8" fmla="*/ 266427 h 26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9" h="880">
                  <a:moveTo>
                    <a:pt x="101" y="0"/>
                  </a:moveTo>
                  <a:cubicBezTo>
                    <a:pt x="122" y="1"/>
                    <a:pt x="144" y="9"/>
                    <a:pt x="161" y="25"/>
                  </a:cubicBezTo>
                  <a:cubicBezTo>
                    <a:pt x="164" y="27"/>
                    <a:pt x="166" y="29"/>
                    <a:pt x="168" y="32"/>
                  </a:cubicBezTo>
                  <a:lnTo>
                    <a:pt x="442" y="306"/>
                  </a:lnTo>
                  <a:lnTo>
                    <a:pt x="715" y="33"/>
                  </a:lnTo>
                  <a:cubicBezTo>
                    <a:pt x="752" y="-4"/>
                    <a:pt x="813" y="-4"/>
                    <a:pt x="851" y="33"/>
                  </a:cubicBezTo>
                  <a:cubicBezTo>
                    <a:pt x="888" y="71"/>
                    <a:pt x="888" y="132"/>
                    <a:pt x="851" y="170"/>
                  </a:cubicBezTo>
                  <a:lnTo>
                    <a:pt x="578" y="442"/>
                  </a:lnTo>
                  <a:lnTo>
                    <a:pt x="849" y="714"/>
                  </a:lnTo>
                  <a:cubicBezTo>
                    <a:pt x="887" y="752"/>
                    <a:pt x="886" y="813"/>
                    <a:pt x="848" y="851"/>
                  </a:cubicBezTo>
                  <a:cubicBezTo>
                    <a:pt x="831" y="869"/>
                    <a:pt x="806" y="879"/>
                    <a:pt x="781" y="879"/>
                  </a:cubicBezTo>
                  <a:lnTo>
                    <a:pt x="781" y="880"/>
                  </a:lnTo>
                  <a:cubicBezTo>
                    <a:pt x="755" y="880"/>
                    <a:pt x="731" y="870"/>
                    <a:pt x="713" y="852"/>
                  </a:cubicBezTo>
                  <a:lnTo>
                    <a:pt x="441" y="579"/>
                  </a:lnTo>
                  <a:lnTo>
                    <a:pt x="169" y="851"/>
                  </a:lnTo>
                  <a:cubicBezTo>
                    <a:pt x="151" y="869"/>
                    <a:pt x="127" y="879"/>
                    <a:pt x="101" y="879"/>
                  </a:cubicBezTo>
                  <a:lnTo>
                    <a:pt x="101" y="879"/>
                  </a:lnTo>
                  <a:cubicBezTo>
                    <a:pt x="48" y="879"/>
                    <a:pt x="5" y="835"/>
                    <a:pt x="5" y="782"/>
                  </a:cubicBezTo>
                  <a:cubicBezTo>
                    <a:pt x="5" y="757"/>
                    <a:pt x="15" y="732"/>
                    <a:pt x="33" y="714"/>
                  </a:cubicBezTo>
                  <a:lnTo>
                    <a:pt x="305" y="443"/>
                  </a:lnTo>
                  <a:lnTo>
                    <a:pt x="32" y="168"/>
                  </a:lnTo>
                  <a:cubicBezTo>
                    <a:pt x="-8" y="133"/>
                    <a:pt x="-11" y="72"/>
                    <a:pt x="25" y="32"/>
                  </a:cubicBezTo>
                  <a:cubicBezTo>
                    <a:pt x="45" y="10"/>
                    <a:pt x="73" y="-1"/>
                    <a:pt x="10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圆角矩形 97"/>
            <p:cNvSpPr/>
            <p:nvPr>
              <p:custDataLst>
                <p:tags r:id="rId15"/>
              </p:custDataLst>
            </p:nvPr>
          </p:nvSpPr>
          <p:spPr>
            <a:xfrm rot="21420000">
              <a:off x="2898" y="2769"/>
              <a:ext cx="13157" cy="13073"/>
            </a:xfrm>
            <a:prstGeom prst="roundRect">
              <a:avLst>
                <a:gd name="adj" fmla="val 8749"/>
              </a:avLst>
            </a:prstGeom>
            <a:noFill/>
            <a:ln w="635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9" name="椭圆 98"/>
            <p:cNvSpPr/>
            <p:nvPr>
              <p:custDataLst>
                <p:tags r:id="rId16"/>
              </p:custDataLst>
            </p:nvPr>
          </p:nvSpPr>
          <p:spPr>
            <a:xfrm>
              <a:off x="2199" y="2330"/>
              <a:ext cx="699" cy="699"/>
            </a:xfrm>
            <a:prstGeom prst="ellipse">
              <a:avLst/>
            </a:prstGeom>
            <a:noFill/>
            <a:ln w="857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45" name="图片 44" descr="E:/设计素材图片2/bernd-dittrich-e3rTQf9mtKw-unsplash.jpgbernd-dittrich-e3rTQf9mtKw-unsplash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" r="-20"/>
          <a:stretch>
            <a:fillRect/>
          </a:stretch>
        </p:blipFill>
        <p:spPr>
          <a:xfrm>
            <a:off x="3152041" y="1372514"/>
            <a:ext cx="3373808" cy="27197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68" h="8120">
                <a:moveTo>
                  <a:pt x="3566" y="5216"/>
                </a:moveTo>
                <a:lnTo>
                  <a:pt x="6502" y="5216"/>
                </a:lnTo>
                <a:lnTo>
                  <a:pt x="6502" y="8120"/>
                </a:lnTo>
                <a:lnTo>
                  <a:pt x="3566" y="8120"/>
                </a:lnTo>
                <a:lnTo>
                  <a:pt x="3566" y="5216"/>
                </a:lnTo>
                <a:close/>
                <a:moveTo>
                  <a:pt x="710" y="4270"/>
                </a:moveTo>
                <a:lnTo>
                  <a:pt x="3385" y="4270"/>
                </a:lnTo>
                <a:lnTo>
                  <a:pt x="3385" y="6916"/>
                </a:lnTo>
                <a:lnTo>
                  <a:pt x="710" y="6916"/>
                </a:lnTo>
                <a:lnTo>
                  <a:pt x="710" y="4270"/>
                </a:lnTo>
                <a:close/>
                <a:moveTo>
                  <a:pt x="6683" y="3898"/>
                </a:moveTo>
                <a:lnTo>
                  <a:pt x="10068" y="3898"/>
                </a:lnTo>
                <a:lnTo>
                  <a:pt x="10068" y="7247"/>
                </a:lnTo>
                <a:lnTo>
                  <a:pt x="6683" y="7247"/>
                </a:lnTo>
                <a:lnTo>
                  <a:pt x="6683" y="3898"/>
                </a:lnTo>
                <a:close/>
                <a:moveTo>
                  <a:pt x="6668" y="1062"/>
                </a:moveTo>
                <a:lnTo>
                  <a:pt x="9342" y="1062"/>
                </a:lnTo>
                <a:lnTo>
                  <a:pt x="9342" y="3708"/>
                </a:lnTo>
                <a:lnTo>
                  <a:pt x="6668" y="3708"/>
                </a:lnTo>
                <a:lnTo>
                  <a:pt x="6668" y="1062"/>
                </a:lnTo>
                <a:close/>
                <a:moveTo>
                  <a:pt x="0" y="711"/>
                </a:moveTo>
                <a:lnTo>
                  <a:pt x="3385" y="711"/>
                </a:lnTo>
                <a:lnTo>
                  <a:pt x="3385" y="4060"/>
                </a:lnTo>
                <a:lnTo>
                  <a:pt x="0" y="4060"/>
                </a:lnTo>
                <a:lnTo>
                  <a:pt x="0" y="711"/>
                </a:lnTo>
                <a:close/>
                <a:moveTo>
                  <a:pt x="3559" y="0"/>
                </a:moveTo>
                <a:lnTo>
                  <a:pt x="6494" y="0"/>
                </a:lnTo>
                <a:lnTo>
                  <a:pt x="6494" y="5042"/>
                </a:lnTo>
                <a:lnTo>
                  <a:pt x="3559" y="5042"/>
                </a:lnTo>
                <a:lnTo>
                  <a:pt x="3559" y="0"/>
                </a:lnTo>
                <a:close/>
              </a:path>
            </a:pathLst>
          </a:custGeom>
        </p:spPr>
      </p:pic>
      <p:sp>
        <p:nvSpPr>
          <p:cNvPr id="13" name="标题 1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8015" y="185420"/>
            <a:ext cx="1311275" cy="43370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活动概览</a:t>
            </a:r>
          </a:p>
        </p:txBody>
      </p:sp>
      <p:pic>
        <p:nvPicPr>
          <p:cNvPr id="25" name="图片 24" descr="sarah-sheedy-wG26ifbU1ME-unsplash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4665" y="1052499"/>
            <a:ext cx="2400427" cy="141580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33" h="5032">
                <a:moveTo>
                  <a:pt x="387" y="0"/>
                </a:moveTo>
                <a:lnTo>
                  <a:pt x="8146" y="0"/>
                </a:lnTo>
                <a:cubicBezTo>
                  <a:pt x="8360" y="0"/>
                  <a:pt x="8533" y="173"/>
                  <a:pt x="8533" y="387"/>
                </a:cubicBezTo>
                <a:lnTo>
                  <a:pt x="8533" y="4645"/>
                </a:lnTo>
                <a:cubicBezTo>
                  <a:pt x="8533" y="4859"/>
                  <a:pt x="8360" y="5032"/>
                  <a:pt x="8146" y="5032"/>
                </a:cubicBezTo>
                <a:lnTo>
                  <a:pt x="387" y="5032"/>
                </a:lnTo>
                <a:cubicBezTo>
                  <a:pt x="173" y="5032"/>
                  <a:pt x="0" y="4859"/>
                  <a:pt x="0" y="4645"/>
                </a:cubicBezTo>
                <a:lnTo>
                  <a:pt x="0" y="387"/>
                </a:lnTo>
                <a:cubicBezTo>
                  <a:pt x="0" y="173"/>
                  <a:pt x="173" y="0"/>
                  <a:pt x="387" y="0"/>
                </a:cubicBezTo>
                <a:close/>
              </a:path>
            </a:pathLst>
          </a:custGeom>
          <a:ln w="60325">
            <a:gradFill>
              <a:gsLst>
                <a:gs pos="0">
                  <a:schemeClr val="accent1">
                    <a:alpha val="34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</a:ln>
          <a:effectLst>
            <a:reflection blurRad="6350" stA="25000" endA="300" endPos="32000" dist="127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100" name="文本框 99"/>
          <p:cNvSpPr txBox="1"/>
          <p:nvPr/>
        </p:nvSpPr>
        <p:spPr>
          <a:xfrm>
            <a:off x="1283970" y="4422775"/>
            <a:ext cx="3803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/>
              <a:t>国际妇女节，鲜花、礼物表心意</a:t>
            </a:r>
          </a:p>
        </p:txBody>
      </p: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6431280" y="2468245"/>
            <a:ext cx="2379345" cy="2058035"/>
            <a:chOff x="2464" y="3258"/>
            <a:chExt cx="14454" cy="12572"/>
          </a:xfrm>
        </p:grpSpPr>
        <p:sp>
          <p:nvSpPr>
            <p:cNvPr id="18" name="任意多边形: 形状 11"/>
            <p:cNvSpPr/>
            <p:nvPr>
              <p:custDataLst>
                <p:tags r:id="rId9"/>
              </p:custDataLst>
            </p:nvPr>
          </p:nvSpPr>
          <p:spPr>
            <a:xfrm>
              <a:off x="11707" y="15197"/>
              <a:ext cx="2741" cy="573"/>
            </a:xfrm>
            <a:custGeom>
              <a:avLst/>
              <a:gdLst>
                <a:gd name="connsiteX0" fmla="*/ 1165783 w 1165782"/>
                <a:gd name="connsiteY0" fmla="*/ 57394 h 243531"/>
                <a:gd name="connsiteX1" fmla="*/ 978720 w 1165782"/>
                <a:gd name="connsiteY1" fmla="*/ 243532 h 243531"/>
                <a:gd name="connsiteX2" fmla="*/ 977417 w 1165782"/>
                <a:gd name="connsiteY2" fmla="*/ 242229 h 243531"/>
                <a:gd name="connsiteX3" fmla="*/ 976320 w 1165782"/>
                <a:gd name="connsiteY3" fmla="*/ 243326 h 243531"/>
                <a:gd name="connsiteX4" fmla="*/ 845212 w 1165782"/>
                <a:gd name="connsiteY4" fmla="*/ 112869 h 243531"/>
                <a:gd name="connsiteX5" fmla="*/ 713863 w 1165782"/>
                <a:gd name="connsiteY5" fmla="*/ 243532 h 243531"/>
                <a:gd name="connsiteX6" fmla="*/ 712526 w 1165782"/>
                <a:gd name="connsiteY6" fmla="*/ 242229 h 243531"/>
                <a:gd name="connsiteX7" fmla="*/ 711463 w 1165782"/>
                <a:gd name="connsiteY7" fmla="*/ 243326 h 243531"/>
                <a:gd name="connsiteX8" fmla="*/ 582343 w 1165782"/>
                <a:gd name="connsiteY8" fmla="*/ 114857 h 243531"/>
                <a:gd name="connsiteX9" fmla="*/ 452983 w 1165782"/>
                <a:gd name="connsiteY9" fmla="*/ 243532 h 243531"/>
                <a:gd name="connsiteX10" fmla="*/ 451680 w 1165782"/>
                <a:gd name="connsiteY10" fmla="*/ 242229 h 243531"/>
                <a:gd name="connsiteX11" fmla="*/ 450617 w 1165782"/>
                <a:gd name="connsiteY11" fmla="*/ 243326 h 243531"/>
                <a:gd name="connsiteX12" fmla="*/ 319474 w 1165782"/>
                <a:gd name="connsiteY12" fmla="*/ 112869 h 243531"/>
                <a:gd name="connsiteX13" fmla="*/ 188126 w 1165782"/>
                <a:gd name="connsiteY13" fmla="*/ 243532 h 243531"/>
                <a:gd name="connsiteX14" fmla="*/ 186823 w 1165782"/>
                <a:gd name="connsiteY14" fmla="*/ 242229 h 243531"/>
                <a:gd name="connsiteX15" fmla="*/ 185726 w 1165782"/>
                <a:gd name="connsiteY15" fmla="*/ 243326 h 243531"/>
                <a:gd name="connsiteX16" fmla="*/ 0 w 1165782"/>
                <a:gd name="connsiteY16" fmla="*/ 58526 h 243531"/>
                <a:gd name="connsiteX17" fmla="*/ 57291 w 1165782"/>
                <a:gd name="connsiteY17" fmla="*/ 1543 h 243531"/>
                <a:gd name="connsiteX18" fmla="*/ 186652 w 1165782"/>
                <a:gd name="connsiteY18" fmla="*/ 130251 h 243531"/>
                <a:gd name="connsiteX19" fmla="*/ 317520 w 1165782"/>
                <a:gd name="connsiteY19" fmla="*/ 0 h 243531"/>
                <a:gd name="connsiteX20" fmla="*/ 320606 w 1165782"/>
                <a:gd name="connsiteY20" fmla="*/ 3086 h 243531"/>
                <a:gd name="connsiteX21" fmla="*/ 322148 w 1165782"/>
                <a:gd name="connsiteY21" fmla="*/ 1543 h 243531"/>
                <a:gd name="connsiteX22" fmla="*/ 451509 w 1165782"/>
                <a:gd name="connsiteY22" fmla="*/ 130251 h 243531"/>
                <a:gd name="connsiteX23" fmla="*/ 582377 w 1165782"/>
                <a:gd name="connsiteY23" fmla="*/ 0 h 243531"/>
                <a:gd name="connsiteX24" fmla="*/ 640080 w 1165782"/>
                <a:gd name="connsiteY24" fmla="*/ 57394 h 243531"/>
                <a:gd name="connsiteX25" fmla="*/ 639600 w 1165782"/>
                <a:gd name="connsiteY25" fmla="*/ 57874 h 243531"/>
                <a:gd name="connsiteX26" fmla="*/ 712354 w 1165782"/>
                <a:gd name="connsiteY26" fmla="*/ 130251 h 243531"/>
                <a:gd name="connsiteX27" fmla="*/ 843223 w 1165782"/>
                <a:gd name="connsiteY27" fmla="*/ 0 h 243531"/>
                <a:gd name="connsiteX28" fmla="*/ 846308 w 1165782"/>
                <a:gd name="connsiteY28" fmla="*/ 3086 h 243531"/>
                <a:gd name="connsiteX29" fmla="*/ 847852 w 1165782"/>
                <a:gd name="connsiteY29" fmla="*/ 1543 h 243531"/>
                <a:gd name="connsiteX30" fmla="*/ 977212 w 1165782"/>
                <a:gd name="connsiteY30" fmla="*/ 130251 h 243531"/>
                <a:gd name="connsiteX31" fmla="*/ 1108114 w 1165782"/>
                <a:gd name="connsiteY31" fmla="*/ 0 h 24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65782" h="243531">
                  <a:moveTo>
                    <a:pt x="1165783" y="57394"/>
                  </a:moveTo>
                  <a:lnTo>
                    <a:pt x="978720" y="243532"/>
                  </a:lnTo>
                  <a:lnTo>
                    <a:pt x="977417" y="242229"/>
                  </a:lnTo>
                  <a:lnTo>
                    <a:pt x="976320" y="243326"/>
                  </a:lnTo>
                  <a:lnTo>
                    <a:pt x="845212" y="112869"/>
                  </a:lnTo>
                  <a:lnTo>
                    <a:pt x="713863" y="243532"/>
                  </a:lnTo>
                  <a:lnTo>
                    <a:pt x="712526" y="242229"/>
                  </a:lnTo>
                  <a:lnTo>
                    <a:pt x="711463" y="243326"/>
                  </a:lnTo>
                  <a:lnTo>
                    <a:pt x="582343" y="114857"/>
                  </a:lnTo>
                  <a:lnTo>
                    <a:pt x="452983" y="243532"/>
                  </a:lnTo>
                  <a:lnTo>
                    <a:pt x="451680" y="242229"/>
                  </a:lnTo>
                  <a:lnTo>
                    <a:pt x="450617" y="243326"/>
                  </a:lnTo>
                  <a:lnTo>
                    <a:pt x="319474" y="112869"/>
                  </a:lnTo>
                  <a:lnTo>
                    <a:pt x="188126" y="243532"/>
                  </a:lnTo>
                  <a:lnTo>
                    <a:pt x="186823" y="242229"/>
                  </a:lnTo>
                  <a:lnTo>
                    <a:pt x="185726" y="243326"/>
                  </a:lnTo>
                  <a:lnTo>
                    <a:pt x="0" y="58526"/>
                  </a:lnTo>
                  <a:lnTo>
                    <a:pt x="57291" y="1543"/>
                  </a:lnTo>
                  <a:lnTo>
                    <a:pt x="186652" y="130251"/>
                  </a:lnTo>
                  <a:lnTo>
                    <a:pt x="317520" y="0"/>
                  </a:lnTo>
                  <a:lnTo>
                    <a:pt x="320606" y="3086"/>
                  </a:lnTo>
                  <a:lnTo>
                    <a:pt x="322148" y="1543"/>
                  </a:lnTo>
                  <a:lnTo>
                    <a:pt x="451509" y="130251"/>
                  </a:lnTo>
                  <a:lnTo>
                    <a:pt x="582377" y="0"/>
                  </a:lnTo>
                  <a:lnTo>
                    <a:pt x="640080" y="57394"/>
                  </a:lnTo>
                  <a:lnTo>
                    <a:pt x="639600" y="57874"/>
                  </a:lnTo>
                  <a:lnTo>
                    <a:pt x="712354" y="130251"/>
                  </a:lnTo>
                  <a:lnTo>
                    <a:pt x="843223" y="0"/>
                  </a:lnTo>
                  <a:lnTo>
                    <a:pt x="846308" y="3086"/>
                  </a:lnTo>
                  <a:lnTo>
                    <a:pt x="847852" y="1543"/>
                  </a:lnTo>
                  <a:lnTo>
                    <a:pt x="977212" y="130251"/>
                  </a:lnTo>
                  <a:lnTo>
                    <a:pt x="1108114" y="0"/>
                  </a:lnTo>
                  <a:close/>
                </a:path>
              </a:pathLst>
            </a:custGeom>
            <a:solidFill>
              <a:schemeClr val="accent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>
                <a:cs typeface="汉仪雅酷黑简" panose="00020600040101010101" charset="-122"/>
              </a:endParaRPr>
            </a:p>
          </p:txBody>
        </p:sp>
        <p:sp>
          <p:nvSpPr>
            <p:cNvPr id="19" name="任意多边形: 形状 16"/>
            <p:cNvSpPr/>
            <p:nvPr>
              <p:custDataLst>
                <p:tags r:id="rId10"/>
              </p:custDataLst>
            </p:nvPr>
          </p:nvSpPr>
          <p:spPr>
            <a:xfrm>
              <a:off x="11850" y="3802"/>
              <a:ext cx="5069" cy="5155"/>
            </a:xfrm>
            <a:custGeom>
              <a:avLst/>
              <a:gdLst>
                <a:gd name="connsiteX0" fmla="*/ 1991760 w 1994354"/>
                <a:gd name="connsiteY0" fmla="*/ 484629 h 2027849"/>
                <a:gd name="connsiteX1" fmla="*/ 1975680 w 1994354"/>
                <a:gd name="connsiteY1" fmla="*/ 490615 h 2027849"/>
                <a:gd name="connsiteX2" fmla="*/ 1964914 w 1994354"/>
                <a:gd name="connsiteY2" fmla="*/ 476410 h 2027849"/>
                <a:gd name="connsiteX3" fmla="*/ 1976332 w 1994354"/>
                <a:gd name="connsiteY3" fmla="*/ 462086 h 2027849"/>
                <a:gd name="connsiteX4" fmla="*/ 1980754 w 1994354"/>
                <a:gd name="connsiteY4" fmla="*/ 460944 h 2027849"/>
                <a:gd name="connsiteX5" fmla="*/ 1987269 w 1994354"/>
                <a:gd name="connsiteY5" fmla="*/ 462967 h 2027849"/>
                <a:gd name="connsiteX6" fmla="*/ 1989977 w 1994354"/>
                <a:gd name="connsiteY6" fmla="*/ 465847 h 2027849"/>
                <a:gd name="connsiteX7" fmla="*/ 1991760 w 1994354"/>
                <a:gd name="connsiteY7" fmla="*/ 484629 h 2027849"/>
                <a:gd name="connsiteX8" fmla="*/ 1670160 w 1994354"/>
                <a:gd name="connsiteY8" fmla="*/ 996885 h 2027849"/>
                <a:gd name="connsiteX9" fmla="*/ 1660183 w 1994354"/>
                <a:gd name="connsiteY9" fmla="*/ 978748 h 2027849"/>
                <a:gd name="connsiteX10" fmla="*/ 1678320 w 1994354"/>
                <a:gd name="connsiteY10" fmla="*/ 968784 h 2027849"/>
                <a:gd name="connsiteX11" fmla="*/ 1678697 w 1994354"/>
                <a:gd name="connsiteY11" fmla="*/ 968894 h 2027849"/>
                <a:gd name="connsiteX12" fmla="*/ 1688674 w 1994354"/>
                <a:gd name="connsiteY12" fmla="*/ 987031 h 2027849"/>
                <a:gd name="connsiteX13" fmla="*/ 1670537 w 1994354"/>
                <a:gd name="connsiteY13" fmla="*/ 996995 h 2027849"/>
                <a:gd name="connsiteX14" fmla="*/ 1670160 w 1994354"/>
                <a:gd name="connsiteY14" fmla="*/ 996885 h 2027849"/>
                <a:gd name="connsiteX15" fmla="*/ 1712194 w 1994354"/>
                <a:gd name="connsiteY15" fmla="*/ 862015 h 2027849"/>
                <a:gd name="connsiteX16" fmla="*/ 1702183 w 1994354"/>
                <a:gd name="connsiteY16" fmla="*/ 843662 h 2027849"/>
                <a:gd name="connsiteX17" fmla="*/ 1720526 w 1994354"/>
                <a:gd name="connsiteY17" fmla="*/ 833657 h 2027849"/>
                <a:gd name="connsiteX18" fmla="*/ 1730571 w 1994354"/>
                <a:gd name="connsiteY18" fmla="*/ 851925 h 2027849"/>
                <a:gd name="connsiteX19" fmla="*/ 1712194 w 1994354"/>
                <a:gd name="connsiteY19" fmla="*/ 862015 h 2027849"/>
                <a:gd name="connsiteX20" fmla="*/ 1756526 w 1994354"/>
                <a:gd name="connsiteY20" fmla="*/ 718790 h 2027849"/>
                <a:gd name="connsiteX21" fmla="*/ 1746789 w 1994354"/>
                <a:gd name="connsiteY21" fmla="*/ 700317 h 2027849"/>
                <a:gd name="connsiteX22" fmla="*/ 1764994 w 1994354"/>
                <a:gd name="connsiteY22" fmla="*/ 690490 h 2027849"/>
                <a:gd name="connsiteX23" fmla="*/ 1774903 w 1994354"/>
                <a:gd name="connsiteY23" fmla="*/ 708926 h 2027849"/>
                <a:gd name="connsiteX24" fmla="*/ 1756526 w 1994354"/>
                <a:gd name="connsiteY24" fmla="*/ 718790 h 2027849"/>
                <a:gd name="connsiteX25" fmla="*/ 1798046 w 1994354"/>
                <a:gd name="connsiteY25" fmla="*/ 583409 h 2027849"/>
                <a:gd name="connsiteX26" fmla="*/ 1788480 w 1994354"/>
                <a:gd name="connsiteY26" fmla="*/ 565097 h 2027849"/>
                <a:gd name="connsiteX27" fmla="*/ 1806789 w 1994354"/>
                <a:gd name="connsiteY27" fmla="*/ 555532 h 2027849"/>
                <a:gd name="connsiteX28" fmla="*/ 1807269 w 1994354"/>
                <a:gd name="connsiteY28" fmla="*/ 555689 h 2027849"/>
                <a:gd name="connsiteX29" fmla="*/ 1816834 w 1994354"/>
                <a:gd name="connsiteY29" fmla="*/ 574002 h 2027849"/>
                <a:gd name="connsiteX30" fmla="*/ 1798526 w 1994354"/>
                <a:gd name="connsiteY30" fmla="*/ 583567 h 2027849"/>
                <a:gd name="connsiteX31" fmla="*/ 1798046 w 1994354"/>
                <a:gd name="connsiteY31" fmla="*/ 583409 h 2027849"/>
                <a:gd name="connsiteX32" fmla="*/ 1839874 w 1994354"/>
                <a:gd name="connsiteY32" fmla="*/ 448499 h 2027849"/>
                <a:gd name="connsiteX33" fmla="*/ 1829897 w 1994354"/>
                <a:gd name="connsiteY33" fmla="*/ 433841 h 2027849"/>
                <a:gd name="connsiteX34" fmla="*/ 1841795 w 1994354"/>
                <a:gd name="connsiteY34" fmla="*/ 420038 h 2027849"/>
                <a:gd name="connsiteX35" fmla="*/ 1846389 w 1994354"/>
                <a:gd name="connsiteY35" fmla="*/ 419260 h 2027849"/>
                <a:gd name="connsiteX36" fmla="*/ 1851600 w 1994354"/>
                <a:gd name="connsiteY36" fmla="*/ 420878 h 2027849"/>
                <a:gd name="connsiteX37" fmla="*/ 1854960 w 1994354"/>
                <a:gd name="connsiteY37" fmla="*/ 424115 h 2027849"/>
                <a:gd name="connsiteX38" fmla="*/ 1857463 w 1994354"/>
                <a:gd name="connsiteY38" fmla="*/ 441648 h 2027849"/>
                <a:gd name="connsiteX39" fmla="*/ 1839874 w 1994354"/>
                <a:gd name="connsiteY39" fmla="*/ 448499 h 2027849"/>
                <a:gd name="connsiteX40" fmla="*/ 1542446 w 1994354"/>
                <a:gd name="connsiteY40" fmla="*/ 1408602 h 2027849"/>
                <a:gd name="connsiteX41" fmla="*/ 1552149 w 1994354"/>
                <a:gd name="connsiteY41" fmla="*/ 1427033 h 2027849"/>
                <a:gd name="connsiteX42" fmla="*/ 1533566 w 1994354"/>
                <a:gd name="connsiteY42" fmla="*/ 1436610 h 2027849"/>
                <a:gd name="connsiteX43" fmla="*/ 1523966 w 1994354"/>
                <a:gd name="connsiteY43" fmla="*/ 1418095 h 2027849"/>
                <a:gd name="connsiteX44" fmla="*/ 1542446 w 1994354"/>
                <a:gd name="connsiteY44" fmla="*/ 1408602 h 2027849"/>
                <a:gd name="connsiteX45" fmla="*/ 1705269 w 1994354"/>
                <a:gd name="connsiteY45" fmla="*/ 406742 h 2027849"/>
                <a:gd name="connsiteX46" fmla="*/ 1694640 w 1994354"/>
                <a:gd name="connsiteY46" fmla="*/ 392424 h 2027849"/>
                <a:gd name="connsiteX47" fmla="*/ 1706229 w 1994354"/>
                <a:gd name="connsiteY47" fmla="*/ 378199 h 2027849"/>
                <a:gd name="connsiteX48" fmla="*/ 1710720 w 1994354"/>
                <a:gd name="connsiteY48" fmla="*/ 377171 h 2027849"/>
                <a:gd name="connsiteX49" fmla="*/ 1717234 w 1994354"/>
                <a:gd name="connsiteY49" fmla="*/ 379193 h 2027849"/>
                <a:gd name="connsiteX50" fmla="*/ 1720286 w 1994354"/>
                <a:gd name="connsiteY50" fmla="*/ 382643 h 2027849"/>
                <a:gd name="connsiteX51" fmla="*/ 1721520 w 1994354"/>
                <a:gd name="connsiteY51" fmla="*/ 400920 h 2027849"/>
                <a:gd name="connsiteX52" fmla="*/ 1705269 w 1994354"/>
                <a:gd name="connsiteY52" fmla="*/ 406742 h 2027849"/>
                <a:gd name="connsiteX53" fmla="*/ 1135269 w 1994354"/>
                <a:gd name="connsiteY53" fmla="*/ 1765992 h 2027849"/>
                <a:gd name="connsiteX54" fmla="*/ 1125326 w 1994354"/>
                <a:gd name="connsiteY54" fmla="*/ 1747920 h 2027849"/>
                <a:gd name="connsiteX55" fmla="*/ 1143394 w 1994354"/>
                <a:gd name="connsiteY55" fmla="*/ 1737988 h 2027849"/>
                <a:gd name="connsiteX56" fmla="*/ 1143703 w 1994354"/>
                <a:gd name="connsiteY56" fmla="*/ 1738077 h 2027849"/>
                <a:gd name="connsiteX57" fmla="*/ 1153886 w 1994354"/>
                <a:gd name="connsiteY57" fmla="*/ 1756015 h 2027849"/>
                <a:gd name="connsiteX58" fmla="*/ 1135955 w 1994354"/>
                <a:gd name="connsiteY58" fmla="*/ 1766195 h 2027849"/>
                <a:gd name="connsiteX59" fmla="*/ 1135269 w 1994354"/>
                <a:gd name="connsiteY59" fmla="*/ 1765992 h 2027849"/>
                <a:gd name="connsiteX60" fmla="*/ 1527943 w 1994354"/>
                <a:gd name="connsiteY60" fmla="*/ 499615 h 2027849"/>
                <a:gd name="connsiteX61" fmla="*/ 1518275 w 1994354"/>
                <a:gd name="connsiteY61" fmla="*/ 481365 h 2027849"/>
                <a:gd name="connsiteX62" fmla="*/ 1536514 w 1994354"/>
                <a:gd name="connsiteY62" fmla="*/ 471703 h 2027849"/>
                <a:gd name="connsiteX63" fmla="*/ 1536720 w 1994354"/>
                <a:gd name="connsiteY63" fmla="*/ 471761 h 2027849"/>
                <a:gd name="connsiteX64" fmla="*/ 1546663 w 1994354"/>
                <a:gd name="connsiteY64" fmla="*/ 489861 h 2027849"/>
                <a:gd name="connsiteX65" fmla="*/ 1528560 w 1994354"/>
                <a:gd name="connsiteY65" fmla="*/ 499814 h 2027849"/>
                <a:gd name="connsiteX66" fmla="*/ 1527943 w 1994354"/>
                <a:gd name="connsiteY66" fmla="*/ 499615 h 2027849"/>
                <a:gd name="connsiteX67" fmla="*/ 1569326 w 1994354"/>
                <a:gd name="connsiteY67" fmla="*/ 364553 h 2027849"/>
                <a:gd name="connsiteX68" fmla="*/ 1559554 w 1994354"/>
                <a:gd name="connsiteY68" fmla="*/ 349053 h 2027849"/>
                <a:gd name="connsiteX69" fmla="*/ 1571692 w 1994354"/>
                <a:gd name="connsiteY69" fmla="*/ 336124 h 2027849"/>
                <a:gd name="connsiteX70" fmla="*/ 1576354 w 1994354"/>
                <a:gd name="connsiteY70" fmla="*/ 335489 h 2027849"/>
                <a:gd name="connsiteX71" fmla="*/ 1581566 w 1994354"/>
                <a:gd name="connsiteY71" fmla="*/ 337108 h 2027849"/>
                <a:gd name="connsiteX72" fmla="*/ 1585269 w 1994354"/>
                <a:gd name="connsiteY72" fmla="*/ 340931 h 2027849"/>
                <a:gd name="connsiteX73" fmla="*/ 1586571 w 1994354"/>
                <a:gd name="connsiteY73" fmla="*/ 358536 h 2027849"/>
                <a:gd name="connsiteX74" fmla="*/ 1569326 w 1994354"/>
                <a:gd name="connsiteY74" fmla="*/ 364553 h 2027849"/>
                <a:gd name="connsiteX75" fmla="*/ 1450594 w 1994354"/>
                <a:gd name="connsiteY75" fmla="*/ 749925 h 2027849"/>
                <a:gd name="connsiteX76" fmla="*/ 1460160 w 1994354"/>
                <a:gd name="connsiteY76" fmla="*/ 768569 h 2027849"/>
                <a:gd name="connsiteX77" fmla="*/ 1441406 w 1994354"/>
                <a:gd name="connsiteY77" fmla="*/ 778015 h 2027849"/>
                <a:gd name="connsiteX78" fmla="*/ 1431943 w 1994354"/>
                <a:gd name="connsiteY78" fmla="*/ 759371 h 2027849"/>
                <a:gd name="connsiteX79" fmla="*/ 1450594 w 1994354"/>
                <a:gd name="connsiteY79" fmla="*/ 749915 h 2027849"/>
                <a:gd name="connsiteX80" fmla="*/ 1494617 w 1994354"/>
                <a:gd name="connsiteY80" fmla="*/ 606611 h 2027849"/>
                <a:gd name="connsiteX81" fmla="*/ 1504697 w 1994354"/>
                <a:gd name="connsiteY81" fmla="*/ 625032 h 2027849"/>
                <a:gd name="connsiteX82" fmla="*/ 1486251 w 1994354"/>
                <a:gd name="connsiteY82" fmla="*/ 634937 h 2027849"/>
                <a:gd name="connsiteX83" fmla="*/ 1476137 w 1994354"/>
                <a:gd name="connsiteY83" fmla="*/ 616660 h 2027849"/>
                <a:gd name="connsiteX84" fmla="*/ 1494446 w 1994354"/>
                <a:gd name="connsiteY84" fmla="*/ 606559 h 2027849"/>
                <a:gd name="connsiteX85" fmla="*/ 1494617 w 1994354"/>
                <a:gd name="connsiteY85" fmla="*/ 606614 h 2027849"/>
                <a:gd name="connsiteX86" fmla="*/ 1408594 w 1994354"/>
                <a:gd name="connsiteY86" fmla="*/ 885100 h 2027849"/>
                <a:gd name="connsiteX87" fmla="*/ 1418332 w 1994354"/>
                <a:gd name="connsiteY87" fmla="*/ 903371 h 2027849"/>
                <a:gd name="connsiteX88" fmla="*/ 1400057 w 1994354"/>
                <a:gd name="connsiteY88" fmla="*/ 913108 h 2027849"/>
                <a:gd name="connsiteX89" fmla="*/ 1399611 w 1994354"/>
                <a:gd name="connsiteY89" fmla="*/ 912964 h 2027849"/>
                <a:gd name="connsiteX90" fmla="*/ 1389771 w 1994354"/>
                <a:gd name="connsiteY90" fmla="*/ 894751 h 2027849"/>
                <a:gd name="connsiteX91" fmla="*/ 1407977 w 1994354"/>
                <a:gd name="connsiteY91" fmla="*/ 884904 h 2027849"/>
                <a:gd name="connsiteX92" fmla="*/ 1408594 w 1994354"/>
                <a:gd name="connsiteY92" fmla="*/ 885103 h 2027849"/>
                <a:gd name="connsiteX93" fmla="*/ 1185943 w 1994354"/>
                <a:gd name="connsiteY93" fmla="*/ 1602844 h 2027849"/>
                <a:gd name="connsiteX94" fmla="*/ 1195646 w 1994354"/>
                <a:gd name="connsiteY94" fmla="*/ 1621413 h 2027849"/>
                <a:gd name="connsiteX95" fmla="*/ 1177063 w 1994354"/>
                <a:gd name="connsiteY95" fmla="*/ 1631105 h 2027849"/>
                <a:gd name="connsiteX96" fmla="*/ 1176823 w 1994354"/>
                <a:gd name="connsiteY96" fmla="*/ 1631027 h 2027849"/>
                <a:gd name="connsiteX97" fmla="*/ 1167600 w 1994354"/>
                <a:gd name="connsiteY97" fmla="*/ 1612214 h 2027849"/>
                <a:gd name="connsiteX98" fmla="*/ 1185943 w 1994354"/>
                <a:gd name="connsiteY98" fmla="*/ 1602847 h 2027849"/>
                <a:gd name="connsiteX99" fmla="*/ 1229966 w 1994354"/>
                <a:gd name="connsiteY99" fmla="*/ 1459626 h 2027849"/>
                <a:gd name="connsiteX100" fmla="*/ 1240080 w 1994354"/>
                <a:gd name="connsiteY100" fmla="*/ 1478020 h 2027849"/>
                <a:gd name="connsiteX101" fmla="*/ 1221635 w 1994354"/>
                <a:gd name="connsiteY101" fmla="*/ 1487904 h 2027849"/>
                <a:gd name="connsiteX102" fmla="*/ 1211623 w 1994354"/>
                <a:gd name="connsiteY102" fmla="*/ 1469627 h 2027849"/>
                <a:gd name="connsiteX103" fmla="*/ 1229966 w 1994354"/>
                <a:gd name="connsiteY103" fmla="*/ 1459629 h 2027849"/>
                <a:gd name="connsiteX104" fmla="*/ 1263429 w 1994354"/>
                <a:gd name="connsiteY104" fmla="*/ 1352801 h 2027849"/>
                <a:gd name="connsiteX105" fmla="*/ 1253589 w 1994354"/>
                <a:gd name="connsiteY105" fmla="*/ 1334417 h 2027849"/>
                <a:gd name="connsiteX106" fmla="*/ 1271897 w 1994354"/>
                <a:gd name="connsiteY106" fmla="*/ 1324656 h 2027849"/>
                <a:gd name="connsiteX107" fmla="*/ 1271966 w 1994354"/>
                <a:gd name="connsiteY107" fmla="*/ 1324677 h 2027849"/>
                <a:gd name="connsiteX108" fmla="*/ 1281977 w 1994354"/>
                <a:gd name="connsiteY108" fmla="*/ 1343013 h 2027849"/>
                <a:gd name="connsiteX109" fmla="*/ 1263429 w 1994354"/>
                <a:gd name="connsiteY109" fmla="*/ 1352805 h 2027849"/>
                <a:gd name="connsiteX110" fmla="*/ 1348046 w 1994354"/>
                <a:gd name="connsiteY110" fmla="*/ 1029960 h 2027849"/>
                <a:gd name="connsiteX111" fmla="*/ 1366389 w 1994354"/>
                <a:gd name="connsiteY111" fmla="*/ 1019969 h 2027849"/>
                <a:gd name="connsiteX112" fmla="*/ 1376469 w 1994354"/>
                <a:gd name="connsiteY112" fmla="*/ 1038254 h 2027849"/>
                <a:gd name="connsiteX113" fmla="*/ 1358194 w 1994354"/>
                <a:gd name="connsiteY113" fmla="*/ 1048344 h 2027849"/>
                <a:gd name="connsiteX114" fmla="*/ 1357989 w 1994354"/>
                <a:gd name="connsiteY114" fmla="*/ 1048283 h 2027849"/>
                <a:gd name="connsiteX115" fmla="*/ 1348046 w 1994354"/>
                <a:gd name="connsiteY115" fmla="*/ 1029964 h 2027849"/>
                <a:gd name="connsiteX116" fmla="*/ 1305052 w 1994354"/>
                <a:gd name="connsiteY116" fmla="*/ 1217630 h 2027849"/>
                <a:gd name="connsiteX117" fmla="*/ 1295589 w 1994354"/>
                <a:gd name="connsiteY117" fmla="*/ 1199010 h 2027849"/>
                <a:gd name="connsiteX118" fmla="*/ 1314206 w 1994354"/>
                <a:gd name="connsiteY118" fmla="*/ 1189543 h 2027849"/>
                <a:gd name="connsiteX119" fmla="*/ 1323669 w 1994354"/>
                <a:gd name="connsiteY119" fmla="*/ 1208167 h 2027849"/>
                <a:gd name="connsiteX120" fmla="*/ 1305052 w 1994354"/>
                <a:gd name="connsiteY120" fmla="*/ 1217633 h 2027849"/>
                <a:gd name="connsiteX121" fmla="*/ 1434549 w 1994354"/>
                <a:gd name="connsiteY121" fmla="*/ 322752 h 2027849"/>
                <a:gd name="connsiteX122" fmla="*/ 1424400 w 1994354"/>
                <a:gd name="connsiteY122" fmla="*/ 308229 h 2027849"/>
                <a:gd name="connsiteX123" fmla="*/ 1436126 w 1994354"/>
                <a:gd name="connsiteY123" fmla="*/ 294278 h 2027849"/>
                <a:gd name="connsiteX124" fmla="*/ 1440686 w 1994354"/>
                <a:gd name="connsiteY124" fmla="*/ 293400 h 2027849"/>
                <a:gd name="connsiteX125" fmla="*/ 1445897 w 1994354"/>
                <a:gd name="connsiteY125" fmla="*/ 295019 h 2027849"/>
                <a:gd name="connsiteX126" fmla="*/ 1449394 w 1994354"/>
                <a:gd name="connsiteY126" fmla="*/ 298193 h 2027849"/>
                <a:gd name="connsiteX127" fmla="*/ 1451726 w 1994354"/>
                <a:gd name="connsiteY127" fmla="*/ 316310 h 2027849"/>
                <a:gd name="connsiteX128" fmla="*/ 1434549 w 1994354"/>
                <a:gd name="connsiteY128" fmla="*/ 322756 h 2027849"/>
                <a:gd name="connsiteX129" fmla="*/ 1401463 w 1994354"/>
                <a:gd name="connsiteY129" fmla="*/ 429796 h 2027849"/>
                <a:gd name="connsiteX130" fmla="*/ 1411372 w 1994354"/>
                <a:gd name="connsiteY130" fmla="*/ 447919 h 2027849"/>
                <a:gd name="connsiteX131" fmla="*/ 1393234 w 1994354"/>
                <a:gd name="connsiteY131" fmla="*/ 457828 h 2027849"/>
                <a:gd name="connsiteX132" fmla="*/ 1392857 w 1994354"/>
                <a:gd name="connsiteY132" fmla="*/ 457708 h 2027849"/>
                <a:gd name="connsiteX133" fmla="*/ 1382846 w 1994354"/>
                <a:gd name="connsiteY133" fmla="*/ 439649 h 2027849"/>
                <a:gd name="connsiteX134" fmla="*/ 1400880 w 1994354"/>
                <a:gd name="connsiteY134" fmla="*/ 429621 h 2027849"/>
                <a:gd name="connsiteX135" fmla="*/ 1401463 w 1994354"/>
                <a:gd name="connsiteY135" fmla="*/ 429799 h 2027849"/>
                <a:gd name="connsiteX136" fmla="*/ 1008686 w 1994354"/>
                <a:gd name="connsiteY136" fmla="*/ 1696173 h 2027849"/>
                <a:gd name="connsiteX137" fmla="*/ 1018080 w 1994354"/>
                <a:gd name="connsiteY137" fmla="*/ 1714540 h 2027849"/>
                <a:gd name="connsiteX138" fmla="*/ 999703 w 1994354"/>
                <a:gd name="connsiteY138" fmla="*/ 1723917 h 2027849"/>
                <a:gd name="connsiteX139" fmla="*/ 990275 w 1994354"/>
                <a:gd name="connsiteY139" fmla="*/ 1705698 h 2027849"/>
                <a:gd name="connsiteX140" fmla="*/ 1008411 w 1994354"/>
                <a:gd name="connsiteY140" fmla="*/ 1696084 h 2027849"/>
                <a:gd name="connsiteX141" fmla="*/ 1008686 w 1994354"/>
                <a:gd name="connsiteY141" fmla="*/ 1696176 h 2027849"/>
                <a:gd name="connsiteX142" fmla="*/ 1299874 w 1994354"/>
                <a:gd name="connsiteY142" fmla="*/ 280968 h 2027849"/>
                <a:gd name="connsiteX143" fmla="*/ 1289143 w 1994354"/>
                <a:gd name="connsiteY143" fmla="*/ 267429 h 2027849"/>
                <a:gd name="connsiteX144" fmla="*/ 1299257 w 1994354"/>
                <a:gd name="connsiteY144" fmla="*/ 252782 h 2027849"/>
                <a:gd name="connsiteX145" fmla="*/ 1305017 w 1994354"/>
                <a:gd name="connsiteY145" fmla="*/ 251311 h 2027849"/>
                <a:gd name="connsiteX146" fmla="*/ 1311532 w 1994354"/>
                <a:gd name="connsiteY146" fmla="*/ 253334 h 2027849"/>
                <a:gd name="connsiteX147" fmla="*/ 1315132 w 1994354"/>
                <a:gd name="connsiteY147" fmla="*/ 257236 h 2027849"/>
                <a:gd name="connsiteX148" fmla="*/ 1316057 w 1994354"/>
                <a:gd name="connsiteY148" fmla="*/ 275003 h 2027849"/>
                <a:gd name="connsiteX149" fmla="*/ 1299874 w 1994354"/>
                <a:gd name="connsiteY149" fmla="*/ 280972 h 2027849"/>
                <a:gd name="connsiteX150" fmla="*/ 729771 w 1994354"/>
                <a:gd name="connsiteY150" fmla="*/ 1640191 h 2027849"/>
                <a:gd name="connsiteX151" fmla="*/ 719657 w 1994354"/>
                <a:gd name="connsiteY151" fmla="*/ 1622212 h 2027849"/>
                <a:gd name="connsiteX152" fmla="*/ 737623 w 1994354"/>
                <a:gd name="connsiteY152" fmla="*/ 1612101 h 2027849"/>
                <a:gd name="connsiteX153" fmla="*/ 738172 w 1994354"/>
                <a:gd name="connsiteY153" fmla="*/ 1612262 h 2027849"/>
                <a:gd name="connsiteX154" fmla="*/ 748148 w 1994354"/>
                <a:gd name="connsiteY154" fmla="*/ 1630314 h 2027849"/>
                <a:gd name="connsiteX155" fmla="*/ 730115 w 1994354"/>
                <a:gd name="connsiteY155" fmla="*/ 1640294 h 2027849"/>
                <a:gd name="connsiteX156" fmla="*/ 729771 w 1994354"/>
                <a:gd name="connsiteY156" fmla="*/ 1640195 h 2027849"/>
                <a:gd name="connsiteX157" fmla="*/ 994354 w 1994354"/>
                <a:gd name="connsiteY157" fmla="*/ 787235 h 2027849"/>
                <a:gd name="connsiteX158" fmla="*/ 984617 w 1994354"/>
                <a:gd name="connsiteY158" fmla="*/ 768977 h 2027849"/>
                <a:gd name="connsiteX159" fmla="*/ 1002857 w 1994354"/>
                <a:gd name="connsiteY159" fmla="*/ 759223 h 2027849"/>
                <a:gd name="connsiteX160" fmla="*/ 1012869 w 1994354"/>
                <a:gd name="connsiteY160" fmla="*/ 777336 h 2027849"/>
                <a:gd name="connsiteX161" fmla="*/ 994766 w 1994354"/>
                <a:gd name="connsiteY161" fmla="*/ 787365 h 2027849"/>
                <a:gd name="connsiteX162" fmla="*/ 994354 w 1994354"/>
                <a:gd name="connsiteY162" fmla="*/ 787238 h 2027849"/>
                <a:gd name="connsiteX163" fmla="*/ 1122823 w 1994354"/>
                <a:gd name="connsiteY163" fmla="*/ 373934 h 2027849"/>
                <a:gd name="connsiteX164" fmla="*/ 1112571 w 1994354"/>
                <a:gd name="connsiteY164" fmla="*/ 355982 h 2027849"/>
                <a:gd name="connsiteX165" fmla="*/ 1130537 w 1994354"/>
                <a:gd name="connsiteY165" fmla="*/ 345744 h 2027849"/>
                <a:gd name="connsiteX166" fmla="*/ 1130880 w 1994354"/>
                <a:gd name="connsiteY166" fmla="*/ 345844 h 2027849"/>
                <a:gd name="connsiteX167" fmla="*/ 1140892 w 1994354"/>
                <a:gd name="connsiteY167" fmla="*/ 363919 h 2027849"/>
                <a:gd name="connsiteX168" fmla="*/ 1122823 w 1994354"/>
                <a:gd name="connsiteY168" fmla="*/ 373937 h 2027849"/>
                <a:gd name="connsiteX169" fmla="*/ 1163966 w 1994354"/>
                <a:gd name="connsiteY169" fmla="*/ 238817 h 2027849"/>
                <a:gd name="connsiteX170" fmla="*/ 1154091 w 1994354"/>
                <a:gd name="connsiteY170" fmla="*/ 223416 h 2027849"/>
                <a:gd name="connsiteX171" fmla="*/ 1166023 w 1994354"/>
                <a:gd name="connsiteY171" fmla="*/ 210357 h 2027849"/>
                <a:gd name="connsiteX172" fmla="*/ 1170652 w 1994354"/>
                <a:gd name="connsiteY172" fmla="*/ 209630 h 2027849"/>
                <a:gd name="connsiteX173" fmla="*/ 1175863 w 1994354"/>
                <a:gd name="connsiteY173" fmla="*/ 211248 h 2027849"/>
                <a:gd name="connsiteX174" fmla="*/ 1179669 w 1994354"/>
                <a:gd name="connsiteY174" fmla="*/ 215020 h 2027849"/>
                <a:gd name="connsiteX175" fmla="*/ 1181212 w 1994354"/>
                <a:gd name="connsiteY175" fmla="*/ 232618 h 2027849"/>
                <a:gd name="connsiteX176" fmla="*/ 1163966 w 1994354"/>
                <a:gd name="connsiteY176" fmla="*/ 238821 h 2027849"/>
                <a:gd name="connsiteX177" fmla="*/ 1089120 w 1994354"/>
                <a:gd name="connsiteY177" fmla="*/ 480813 h 2027849"/>
                <a:gd name="connsiteX178" fmla="*/ 1099166 w 1994354"/>
                <a:gd name="connsiteY178" fmla="*/ 499221 h 2027849"/>
                <a:gd name="connsiteX179" fmla="*/ 1080754 w 1994354"/>
                <a:gd name="connsiteY179" fmla="*/ 509143 h 2027849"/>
                <a:gd name="connsiteX180" fmla="*/ 1070469 w 1994354"/>
                <a:gd name="connsiteY180" fmla="*/ 490965 h 2027849"/>
                <a:gd name="connsiteX181" fmla="*/ 1088640 w 1994354"/>
                <a:gd name="connsiteY181" fmla="*/ 480676 h 2027849"/>
                <a:gd name="connsiteX182" fmla="*/ 1089120 w 1994354"/>
                <a:gd name="connsiteY182" fmla="*/ 480816 h 2027849"/>
                <a:gd name="connsiteX183" fmla="*/ 1045166 w 1994354"/>
                <a:gd name="connsiteY183" fmla="*/ 624127 h 2027849"/>
                <a:gd name="connsiteX184" fmla="*/ 1054526 w 1994354"/>
                <a:gd name="connsiteY184" fmla="*/ 642813 h 2027849"/>
                <a:gd name="connsiteX185" fmla="*/ 1035840 w 1994354"/>
                <a:gd name="connsiteY185" fmla="*/ 652183 h 2027849"/>
                <a:gd name="connsiteX186" fmla="*/ 1026480 w 1994354"/>
                <a:gd name="connsiteY186" fmla="*/ 633497 h 2027849"/>
                <a:gd name="connsiteX187" fmla="*/ 1045166 w 1994354"/>
                <a:gd name="connsiteY187" fmla="*/ 624134 h 2027849"/>
                <a:gd name="connsiteX188" fmla="*/ 952012 w 1994354"/>
                <a:gd name="connsiteY188" fmla="*/ 922330 h 2027849"/>
                <a:gd name="connsiteX189" fmla="*/ 942446 w 1994354"/>
                <a:gd name="connsiteY189" fmla="*/ 903775 h 2027849"/>
                <a:gd name="connsiteX190" fmla="*/ 960994 w 1994354"/>
                <a:gd name="connsiteY190" fmla="*/ 894203 h 2027849"/>
                <a:gd name="connsiteX191" fmla="*/ 961372 w 1994354"/>
                <a:gd name="connsiteY191" fmla="*/ 894329 h 2027849"/>
                <a:gd name="connsiteX192" fmla="*/ 970697 w 1994354"/>
                <a:gd name="connsiteY192" fmla="*/ 913012 h 2027849"/>
                <a:gd name="connsiteX193" fmla="*/ 952012 w 1994354"/>
                <a:gd name="connsiteY193" fmla="*/ 922337 h 2027849"/>
                <a:gd name="connsiteX194" fmla="*/ 899554 w 1994354"/>
                <a:gd name="connsiteY194" fmla="*/ 1091829 h 2027849"/>
                <a:gd name="connsiteX195" fmla="*/ 889817 w 1994354"/>
                <a:gd name="connsiteY195" fmla="*/ 1073342 h 2027849"/>
                <a:gd name="connsiteX196" fmla="*/ 908332 w 1994354"/>
                <a:gd name="connsiteY196" fmla="*/ 1063619 h 2027849"/>
                <a:gd name="connsiteX197" fmla="*/ 908709 w 1994354"/>
                <a:gd name="connsiteY197" fmla="*/ 1063745 h 2027849"/>
                <a:gd name="connsiteX198" fmla="*/ 918172 w 1994354"/>
                <a:gd name="connsiteY198" fmla="*/ 1082369 h 2027849"/>
                <a:gd name="connsiteX199" fmla="*/ 899554 w 1994354"/>
                <a:gd name="connsiteY199" fmla="*/ 1091836 h 2027849"/>
                <a:gd name="connsiteX200" fmla="*/ 866709 w 1994354"/>
                <a:gd name="connsiteY200" fmla="*/ 1198955 h 2027849"/>
                <a:gd name="connsiteX201" fmla="*/ 876343 w 1994354"/>
                <a:gd name="connsiteY201" fmla="*/ 1217441 h 2027849"/>
                <a:gd name="connsiteX202" fmla="*/ 857692 w 1994354"/>
                <a:gd name="connsiteY202" fmla="*/ 1226922 h 2027849"/>
                <a:gd name="connsiteX203" fmla="*/ 847886 w 1994354"/>
                <a:gd name="connsiteY203" fmla="*/ 1208603 h 2027849"/>
                <a:gd name="connsiteX204" fmla="*/ 866194 w 1994354"/>
                <a:gd name="connsiteY204" fmla="*/ 1198800 h 2027849"/>
                <a:gd name="connsiteX205" fmla="*/ 866709 w 1994354"/>
                <a:gd name="connsiteY205" fmla="*/ 1198961 h 2027849"/>
                <a:gd name="connsiteX206" fmla="*/ 806194 w 1994354"/>
                <a:gd name="connsiteY206" fmla="*/ 1343640 h 2027849"/>
                <a:gd name="connsiteX207" fmla="*/ 824640 w 1994354"/>
                <a:gd name="connsiteY207" fmla="*/ 1333872 h 2027849"/>
                <a:gd name="connsiteX208" fmla="*/ 834480 w 1994354"/>
                <a:gd name="connsiteY208" fmla="*/ 1352387 h 2027849"/>
                <a:gd name="connsiteX209" fmla="*/ 815966 w 1994354"/>
                <a:gd name="connsiteY209" fmla="*/ 1362052 h 2027849"/>
                <a:gd name="connsiteX210" fmla="*/ 806194 w 1994354"/>
                <a:gd name="connsiteY210" fmla="*/ 1343651 h 2027849"/>
                <a:gd name="connsiteX211" fmla="*/ 771429 w 1994354"/>
                <a:gd name="connsiteY211" fmla="*/ 1505256 h 2027849"/>
                <a:gd name="connsiteX212" fmla="*/ 761760 w 1994354"/>
                <a:gd name="connsiteY212" fmla="*/ 1486673 h 2027849"/>
                <a:gd name="connsiteX213" fmla="*/ 780343 w 1994354"/>
                <a:gd name="connsiteY213" fmla="*/ 1477005 h 2027849"/>
                <a:gd name="connsiteX214" fmla="*/ 790012 w 1994354"/>
                <a:gd name="connsiteY214" fmla="*/ 1495595 h 2027849"/>
                <a:gd name="connsiteX215" fmla="*/ 771429 w 1994354"/>
                <a:gd name="connsiteY215" fmla="*/ 1505267 h 2027849"/>
                <a:gd name="connsiteX216" fmla="*/ 1028709 w 1994354"/>
                <a:gd name="connsiteY216" fmla="*/ 196835 h 2027849"/>
                <a:gd name="connsiteX217" fmla="*/ 1018834 w 1994354"/>
                <a:gd name="connsiteY217" fmla="*/ 182675 h 2027849"/>
                <a:gd name="connsiteX218" fmla="*/ 1030457 w 1994354"/>
                <a:gd name="connsiteY218" fmla="*/ 168508 h 2027849"/>
                <a:gd name="connsiteX219" fmla="*/ 1034983 w 1994354"/>
                <a:gd name="connsiteY219" fmla="*/ 167534 h 2027849"/>
                <a:gd name="connsiteX220" fmla="*/ 1041532 w 1994354"/>
                <a:gd name="connsiteY220" fmla="*/ 169557 h 2027849"/>
                <a:gd name="connsiteX221" fmla="*/ 1044480 w 1994354"/>
                <a:gd name="connsiteY221" fmla="*/ 173030 h 2027849"/>
                <a:gd name="connsiteX222" fmla="*/ 1045646 w 1994354"/>
                <a:gd name="connsiteY222" fmla="*/ 191308 h 2027849"/>
                <a:gd name="connsiteX223" fmla="*/ 1028709 w 1994354"/>
                <a:gd name="connsiteY223" fmla="*/ 196845 h 2027849"/>
                <a:gd name="connsiteX224" fmla="*/ 724012 w 1994354"/>
                <a:gd name="connsiteY224" fmla="*/ 703368 h 2027849"/>
                <a:gd name="connsiteX225" fmla="*/ 714034 w 1994354"/>
                <a:gd name="connsiteY225" fmla="*/ 685245 h 2027849"/>
                <a:gd name="connsiteX226" fmla="*/ 732137 w 1994354"/>
                <a:gd name="connsiteY226" fmla="*/ 675254 h 2027849"/>
                <a:gd name="connsiteX227" fmla="*/ 732514 w 1994354"/>
                <a:gd name="connsiteY227" fmla="*/ 675367 h 2027849"/>
                <a:gd name="connsiteX228" fmla="*/ 742492 w 1994354"/>
                <a:gd name="connsiteY228" fmla="*/ 693490 h 2027849"/>
                <a:gd name="connsiteX229" fmla="*/ 724389 w 1994354"/>
                <a:gd name="connsiteY229" fmla="*/ 703481 h 2027849"/>
                <a:gd name="connsiteX230" fmla="*/ 724012 w 1994354"/>
                <a:gd name="connsiteY230" fmla="*/ 703368 h 2027849"/>
                <a:gd name="connsiteX231" fmla="*/ 800469 w 1994354"/>
                <a:gd name="connsiteY231" fmla="*/ 406848 h 2027849"/>
                <a:gd name="connsiteX232" fmla="*/ 818880 w 1994354"/>
                <a:gd name="connsiteY232" fmla="*/ 396984 h 2027849"/>
                <a:gd name="connsiteX233" fmla="*/ 828754 w 1994354"/>
                <a:gd name="connsiteY233" fmla="*/ 415475 h 2027849"/>
                <a:gd name="connsiteX234" fmla="*/ 810275 w 1994354"/>
                <a:gd name="connsiteY234" fmla="*/ 425243 h 2027849"/>
                <a:gd name="connsiteX235" fmla="*/ 800469 w 1994354"/>
                <a:gd name="connsiteY235" fmla="*/ 406848 h 2027849"/>
                <a:gd name="connsiteX236" fmla="*/ 765909 w 1994354"/>
                <a:gd name="connsiteY236" fmla="*/ 568451 h 2027849"/>
                <a:gd name="connsiteX237" fmla="*/ 756034 w 1994354"/>
                <a:gd name="connsiteY237" fmla="*/ 550025 h 2027849"/>
                <a:gd name="connsiteX238" fmla="*/ 774446 w 1994354"/>
                <a:gd name="connsiteY238" fmla="*/ 540155 h 2027849"/>
                <a:gd name="connsiteX239" fmla="*/ 784354 w 1994354"/>
                <a:gd name="connsiteY239" fmla="*/ 558508 h 2027849"/>
                <a:gd name="connsiteX240" fmla="*/ 765909 w 1994354"/>
                <a:gd name="connsiteY240" fmla="*/ 568451 h 2027849"/>
                <a:gd name="connsiteX241" fmla="*/ 852034 w 1994354"/>
                <a:gd name="connsiteY241" fmla="*/ 289931 h 2027849"/>
                <a:gd name="connsiteX242" fmla="*/ 842400 w 1994354"/>
                <a:gd name="connsiteY242" fmla="*/ 271649 h 2027849"/>
                <a:gd name="connsiteX243" fmla="*/ 860709 w 1994354"/>
                <a:gd name="connsiteY243" fmla="*/ 262025 h 2027849"/>
                <a:gd name="connsiteX244" fmla="*/ 860983 w 1994354"/>
                <a:gd name="connsiteY244" fmla="*/ 262118 h 2027849"/>
                <a:gd name="connsiteX245" fmla="*/ 870617 w 1994354"/>
                <a:gd name="connsiteY245" fmla="*/ 280399 h 2027849"/>
                <a:gd name="connsiteX246" fmla="*/ 852308 w 1994354"/>
                <a:gd name="connsiteY246" fmla="*/ 290023 h 2027849"/>
                <a:gd name="connsiteX247" fmla="*/ 852034 w 1994354"/>
                <a:gd name="connsiteY247" fmla="*/ 289931 h 2027849"/>
                <a:gd name="connsiteX248" fmla="*/ 894549 w 1994354"/>
                <a:gd name="connsiteY248" fmla="*/ 155219 h 2027849"/>
                <a:gd name="connsiteX249" fmla="*/ 883646 w 1994354"/>
                <a:gd name="connsiteY249" fmla="*/ 141103 h 2027849"/>
                <a:gd name="connsiteX250" fmla="*/ 893589 w 1994354"/>
                <a:gd name="connsiteY250" fmla="*/ 127022 h 2027849"/>
                <a:gd name="connsiteX251" fmla="*/ 899314 w 1994354"/>
                <a:gd name="connsiteY251" fmla="*/ 125455 h 2027849"/>
                <a:gd name="connsiteX252" fmla="*/ 905863 w 1994354"/>
                <a:gd name="connsiteY252" fmla="*/ 127481 h 2027849"/>
                <a:gd name="connsiteX253" fmla="*/ 909532 w 1994354"/>
                <a:gd name="connsiteY253" fmla="*/ 131335 h 2027849"/>
                <a:gd name="connsiteX254" fmla="*/ 911006 w 1994354"/>
                <a:gd name="connsiteY254" fmla="*/ 148454 h 2027849"/>
                <a:gd name="connsiteX255" fmla="*/ 894549 w 1994354"/>
                <a:gd name="connsiteY255" fmla="*/ 155219 h 2027849"/>
                <a:gd name="connsiteX256" fmla="*/ 758674 w 1994354"/>
                <a:gd name="connsiteY256" fmla="*/ 113078 h 2027849"/>
                <a:gd name="connsiteX257" fmla="*/ 748594 w 1994354"/>
                <a:gd name="connsiteY257" fmla="*/ 98503 h 2027849"/>
                <a:gd name="connsiteX258" fmla="*/ 760389 w 1994354"/>
                <a:gd name="connsiteY258" fmla="*/ 84611 h 2027849"/>
                <a:gd name="connsiteX259" fmla="*/ 764949 w 1994354"/>
                <a:gd name="connsiteY259" fmla="*/ 83774 h 2027849"/>
                <a:gd name="connsiteX260" fmla="*/ 770194 w 1994354"/>
                <a:gd name="connsiteY260" fmla="*/ 85392 h 2027849"/>
                <a:gd name="connsiteX261" fmla="*/ 773623 w 1994354"/>
                <a:gd name="connsiteY261" fmla="*/ 88595 h 2027849"/>
                <a:gd name="connsiteX262" fmla="*/ 775817 w 1994354"/>
                <a:gd name="connsiteY262" fmla="*/ 106697 h 2027849"/>
                <a:gd name="connsiteX263" fmla="*/ 758674 w 1994354"/>
                <a:gd name="connsiteY263" fmla="*/ 113078 h 2027849"/>
                <a:gd name="connsiteX264" fmla="*/ 725554 w 1994354"/>
                <a:gd name="connsiteY264" fmla="*/ 220108 h 2027849"/>
                <a:gd name="connsiteX265" fmla="*/ 735189 w 1994354"/>
                <a:gd name="connsiteY265" fmla="*/ 238379 h 2027849"/>
                <a:gd name="connsiteX266" fmla="*/ 716914 w 1994354"/>
                <a:gd name="connsiteY266" fmla="*/ 248023 h 2027849"/>
                <a:gd name="connsiteX267" fmla="*/ 707246 w 1994354"/>
                <a:gd name="connsiteY267" fmla="*/ 229879 h 2027849"/>
                <a:gd name="connsiteX268" fmla="*/ 725451 w 1994354"/>
                <a:gd name="connsiteY268" fmla="*/ 220080 h 2027849"/>
                <a:gd name="connsiteX269" fmla="*/ 725554 w 1994354"/>
                <a:gd name="connsiteY269" fmla="*/ 220108 h 2027849"/>
                <a:gd name="connsiteX270" fmla="*/ 332777 w 1994354"/>
                <a:gd name="connsiteY270" fmla="*/ 1486495 h 2027849"/>
                <a:gd name="connsiteX271" fmla="*/ 342240 w 1994354"/>
                <a:gd name="connsiteY271" fmla="*/ 1504821 h 2027849"/>
                <a:gd name="connsiteX272" fmla="*/ 323897 w 1994354"/>
                <a:gd name="connsiteY272" fmla="*/ 1514277 h 2027849"/>
                <a:gd name="connsiteX273" fmla="*/ 314400 w 1994354"/>
                <a:gd name="connsiteY273" fmla="*/ 1496119 h 2027849"/>
                <a:gd name="connsiteX274" fmla="*/ 332571 w 1994354"/>
                <a:gd name="connsiteY274" fmla="*/ 1486433 h 2027849"/>
                <a:gd name="connsiteX275" fmla="*/ 332777 w 1994354"/>
                <a:gd name="connsiteY275" fmla="*/ 1486495 h 2027849"/>
                <a:gd name="connsiteX276" fmla="*/ 624000 w 1994354"/>
                <a:gd name="connsiteY276" fmla="*/ 71301 h 2027849"/>
                <a:gd name="connsiteX277" fmla="*/ 613337 w 1994354"/>
                <a:gd name="connsiteY277" fmla="*/ 57031 h 2027849"/>
                <a:gd name="connsiteX278" fmla="*/ 624823 w 1994354"/>
                <a:gd name="connsiteY278" fmla="*/ 42761 h 2027849"/>
                <a:gd name="connsiteX279" fmla="*/ 629280 w 1994354"/>
                <a:gd name="connsiteY279" fmla="*/ 41685 h 2027849"/>
                <a:gd name="connsiteX280" fmla="*/ 635829 w 1994354"/>
                <a:gd name="connsiteY280" fmla="*/ 43711 h 2027849"/>
                <a:gd name="connsiteX281" fmla="*/ 638880 w 1994354"/>
                <a:gd name="connsiteY281" fmla="*/ 47140 h 2027849"/>
                <a:gd name="connsiteX282" fmla="*/ 640217 w 1994354"/>
                <a:gd name="connsiteY282" fmla="*/ 65407 h 2027849"/>
                <a:gd name="connsiteX283" fmla="*/ 624000 w 1994354"/>
                <a:gd name="connsiteY283" fmla="*/ 71301 h 2027849"/>
                <a:gd name="connsiteX284" fmla="*/ 185692 w 1994354"/>
                <a:gd name="connsiteY284" fmla="*/ 1017909 h 2027849"/>
                <a:gd name="connsiteX285" fmla="*/ 171909 w 1994354"/>
                <a:gd name="connsiteY285" fmla="*/ 1005984 h 2027849"/>
                <a:gd name="connsiteX286" fmla="*/ 170332 w 1994354"/>
                <a:gd name="connsiteY286" fmla="*/ 1000242 h 2027849"/>
                <a:gd name="connsiteX287" fmla="*/ 171532 w 1994354"/>
                <a:gd name="connsiteY287" fmla="*/ 996329 h 2027849"/>
                <a:gd name="connsiteX288" fmla="*/ 176160 w 1994354"/>
                <a:gd name="connsiteY288" fmla="*/ 992647 h 2027849"/>
                <a:gd name="connsiteX289" fmla="*/ 194332 w 1994354"/>
                <a:gd name="connsiteY289" fmla="*/ 990802 h 2027849"/>
                <a:gd name="connsiteX290" fmla="*/ 200674 w 1994354"/>
                <a:gd name="connsiteY290" fmla="*/ 1007421 h 2027849"/>
                <a:gd name="connsiteX291" fmla="*/ 185692 w 1994354"/>
                <a:gd name="connsiteY291" fmla="*/ 1017909 h 2027849"/>
                <a:gd name="connsiteX292" fmla="*/ 408720 w 1994354"/>
                <a:gd name="connsiteY292" fmla="*/ 300134 h 2027849"/>
                <a:gd name="connsiteX293" fmla="*/ 394663 w 1994354"/>
                <a:gd name="connsiteY293" fmla="*/ 288443 h 2027849"/>
                <a:gd name="connsiteX294" fmla="*/ 392880 w 1994354"/>
                <a:gd name="connsiteY294" fmla="*/ 282895 h 2027849"/>
                <a:gd name="connsiteX295" fmla="*/ 394080 w 1994354"/>
                <a:gd name="connsiteY295" fmla="*/ 278983 h 2027849"/>
                <a:gd name="connsiteX296" fmla="*/ 398606 w 1994354"/>
                <a:gd name="connsiteY296" fmla="*/ 275009 h 2027849"/>
                <a:gd name="connsiteX297" fmla="*/ 416674 w 1994354"/>
                <a:gd name="connsiteY297" fmla="*/ 272805 h 2027849"/>
                <a:gd name="connsiteX298" fmla="*/ 423291 w 1994354"/>
                <a:gd name="connsiteY298" fmla="*/ 289852 h 2027849"/>
                <a:gd name="connsiteX299" fmla="*/ 408720 w 1994354"/>
                <a:gd name="connsiteY299" fmla="*/ 300134 h 2027849"/>
                <a:gd name="connsiteX300" fmla="*/ 451029 w 1994354"/>
                <a:gd name="connsiteY300" fmla="*/ 164973 h 2027849"/>
                <a:gd name="connsiteX301" fmla="*/ 436526 w 1994354"/>
                <a:gd name="connsiteY301" fmla="*/ 153000 h 2027849"/>
                <a:gd name="connsiteX302" fmla="*/ 434949 w 1994354"/>
                <a:gd name="connsiteY302" fmla="*/ 147251 h 2027849"/>
                <a:gd name="connsiteX303" fmla="*/ 436183 w 1994354"/>
                <a:gd name="connsiteY303" fmla="*/ 143339 h 2027849"/>
                <a:gd name="connsiteX304" fmla="*/ 440743 w 1994354"/>
                <a:gd name="connsiteY304" fmla="*/ 139656 h 2027849"/>
                <a:gd name="connsiteX305" fmla="*/ 458949 w 1994354"/>
                <a:gd name="connsiteY305" fmla="*/ 137784 h 2027849"/>
                <a:gd name="connsiteX306" fmla="*/ 463680 w 1994354"/>
                <a:gd name="connsiteY306" fmla="*/ 158030 h 2027849"/>
                <a:gd name="connsiteX307" fmla="*/ 451029 w 1994354"/>
                <a:gd name="connsiteY307" fmla="*/ 164973 h 2027849"/>
                <a:gd name="connsiteX308" fmla="*/ 491280 w 1994354"/>
                <a:gd name="connsiteY308" fmla="*/ 29863 h 2027849"/>
                <a:gd name="connsiteX309" fmla="*/ 478697 w 1994354"/>
                <a:gd name="connsiteY309" fmla="*/ 18868 h 2027849"/>
                <a:gd name="connsiteX310" fmla="*/ 477017 w 1994354"/>
                <a:gd name="connsiteY310" fmla="*/ 11606 h 2027849"/>
                <a:gd name="connsiteX311" fmla="*/ 477840 w 1994354"/>
                <a:gd name="connsiteY311" fmla="*/ 8997 h 2027849"/>
                <a:gd name="connsiteX312" fmla="*/ 494949 w 1994354"/>
                <a:gd name="connsiteY312" fmla="*/ 4 h 2027849"/>
                <a:gd name="connsiteX313" fmla="*/ 500160 w 1994354"/>
                <a:gd name="connsiteY313" fmla="*/ 1622 h 2027849"/>
                <a:gd name="connsiteX314" fmla="*/ 503931 w 1994354"/>
                <a:gd name="connsiteY314" fmla="*/ 5421 h 2027849"/>
                <a:gd name="connsiteX315" fmla="*/ 506366 w 1994354"/>
                <a:gd name="connsiteY315" fmla="*/ 21353 h 2027849"/>
                <a:gd name="connsiteX316" fmla="*/ 491280 w 1994354"/>
                <a:gd name="connsiteY316" fmla="*/ 29863 h 2027849"/>
                <a:gd name="connsiteX317" fmla="*/ 372720 w 1994354"/>
                <a:gd name="connsiteY317" fmla="*/ 416133 h 2027849"/>
                <a:gd name="connsiteX318" fmla="*/ 377314 w 1994354"/>
                <a:gd name="connsiteY318" fmla="*/ 436337 h 2027849"/>
                <a:gd name="connsiteX319" fmla="*/ 363737 w 1994354"/>
                <a:gd name="connsiteY319" fmla="*/ 443133 h 2027849"/>
                <a:gd name="connsiteX320" fmla="*/ 350297 w 1994354"/>
                <a:gd name="connsiteY320" fmla="*/ 431609 h 2027849"/>
                <a:gd name="connsiteX321" fmla="*/ 348754 w 1994354"/>
                <a:gd name="connsiteY321" fmla="*/ 425061 h 2027849"/>
                <a:gd name="connsiteX322" fmla="*/ 349577 w 1994354"/>
                <a:gd name="connsiteY322" fmla="*/ 422452 h 2027849"/>
                <a:gd name="connsiteX323" fmla="*/ 354514 w 1994354"/>
                <a:gd name="connsiteY323" fmla="*/ 417844 h 2027849"/>
                <a:gd name="connsiteX324" fmla="*/ 372720 w 1994354"/>
                <a:gd name="connsiteY324" fmla="*/ 416133 h 2027849"/>
                <a:gd name="connsiteX325" fmla="*/ 330617 w 1994354"/>
                <a:gd name="connsiteY325" fmla="*/ 551150 h 2027849"/>
                <a:gd name="connsiteX326" fmla="*/ 335177 w 1994354"/>
                <a:gd name="connsiteY326" fmla="*/ 571461 h 2027849"/>
                <a:gd name="connsiteX327" fmla="*/ 314880 w 1994354"/>
                <a:gd name="connsiteY327" fmla="*/ 576034 h 2027849"/>
                <a:gd name="connsiteX328" fmla="*/ 308297 w 1994354"/>
                <a:gd name="connsiteY328" fmla="*/ 566410 h 2027849"/>
                <a:gd name="connsiteX329" fmla="*/ 306686 w 1994354"/>
                <a:gd name="connsiteY329" fmla="*/ 560702 h 2027849"/>
                <a:gd name="connsiteX330" fmla="*/ 307886 w 1994354"/>
                <a:gd name="connsiteY330" fmla="*/ 556790 h 2027849"/>
                <a:gd name="connsiteX331" fmla="*/ 312480 w 1994354"/>
                <a:gd name="connsiteY331" fmla="*/ 553046 h 2027849"/>
                <a:gd name="connsiteX332" fmla="*/ 330617 w 1994354"/>
                <a:gd name="connsiteY332" fmla="*/ 551150 h 2027849"/>
                <a:gd name="connsiteX333" fmla="*/ 288411 w 1994354"/>
                <a:gd name="connsiteY333" fmla="*/ 686054 h 2027849"/>
                <a:gd name="connsiteX334" fmla="*/ 293760 w 1994354"/>
                <a:gd name="connsiteY334" fmla="*/ 706097 h 2027849"/>
                <a:gd name="connsiteX335" fmla="*/ 280594 w 1994354"/>
                <a:gd name="connsiteY335" fmla="*/ 713407 h 2027849"/>
                <a:gd name="connsiteX336" fmla="*/ 266468 w 1994354"/>
                <a:gd name="connsiteY336" fmla="*/ 701850 h 2027849"/>
                <a:gd name="connsiteX337" fmla="*/ 264617 w 1994354"/>
                <a:gd name="connsiteY337" fmla="*/ 696347 h 2027849"/>
                <a:gd name="connsiteX338" fmla="*/ 265817 w 1994354"/>
                <a:gd name="connsiteY338" fmla="*/ 692435 h 2027849"/>
                <a:gd name="connsiteX339" fmla="*/ 270308 w 1994354"/>
                <a:gd name="connsiteY339" fmla="*/ 688416 h 2027849"/>
                <a:gd name="connsiteX340" fmla="*/ 288411 w 1994354"/>
                <a:gd name="connsiteY340" fmla="*/ 686054 h 2027849"/>
                <a:gd name="connsiteX341" fmla="*/ 236366 w 1994354"/>
                <a:gd name="connsiteY341" fmla="*/ 855868 h 2027849"/>
                <a:gd name="connsiteX342" fmla="*/ 240891 w 1994354"/>
                <a:gd name="connsiteY342" fmla="*/ 876072 h 2027849"/>
                <a:gd name="connsiteX343" fmla="*/ 227966 w 1994354"/>
                <a:gd name="connsiteY343" fmla="*/ 882857 h 2027849"/>
                <a:gd name="connsiteX344" fmla="*/ 213909 w 1994354"/>
                <a:gd name="connsiteY344" fmla="*/ 871200 h 2027849"/>
                <a:gd name="connsiteX345" fmla="*/ 212400 w 1994354"/>
                <a:gd name="connsiteY345" fmla="*/ 864614 h 2027849"/>
                <a:gd name="connsiteX346" fmla="*/ 213223 w 1994354"/>
                <a:gd name="connsiteY346" fmla="*/ 862005 h 2027849"/>
                <a:gd name="connsiteX347" fmla="*/ 218194 w 1994354"/>
                <a:gd name="connsiteY347" fmla="*/ 857448 h 2027849"/>
                <a:gd name="connsiteX348" fmla="*/ 236366 w 1994354"/>
                <a:gd name="connsiteY348" fmla="*/ 855868 h 2027849"/>
                <a:gd name="connsiteX349" fmla="*/ 152057 w 1994354"/>
                <a:gd name="connsiteY349" fmla="*/ 1125789 h 2027849"/>
                <a:gd name="connsiteX350" fmla="*/ 158640 w 1994354"/>
                <a:gd name="connsiteY350" fmla="*/ 1142843 h 2027849"/>
                <a:gd name="connsiteX351" fmla="*/ 144137 w 1994354"/>
                <a:gd name="connsiteY351" fmla="*/ 1153097 h 2027849"/>
                <a:gd name="connsiteX352" fmla="*/ 130046 w 1994354"/>
                <a:gd name="connsiteY352" fmla="*/ 1141440 h 2027849"/>
                <a:gd name="connsiteX353" fmla="*/ 128263 w 1994354"/>
                <a:gd name="connsiteY353" fmla="*/ 1135886 h 2027849"/>
                <a:gd name="connsiteX354" fmla="*/ 129463 w 1994354"/>
                <a:gd name="connsiteY354" fmla="*/ 1131974 h 2027849"/>
                <a:gd name="connsiteX355" fmla="*/ 133955 w 1994354"/>
                <a:gd name="connsiteY355" fmla="*/ 1128000 h 2027849"/>
                <a:gd name="connsiteX356" fmla="*/ 152057 w 1994354"/>
                <a:gd name="connsiteY356" fmla="*/ 1125789 h 2027849"/>
                <a:gd name="connsiteX357" fmla="*/ 107520 w 1994354"/>
                <a:gd name="connsiteY357" fmla="*/ 1268709 h 2027849"/>
                <a:gd name="connsiteX358" fmla="*/ 114308 w 1994354"/>
                <a:gd name="connsiteY358" fmla="*/ 1285817 h 2027849"/>
                <a:gd name="connsiteX359" fmla="*/ 99120 w 1994354"/>
                <a:gd name="connsiteY359" fmla="*/ 1296103 h 2027849"/>
                <a:gd name="connsiteX360" fmla="*/ 85680 w 1994354"/>
                <a:gd name="connsiteY360" fmla="*/ 1284604 h 2027849"/>
                <a:gd name="connsiteX361" fmla="*/ 84137 w 1994354"/>
                <a:gd name="connsiteY361" fmla="*/ 1278045 h 2027849"/>
                <a:gd name="connsiteX362" fmla="*/ 84960 w 1994354"/>
                <a:gd name="connsiteY362" fmla="*/ 1275439 h 2027849"/>
                <a:gd name="connsiteX363" fmla="*/ 89897 w 1994354"/>
                <a:gd name="connsiteY363" fmla="*/ 1270831 h 2027849"/>
                <a:gd name="connsiteX364" fmla="*/ 107520 w 1994354"/>
                <a:gd name="connsiteY364" fmla="*/ 1268709 h 2027849"/>
                <a:gd name="connsiteX365" fmla="*/ 66034 w 1994354"/>
                <a:gd name="connsiteY365" fmla="*/ 1404138 h 2027849"/>
                <a:gd name="connsiteX366" fmla="*/ 70800 w 1994354"/>
                <a:gd name="connsiteY366" fmla="*/ 1424383 h 2027849"/>
                <a:gd name="connsiteX367" fmla="*/ 58251 w 1994354"/>
                <a:gd name="connsiteY367" fmla="*/ 1431357 h 2027849"/>
                <a:gd name="connsiteX368" fmla="*/ 43680 w 1994354"/>
                <a:gd name="connsiteY368" fmla="*/ 1419419 h 2027849"/>
                <a:gd name="connsiteX369" fmla="*/ 42069 w 1994354"/>
                <a:gd name="connsiteY369" fmla="*/ 1413710 h 2027849"/>
                <a:gd name="connsiteX370" fmla="*/ 43269 w 1994354"/>
                <a:gd name="connsiteY370" fmla="*/ 1409798 h 2027849"/>
                <a:gd name="connsiteX371" fmla="*/ 47863 w 1994354"/>
                <a:gd name="connsiteY371" fmla="*/ 1406047 h 2027849"/>
                <a:gd name="connsiteX372" fmla="*/ 66034 w 1994354"/>
                <a:gd name="connsiteY372" fmla="*/ 1404120 h 2027849"/>
                <a:gd name="connsiteX373" fmla="*/ 24343 w 1994354"/>
                <a:gd name="connsiteY373" fmla="*/ 1539477 h 2027849"/>
                <a:gd name="connsiteX374" fmla="*/ 30206 w 1994354"/>
                <a:gd name="connsiteY374" fmla="*/ 1556812 h 2027849"/>
                <a:gd name="connsiteX375" fmla="*/ 13166 w 1994354"/>
                <a:gd name="connsiteY375" fmla="*/ 1566278 h 2027849"/>
                <a:gd name="connsiteX376" fmla="*/ 1852 w 1994354"/>
                <a:gd name="connsiteY376" fmla="*/ 1554857 h 2027849"/>
                <a:gd name="connsiteX377" fmla="*/ 0 w 1994354"/>
                <a:gd name="connsiteY377" fmla="*/ 1549355 h 2027849"/>
                <a:gd name="connsiteX378" fmla="*/ 1200 w 1994354"/>
                <a:gd name="connsiteY378" fmla="*/ 1545443 h 2027849"/>
                <a:gd name="connsiteX379" fmla="*/ 5692 w 1994354"/>
                <a:gd name="connsiteY379" fmla="*/ 1541421 h 2027849"/>
                <a:gd name="connsiteX380" fmla="*/ 24343 w 1994354"/>
                <a:gd name="connsiteY380" fmla="*/ 1539460 h 2027849"/>
                <a:gd name="connsiteX381" fmla="*/ 155897 w 1994354"/>
                <a:gd name="connsiteY381" fmla="*/ 1579526 h 2027849"/>
                <a:gd name="connsiteX382" fmla="*/ 165189 w 1994354"/>
                <a:gd name="connsiteY382" fmla="*/ 1598414 h 2027849"/>
                <a:gd name="connsiteX383" fmla="*/ 146880 w 1994354"/>
                <a:gd name="connsiteY383" fmla="*/ 1607880 h 2027849"/>
                <a:gd name="connsiteX384" fmla="*/ 137451 w 1994354"/>
                <a:gd name="connsiteY384" fmla="*/ 1589219 h 2027849"/>
                <a:gd name="connsiteX385" fmla="*/ 155897 w 1994354"/>
                <a:gd name="connsiteY385" fmla="*/ 1579509 h 2027849"/>
                <a:gd name="connsiteX386" fmla="*/ 317314 w 1994354"/>
                <a:gd name="connsiteY386" fmla="*/ 1059326 h 2027849"/>
                <a:gd name="connsiteX387" fmla="*/ 307509 w 1994354"/>
                <a:gd name="connsiteY387" fmla="*/ 1041021 h 2027849"/>
                <a:gd name="connsiteX388" fmla="*/ 307509 w 1994354"/>
                <a:gd name="connsiteY388" fmla="*/ 1041017 h 2027849"/>
                <a:gd name="connsiteX389" fmla="*/ 325749 w 1994354"/>
                <a:gd name="connsiteY389" fmla="*/ 1031325 h 2027849"/>
                <a:gd name="connsiteX390" fmla="*/ 335451 w 1994354"/>
                <a:gd name="connsiteY390" fmla="*/ 1049582 h 2027849"/>
                <a:gd name="connsiteX391" fmla="*/ 317314 w 1994354"/>
                <a:gd name="connsiteY391" fmla="*/ 1059309 h 2027849"/>
                <a:gd name="connsiteX392" fmla="*/ 590606 w 1994354"/>
                <a:gd name="connsiteY392" fmla="*/ 178252 h 2027849"/>
                <a:gd name="connsiteX393" fmla="*/ 600206 w 1994354"/>
                <a:gd name="connsiteY393" fmla="*/ 196214 h 2027849"/>
                <a:gd name="connsiteX394" fmla="*/ 600069 w 1994354"/>
                <a:gd name="connsiteY394" fmla="*/ 196629 h 2027849"/>
                <a:gd name="connsiteX395" fmla="*/ 581726 w 1994354"/>
                <a:gd name="connsiteY395" fmla="*/ 206112 h 2027849"/>
                <a:gd name="connsiteX396" fmla="*/ 572229 w 1994354"/>
                <a:gd name="connsiteY396" fmla="*/ 187756 h 2027849"/>
                <a:gd name="connsiteX397" fmla="*/ 590229 w 1994354"/>
                <a:gd name="connsiteY397" fmla="*/ 178097 h 2027849"/>
                <a:gd name="connsiteX398" fmla="*/ 590606 w 1994354"/>
                <a:gd name="connsiteY398" fmla="*/ 178221 h 2027849"/>
                <a:gd name="connsiteX399" fmla="*/ 513737 w 1994354"/>
                <a:gd name="connsiteY399" fmla="*/ 474857 h 2027849"/>
                <a:gd name="connsiteX400" fmla="*/ 495291 w 1994354"/>
                <a:gd name="connsiteY400" fmla="*/ 484159 h 2027849"/>
                <a:gd name="connsiteX401" fmla="*/ 486000 w 1994354"/>
                <a:gd name="connsiteY401" fmla="*/ 465710 h 2027849"/>
                <a:gd name="connsiteX402" fmla="*/ 504308 w 1994354"/>
                <a:gd name="connsiteY402" fmla="*/ 456367 h 2027849"/>
                <a:gd name="connsiteX403" fmla="*/ 513737 w 1994354"/>
                <a:gd name="connsiteY403" fmla="*/ 474840 h 2027849"/>
                <a:gd name="connsiteX404" fmla="*/ 548503 w 1994354"/>
                <a:gd name="connsiteY404" fmla="*/ 313115 h 2027849"/>
                <a:gd name="connsiteX405" fmla="*/ 558583 w 1994354"/>
                <a:gd name="connsiteY405" fmla="*/ 331416 h 2027849"/>
                <a:gd name="connsiteX406" fmla="*/ 540275 w 1994354"/>
                <a:gd name="connsiteY406" fmla="*/ 341493 h 2027849"/>
                <a:gd name="connsiteX407" fmla="*/ 530194 w 1994354"/>
                <a:gd name="connsiteY407" fmla="*/ 323191 h 2027849"/>
                <a:gd name="connsiteX408" fmla="*/ 530229 w 1994354"/>
                <a:gd name="connsiteY408" fmla="*/ 323095 h 2027849"/>
                <a:gd name="connsiteX409" fmla="*/ 548434 w 1994354"/>
                <a:gd name="connsiteY409" fmla="*/ 313080 h 2027849"/>
                <a:gd name="connsiteX410" fmla="*/ 548503 w 1994354"/>
                <a:gd name="connsiteY410" fmla="*/ 313097 h 2027849"/>
                <a:gd name="connsiteX411" fmla="*/ 462069 w 1994354"/>
                <a:gd name="connsiteY411" fmla="*/ 591473 h 2027849"/>
                <a:gd name="connsiteX412" fmla="*/ 472012 w 1994354"/>
                <a:gd name="connsiteY412" fmla="*/ 609641 h 2027849"/>
                <a:gd name="connsiteX413" fmla="*/ 453840 w 1994354"/>
                <a:gd name="connsiteY413" fmla="*/ 619570 h 2027849"/>
                <a:gd name="connsiteX414" fmla="*/ 443897 w 1994354"/>
                <a:gd name="connsiteY414" fmla="*/ 601416 h 2027849"/>
                <a:gd name="connsiteX415" fmla="*/ 461589 w 1994354"/>
                <a:gd name="connsiteY415" fmla="*/ 591312 h 2027849"/>
                <a:gd name="connsiteX416" fmla="*/ 462069 w 1994354"/>
                <a:gd name="connsiteY416" fmla="*/ 591456 h 2027849"/>
                <a:gd name="connsiteX417" fmla="*/ 402034 w 1994354"/>
                <a:gd name="connsiteY417" fmla="*/ 736368 h 2027849"/>
                <a:gd name="connsiteX418" fmla="*/ 420172 w 1994354"/>
                <a:gd name="connsiteY418" fmla="*/ 726487 h 2027849"/>
                <a:gd name="connsiteX419" fmla="*/ 430046 w 1994354"/>
                <a:gd name="connsiteY419" fmla="*/ 744631 h 2027849"/>
                <a:gd name="connsiteX420" fmla="*/ 429977 w 1994354"/>
                <a:gd name="connsiteY420" fmla="*/ 744902 h 2027849"/>
                <a:gd name="connsiteX421" fmla="*/ 411737 w 1994354"/>
                <a:gd name="connsiteY421" fmla="*/ 754598 h 2027849"/>
                <a:gd name="connsiteX422" fmla="*/ 402034 w 1994354"/>
                <a:gd name="connsiteY422" fmla="*/ 736351 h 2027849"/>
                <a:gd name="connsiteX423" fmla="*/ 359349 w 1994354"/>
                <a:gd name="connsiteY423" fmla="*/ 924271 h 2027849"/>
                <a:gd name="connsiteX424" fmla="*/ 349063 w 1994354"/>
                <a:gd name="connsiteY424" fmla="*/ 906093 h 2027849"/>
                <a:gd name="connsiteX425" fmla="*/ 367234 w 1994354"/>
                <a:gd name="connsiteY425" fmla="*/ 895804 h 2027849"/>
                <a:gd name="connsiteX426" fmla="*/ 377520 w 1994354"/>
                <a:gd name="connsiteY426" fmla="*/ 913982 h 2027849"/>
                <a:gd name="connsiteX427" fmla="*/ 377486 w 1994354"/>
                <a:gd name="connsiteY427" fmla="*/ 914129 h 2027849"/>
                <a:gd name="connsiteX428" fmla="*/ 359417 w 1994354"/>
                <a:gd name="connsiteY428" fmla="*/ 924271 h 2027849"/>
                <a:gd name="connsiteX429" fmla="*/ 359349 w 1994354"/>
                <a:gd name="connsiteY429" fmla="*/ 924254 h 2027849"/>
                <a:gd name="connsiteX430" fmla="*/ 283749 w 1994354"/>
                <a:gd name="connsiteY430" fmla="*/ 1166095 h 2027849"/>
                <a:gd name="connsiteX431" fmla="*/ 293931 w 1994354"/>
                <a:gd name="connsiteY431" fmla="*/ 1184284 h 2027849"/>
                <a:gd name="connsiteX432" fmla="*/ 275760 w 1994354"/>
                <a:gd name="connsiteY432" fmla="*/ 1194477 h 2027849"/>
                <a:gd name="connsiteX433" fmla="*/ 265543 w 1994354"/>
                <a:gd name="connsiteY433" fmla="*/ 1176285 h 2027849"/>
                <a:gd name="connsiteX434" fmla="*/ 265577 w 1994354"/>
                <a:gd name="connsiteY434" fmla="*/ 1176223 h 2027849"/>
                <a:gd name="connsiteX435" fmla="*/ 283611 w 1994354"/>
                <a:gd name="connsiteY435" fmla="*/ 1166040 h 2027849"/>
                <a:gd name="connsiteX436" fmla="*/ 283749 w 1994354"/>
                <a:gd name="connsiteY436" fmla="*/ 1166078 h 2027849"/>
                <a:gd name="connsiteX437" fmla="*/ 198069 w 1994354"/>
                <a:gd name="connsiteY437" fmla="*/ 1444732 h 2027849"/>
                <a:gd name="connsiteX438" fmla="*/ 207051 w 1994354"/>
                <a:gd name="connsiteY438" fmla="*/ 1463304 h 2027849"/>
                <a:gd name="connsiteX439" fmla="*/ 188468 w 1994354"/>
                <a:gd name="connsiteY439" fmla="*/ 1472280 h 2027849"/>
                <a:gd name="connsiteX440" fmla="*/ 179486 w 1994354"/>
                <a:gd name="connsiteY440" fmla="*/ 1453742 h 2027849"/>
                <a:gd name="connsiteX441" fmla="*/ 197417 w 1994354"/>
                <a:gd name="connsiteY441" fmla="*/ 1444492 h 2027849"/>
                <a:gd name="connsiteX442" fmla="*/ 198069 w 1994354"/>
                <a:gd name="connsiteY442" fmla="*/ 1444715 h 2027849"/>
                <a:gd name="connsiteX443" fmla="*/ 240069 w 1994354"/>
                <a:gd name="connsiteY443" fmla="*/ 1309433 h 2027849"/>
                <a:gd name="connsiteX444" fmla="*/ 249463 w 1994354"/>
                <a:gd name="connsiteY444" fmla="*/ 1328157 h 2027849"/>
                <a:gd name="connsiteX445" fmla="*/ 230743 w 1994354"/>
                <a:gd name="connsiteY445" fmla="*/ 1337558 h 2027849"/>
                <a:gd name="connsiteX446" fmla="*/ 221349 w 1994354"/>
                <a:gd name="connsiteY446" fmla="*/ 1318835 h 2027849"/>
                <a:gd name="connsiteX447" fmla="*/ 221417 w 1994354"/>
                <a:gd name="connsiteY447" fmla="*/ 1318622 h 2027849"/>
                <a:gd name="connsiteX448" fmla="*/ 240000 w 1994354"/>
                <a:gd name="connsiteY448" fmla="*/ 1309396 h 2027849"/>
                <a:gd name="connsiteX449" fmla="*/ 240069 w 1994354"/>
                <a:gd name="connsiteY449" fmla="*/ 1309416 h 2027849"/>
                <a:gd name="connsiteX450" fmla="*/ 291189 w 1994354"/>
                <a:gd name="connsiteY450" fmla="*/ 1621512 h 2027849"/>
                <a:gd name="connsiteX451" fmla="*/ 300583 w 1994354"/>
                <a:gd name="connsiteY451" fmla="*/ 1640191 h 2027849"/>
                <a:gd name="connsiteX452" fmla="*/ 282206 w 1994354"/>
                <a:gd name="connsiteY452" fmla="*/ 1650004 h 2027849"/>
                <a:gd name="connsiteX453" fmla="*/ 272400 w 1994354"/>
                <a:gd name="connsiteY453" fmla="*/ 1631633 h 2027849"/>
                <a:gd name="connsiteX454" fmla="*/ 272606 w 1994354"/>
                <a:gd name="connsiteY454" fmla="*/ 1631013 h 2027849"/>
                <a:gd name="connsiteX455" fmla="*/ 291189 w 1994354"/>
                <a:gd name="connsiteY455" fmla="*/ 1621495 h 2027849"/>
                <a:gd name="connsiteX456" fmla="*/ 366103 w 1994354"/>
                <a:gd name="connsiteY456" fmla="*/ 1379541 h 2027849"/>
                <a:gd name="connsiteX457" fmla="*/ 356126 w 1994354"/>
                <a:gd name="connsiteY457" fmla="*/ 1361112 h 2027849"/>
                <a:gd name="connsiteX458" fmla="*/ 374571 w 1994354"/>
                <a:gd name="connsiteY458" fmla="*/ 1351152 h 2027849"/>
                <a:gd name="connsiteX459" fmla="*/ 384514 w 1994354"/>
                <a:gd name="connsiteY459" fmla="*/ 1369581 h 2027849"/>
                <a:gd name="connsiteX460" fmla="*/ 384514 w 1994354"/>
                <a:gd name="connsiteY460" fmla="*/ 1369632 h 2027849"/>
                <a:gd name="connsiteX461" fmla="*/ 366103 w 1994354"/>
                <a:gd name="connsiteY461" fmla="*/ 1379524 h 2027849"/>
                <a:gd name="connsiteX462" fmla="*/ 410366 w 1994354"/>
                <a:gd name="connsiteY462" fmla="*/ 1236247 h 2027849"/>
                <a:gd name="connsiteX463" fmla="*/ 400766 w 1994354"/>
                <a:gd name="connsiteY463" fmla="*/ 1217733 h 2027849"/>
                <a:gd name="connsiteX464" fmla="*/ 419280 w 1994354"/>
                <a:gd name="connsiteY464" fmla="*/ 1208133 h 2027849"/>
                <a:gd name="connsiteX465" fmla="*/ 428846 w 1994354"/>
                <a:gd name="connsiteY465" fmla="*/ 1226695 h 2027849"/>
                <a:gd name="connsiteX466" fmla="*/ 410366 w 1994354"/>
                <a:gd name="connsiteY466" fmla="*/ 1236230 h 2027849"/>
                <a:gd name="connsiteX467" fmla="*/ 546720 w 1994354"/>
                <a:gd name="connsiteY467" fmla="*/ 796615 h 2027849"/>
                <a:gd name="connsiteX468" fmla="*/ 537154 w 1994354"/>
                <a:gd name="connsiteY468" fmla="*/ 778067 h 2027849"/>
                <a:gd name="connsiteX469" fmla="*/ 555703 w 1994354"/>
                <a:gd name="connsiteY469" fmla="*/ 768501 h 2027849"/>
                <a:gd name="connsiteX470" fmla="*/ 565269 w 1994354"/>
                <a:gd name="connsiteY470" fmla="*/ 787039 h 2027849"/>
                <a:gd name="connsiteX471" fmla="*/ 546720 w 1994354"/>
                <a:gd name="connsiteY471" fmla="*/ 796598 h 2027849"/>
                <a:gd name="connsiteX472" fmla="*/ 597703 w 1994354"/>
                <a:gd name="connsiteY472" fmla="*/ 633552 h 2027849"/>
                <a:gd name="connsiteX473" fmla="*/ 607029 w 1994354"/>
                <a:gd name="connsiteY473" fmla="*/ 652032 h 2027849"/>
                <a:gd name="connsiteX474" fmla="*/ 588549 w 1994354"/>
                <a:gd name="connsiteY474" fmla="*/ 661358 h 2027849"/>
                <a:gd name="connsiteX475" fmla="*/ 579223 w 1994354"/>
                <a:gd name="connsiteY475" fmla="*/ 642868 h 2027849"/>
                <a:gd name="connsiteX476" fmla="*/ 597703 w 1994354"/>
                <a:gd name="connsiteY476" fmla="*/ 633535 h 2027849"/>
                <a:gd name="connsiteX477" fmla="*/ 494023 w 1994354"/>
                <a:gd name="connsiteY477" fmla="*/ 966048 h 2027849"/>
                <a:gd name="connsiteX478" fmla="*/ 484560 w 1994354"/>
                <a:gd name="connsiteY478" fmla="*/ 947421 h 2027849"/>
                <a:gd name="connsiteX479" fmla="*/ 503177 w 1994354"/>
                <a:gd name="connsiteY479" fmla="*/ 937968 h 2027849"/>
                <a:gd name="connsiteX480" fmla="*/ 512640 w 1994354"/>
                <a:gd name="connsiteY480" fmla="*/ 956592 h 2027849"/>
                <a:gd name="connsiteX481" fmla="*/ 512640 w 1994354"/>
                <a:gd name="connsiteY481" fmla="*/ 956620 h 2027849"/>
                <a:gd name="connsiteX482" fmla="*/ 494023 w 1994354"/>
                <a:gd name="connsiteY482" fmla="*/ 966031 h 2027849"/>
                <a:gd name="connsiteX483" fmla="*/ 452537 w 1994354"/>
                <a:gd name="connsiteY483" fmla="*/ 1101254 h 2027849"/>
                <a:gd name="connsiteX484" fmla="*/ 442629 w 1994354"/>
                <a:gd name="connsiteY484" fmla="*/ 1082939 h 2027849"/>
                <a:gd name="connsiteX485" fmla="*/ 461040 w 1994354"/>
                <a:gd name="connsiteY485" fmla="*/ 1073219 h 2027849"/>
                <a:gd name="connsiteX486" fmla="*/ 470846 w 1994354"/>
                <a:gd name="connsiteY486" fmla="*/ 1091321 h 2027849"/>
                <a:gd name="connsiteX487" fmla="*/ 452537 w 1994354"/>
                <a:gd name="connsiteY487" fmla="*/ 1101237 h 2027849"/>
                <a:gd name="connsiteX488" fmla="*/ 665349 w 1994354"/>
                <a:gd name="connsiteY488" fmla="*/ 365030 h 2027849"/>
                <a:gd name="connsiteX489" fmla="*/ 683657 w 1994354"/>
                <a:gd name="connsiteY489" fmla="*/ 355056 h 2027849"/>
                <a:gd name="connsiteX490" fmla="*/ 693463 w 1994354"/>
                <a:gd name="connsiteY490" fmla="*/ 373502 h 2027849"/>
                <a:gd name="connsiteX491" fmla="*/ 675223 w 1994354"/>
                <a:gd name="connsiteY491" fmla="*/ 383359 h 2027849"/>
                <a:gd name="connsiteX492" fmla="*/ 665349 w 1994354"/>
                <a:gd name="connsiteY492" fmla="*/ 365051 h 2027849"/>
                <a:gd name="connsiteX493" fmla="*/ 665349 w 1994354"/>
                <a:gd name="connsiteY493" fmla="*/ 365013 h 2027849"/>
                <a:gd name="connsiteX494" fmla="*/ 630617 w 1994354"/>
                <a:gd name="connsiteY494" fmla="*/ 526495 h 2027849"/>
                <a:gd name="connsiteX495" fmla="*/ 620846 w 1994354"/>
                <a:gd name="connsiteY495" fmla="*/ 508008 h 2027849"/>
                <a:gd name="connsiteX496" fmla="*/ 639360 w 1994354"/>
                <a:gd name="connsiteY496" fmla="*/ 498254 h 2027849"/>
                <a:gd name="connsiteX497" fmla="*/ 649097 w 1994354"/>
                <a:gd name="connsiteY497" fmla="*/ 516741 h 2027849"/>
                <a:gd name="connsiteX498" fmla="*/ 649097 w 1994354"/>
                <a:gd name="connsiteY498" fmla="*/ 516761 h 2027849"/>
                <a:gd name="connsiteX499" fmla="*/ 630617 w 1994354"/>
                <a:gd name="connsiteY499" fmla="*/ 526478 h 2027849"/>
                <a:gd name="connsiteX500" fmla="*/ 468137 w 1994354"/>
                <a:gd name="connsiteY500" fmla="*/ 1528505 h 2027849"/>
                <a:gd name="connsiteX501" fmla="*/ 477291 w 1994354"/>
                <a:gd name="connsiteY501" fmla="*/ 1546992 h 2027849"/>
                <a:gd name="connsiteX502" fmla="*/ 458812 w 1994354"/>
                <a:gd name="connsiteY502" fmla="*/ 1556150 h 2027849"/>
                <a:gd name="connsiteX503" fmla="*/ 449589 w 1994354"/>
                <a:gd name="connsiteY503" fmla="*/ 1537852 h 2027849"/>
                <a:gd name="connsiteX504" fmla="*/ 468103 w 1994354"/>
                <a:gd name="connsiteY504" fmla="*/ 1528471 h 2027849"/>
                <a:gd name="connsiteX505" fmla="*/ 468137 w 1994354"/>
                <a:gd name="connsiteY505" fmla="*/ 1528488 h 2027849"/>
                <a:gd name="connsiteX506" fmla="*/ 425829 w 1994354"/>
                <a:gd name="connsiteY506" fmla="*/ 1663283 h 2027849"/>
                <a:gd name="connsiteX507" fmla="*/ 435943 w 1994354"/>
                <a:gd name="connsiteY507" fmla="*/ 1681643 h 2027849"/>
                <a:gd name="connsiteX508" fmla="*/ 417532 w 1994354"/>
                <a:gd name="connsiteY508" fmla="*/ 1691904 h 2027849"/>
                <a:gd name="connsiteX509" fmla="*/ 407554 w 1994354"/>
                <a:gd name="connsiteY509" fmla="*/ 1673411 h 2027849"/>
                <a:gd name="connsiteX510" fmla="*/ 425829 w 1994354"/>
                <a:gd name="connsiteY510" fmla="*/ 1663265 h 2027849"/>
                <a:gd name="connsiteX511" fmla="*/ 587726 w 1994354"/>
                <a:gd name="connsiteY511" fmla="*/ 1143192 h 2027849"/>
                <a:gd name="connsiteX512" fmla="*/ 577714 w 1994354"/>
                <a:gd name="connsiteY512" fmla="*/ 1124901 h 2027849"/>
                <a:gd name="connsiteX513" fmla="*/ 595920 w 1994354"/>
                <a:gd name="connsiteY513" fmla="*/ 1114965 h 2027849"/>
                <a:gd name="connsiteX514" fmla="*/ 595989 w 1994354"/>
                <a:gd name="connsiteY514" fmla="*/ 1114989 h 2027849"/>
                <a:gd name="connsiteX515" fmla="*/ 606103 w 1994354"/>
                <a:gd name="connsiteY515" fmla="*/ 1133232 h 2027849"/>
                <a:gd name="connsiteX516" fmla="*/ 587726 w 1994354"/>
                <a:gd name="connsiteY516" fmla="*/ 1143175 h 2027849"/>
                <a:gd name="connsiteX517" fmla="*/ 690926 w 1994354"/>
                <a:gd name="connsiteY517" fmla="*/ 810446 h 2027849"/>
                <a:gd name="connsiteX518" fmla="*/ 700629 w 1994354"/>
                <a:gd name="connsiteY518" fmla="*/ 828940 h 2027849"/>
                <a:gd name="connsiteX519" fmla="*/ 682148 w 1994354"/>
                <a:gd name="connsiteY519" fmla="*/ 838639 h 2027849"/>
                <a:gd name="connsiteX520" fmla="*/ 681771 w 1994354"/>
                <a:gd name="connsiteY520" fmla="*/ 838523 h 2027849"/>
                <a:gd name="connsiteX521" fmla="*/ 672308 w 1994354"/>
                <a:gd name="connsiteY521" fmla="*/ 819899 h 2027849"/>
                <a:gd name="connsiteX522" fmla="*/ 690926 w 1994354"/>
                <a:gd name="connsiteY522" fmla="*/ 810429 h 2027849"/>
                <a:gd name="connsiteX523" fmla="*/ 638469 w 1994354"/>
                <a:gd name="connsiteY523" fmla="*/ 979934 h 2027849"/>
                <a:gd name="connsiteX524" fmla="*/ 647795 w 1994354"/>
                <a:gd name="connsiteY524" fmla="*/ 998616 h 2027849"/>
                <a:gd name="connsiteX525" fmla="*/ 629109 w 1994354"/>
                <a:gd name="connsiteY525" fmla="*/ 1007949 h 2027849"/>
                <a:gd name="connsiteX526" fmla="*/ 619783 w 1994354"/>
                <a:gd name="connsiteY526" fmla="*/ 989270 h 2027849"/>
                <a:gd name="connsiteX527" fmla="*/ 638469 w 1994354"/>
                <a:gd name="connsiteY527" fmla="*/ 979917 h 2027849"/>
                <a:gd name="connsiteX528" fmla="*/ 545589 w 1994354"/>
                <a:gd name="connsiteY528" fmla="*/ 1278196 h 2027849"/>
                <a:gd name="connsiteX529" fmla="*/ 535886 w 1994354"/>
                <a:gd name="connsiteY529" fmla="*/ 1259819 h 2027849"/>
                <a:gd name="connsiteX530" fmla="*/ 535886 w 1994354"/>
                <a:gd name="connsiteY530" fmla="*/ 1259778 h 2027849"/>
                <a:gd name="connsiteX531" fmla="*/ 554332 w 1994354"/>
                <a:gd name="connsiteY531" fmla="*/ 1250037 h 2027849"/>
                <a:gd name="connsiteX532" fmla="*/ 564103 w 1994354"/>
                <a:gd name="connsiteY532" fmla="*/ 1268551 h 2027849"/>
                <a:gd name="connsiteX533" fmla="*/ 545589 w 1994354"/>
                <a:gd name="connsiteY533" fmla="*/ 1278179 h 2027849"/>
                <a:gd name="connsiteX534" fmla="*/ 500880 w 1994354"/>
                <a:gd name="connsiteY534" fmla="*/ 1421352 h 2027849"/>
                <a:gd name="connsiteX535" fmla="*/ 491486 w 1994354"/>
                <a:gd name="connsiteY535" fmla="*/ 1402632 h 2027849"/>
                <a:gd name="connsiteX536" fmla="*/ 510206 w 1994354"/>
                <a:gd name="connsiteY536" fmla="*/ 1393235 h 2027849"/>
                <a:gd name="connsiteX537" fmla="*/ 519600 w 1994354"/>
                <a:gd name="connsiteY537" fmla="*/ 1411951 h 2027849"/>
                <a:gd name="connsiteX538" fmla="*/ 500880 w 1994354"/>
                <a:gd name="connsiteY538" fmla="*/ 1421335 h 2027849"/>
                <a:gd name="connsiteX539" fmla="*/ 995897 w 1994354"/>
                <a:gd name="connsiteY539" fmla="*/ 303981 h 2027849"/>
                <a:gd name="connsiteX540" fmla="*/ 1005806 w 1994354"/>
                <a:gd name="connsiteY540" fmla="*/ 322121 h 2027849"/>
                <a:gd name="connsiteX541" fmla="*/ 987669 w 1994354"/>
                <a:gd name="connsiteY541" fmla="*/ 332020 h 2027849"/>
                <a:gd name="connsiteX542" fmla="*/ 987429 w 1994354"/>
                <a:gd name="connsiteY542" fmla="*/ 331951 h 2027849"/>
                <a:gd name="connsiteX543" fmla="*/ 977657 w 1994354"/>
                <a:gd name="connsiteY543" fmla="*/ 313728 h 2027849"/>
                <a:gd name="connsiteX544" fmla="*/ 995897 w 1994354"/>
                <a:gd name="connsiteY544" fmla="*/ 303971 h 2027849"/>
                <a:gd name="connsiteX545" fmla="*/ 954377 w 1994354"/>
                <a:gd name="connsiteY545" fmla="*/ 439015 h 2027849"/>
                <a:gd name="connsiteX546" fmla="*/ 963635 w 1994354"/>
                <a:gd name="connsiteY546" fmla="*/ 457670 h 2027849"/>
                <a:gd name="connsiteX547" fmla="*/ 945052 w 1994354"/>
                <a:gd name="connsiteY547" fmla="*/ 466711 h 2027849"/>
                <a:gd name="connsiteX548" fmla="*/ 936000 w 1994354"/>
                <a:gd name="connsiteY548" fmla="*/ 448118 h 2027849"/>
                <a:gd name="connsiteX549" fmla="*/ 954377 w 1994354"/>
                <a:gd name="connsiteY549" fmla="*/ 439005 h 2027849"/>
                <a:gd name="connsiteX550" fmla="*/ 909497 w 1994354"/>
                <a:gd name="connsiteY550" fmla="*/ 582052 h 2027849"/>
                <a:gd name="connsiteX551" fmla="*/ 919714 w 1994354"/>
                <a:gd name="connsiteY551" fmla="*/ 600281 h 2027849"/>
                <a:gd name="connsiteX552" fmla="*/ 901509 w 1994354"/>
                <a:gd name="connsiteY552" fmla="*/ 610509 h 2027849"/>
                <a:gd name="connsiteX553" fmla="*/ 891257 w 1994354"/>
                <a:gd name="connsiteY553" fmla="*/ 592279 h 2027849"/>
                <a:gd name="connsiteX554" fmla="*/ 891326 w 1994354"/>
                <a:gd name="connsiteY554" fmla="*/ 592073 h 2027849"/>
                <a:gd name="connsiteX555" fmla="*/ 909429 w 1994354"/>
                <a:gd name="connsiteY555" fmla="*/ 582034 h 2027849"/>
                <a:gd name="connsiteX556" fmla="*/ 909497 w 1994354"/>
                <a:gd name="connsiteY556" fmla="*/ 582052 h 2027849"/>
                <a:gd name="connsiteX557" fmla="*/ 867532 w 1994354"/>
                <a:gd name="connsiteY557" fmla="*/ 717247 h 2027849"/>
                <a:gd name="connsiteX558" fmla="*/ 877509 w 1994354"/>
                <a:gd name="connsiteY558" fmla="*/ 735384 h 2027849"/>
                <a:gd name="connsiteX559" fmla="*/ 859372 w 1994354"/>
                <a:gd name="connsiteY559" fmla="*/ 745358 h 2027849"/>
                <a:gd name="connsiteX560" fmla="*/ 849394 w 1994354"/>
                <a:gd name="connsiteY560" fmla="*/ 727221 h 2027849"/>
                <a:gd name="connsiteX561" fmla="*/ 849394 w 1994354"/>
                <a:gd name="connsiteY561" fmla="*/ 727221 h 2027849"/>
                <a:gd name="connsiteX562" fmla="*/ 867223 w 1994354"/>
                <a:gd name="connsiteY562" fmla="*/ 717158 h 2027849"/>
                <a:gd name="connsiteX563" fmla="*/ 867532 w 1994354"/>
                <a:gd name="connsiteY563" fmla="*/ 717247 h 2027849"/>
                <a:gd name="connsiteX564" fmla="*/ 782914 w 1994354"/>
                <a:gd name="connsiteY564" fmla="*/ 1040219 h 2027849"/>
                <a:gd name="connsiteX565" fmla="*/ 764503 w 1994354"/>
                <a:gd name="connsiteY565" fmla="*/ 1049620 h 2027849"/>
                <a:gd name="connsiteX566" fmla="*/ 755109 w 1994354"/>
                <a:gd name="connsiteY566" fmla="*/ 1031205 h 2027849"/>
                <a:gd name="connsiteX567" fmla="*/ 773349 w 1994354"/>
                <a:gd name="connsiteY567" fmla="*/ 1021752 h 2027849"/>
                <a:gd name="connsiteX568" fmla="*/ 782914 w 1994354"/>
                <a:gd name="connsiteY568" fmla="*/ 1040205 h 2027849"/>
                <a:gd name="connsiteX569" fmla="*/ 782914 w 1994354"/>
                <a:gd name="connsiteY569" fmla="*/ 1040225 h 2027849"/>
                <a:gd name="connsiteX570" fmla="*/ 825669 w 1994354"/>
                <a:gd name="connsiteY570" fmla="*/ 852237 h 2027849"/>
                <a:gd name="connsiteX571" fmla="*/ 835646 w 1994354"/>
                <a:gd name="connsiteY571" fmla="*/ 870559 h 2027849"/>
                <a:gd name="connsiteX572" fmla="*/ 817337 w 1994354"/>
                <a:gd name="connsiteY572" fmla="*/ 880553 h 2027849"/>
                <a:gd name="connsiteX573" fmla="*/ 807360 w 1994354"/>
                <a:gd name="connsiteY573" fmla="*/ 862231 h 2027849"/>
                <a:gd name="connsiteX574" fmla="*/ 825669 w 1994354"/>
                <a:gd name="connsiteY574" fmla="*/ 852244 h 2027849"/>
                <a:gd name="connsiteX575" fmla="*/ 731349 w 1994354"/>
                <a:gd name="connsiteY575" fmla="*/ 1156961 h 2027849"/>
                <a:gd name="connsiteX576" fmla="*/ 741120 w 1994354"/>
                <a:gd name="connsiteY576" fmla="*/ 1175294 h 2027849"/>
                <a:gd name="connsiteX577" fmla="*/ 722812 w 1994354"/>
                <a:gd name="connsiteY577" fmla="*/ 1185079 h 2027849"/>
                <a:gd name="connsiteX578" fmla="*/ 713006 w 1994354"/>
                <a:gd name="connsiteY578" fmla="*/ 1166747 h 2027849"/>
                <a:gd name="connsiteX579" fmla="*/ 713040 w 1994354"/>
                <a:gd name="connsiteY579" fmla="*/ 1166664 h 2027849"/>
                <a:gd name="connsiteX580" fmla="*/ 731040 w 1994354"/>
                <a:gd name="connsiteY580" fmla="*/ 1156876 h 2027849"/>
                <a:gd name="connsiteX581" fmla="*/ 731349 w 1994354"/>
                <a:gd name="connsiteY581" fmla="*/ 1156968 h 2027849"/>
                <a:gd name="connsiteX582" fmla="*/ 603360 w 1994354"/>
                <a:gd name="connsiteY582" fmla="*/ 1570423 h 2027849"/>
                <a:gd name="connsiteX583" fmla="*/ 612617 w 1994354"/>
                <a:gd name="connsiteY583" fmla="*/ 1588855 h 2027849"/>
                <a:gd name="connsiteX584" fmla="*/ 594206 w 1994354"/>
                <a:gd name="connsiteY584" fmla="*/ 1598126 h 2027849"/>
                <a:gd name="connsiteX585" fmla="*/ 584914 w 1994354"/>
                <a:gd name="connsiteY585" fmla="*/ 1579739 h 2027849"/>
                <a:gd name="connsiteX586" fmla="*/ 602812 w 1994354"/>
                <a:gd name="connsiteY586" fmla="*/ 1570245 h 2027849"/>
                <a:gd name="connsiteX587" fmla="*/ 603360 w 1994354"/>
                <a:gd name="connsiteY587" fmla="*/ 1570430 h 2027849"/>
                <a:gd name="connsiteX588" fmla="*/ 645257 w 1994354"/>
                <a:gd name="connsiteY588" fmla="*/ 1435091 h 2027849"/>
                <a:gd name="connsiteX589" fmla="*/ 655097 w 1994354"/>
                <a:gd name="connsiteY589" fmla="*/ 1453605 h 2027849"/>
                <a:gd name="connsiteX590" fmla="*/ 636583 w 1994354"/>
                <a:gd name="connsiteY590" fmla="*/ 1463445 h 2027849"/>
                <a:gd name="connsiteX591" fmla="*/ 626743 w 1994354"/>
                <a:gd name="connsiteY591" fmla="*/ 1444931 h 2027849"/>
                <a:gd name="connsiteX592" fmla="*/ 626812 w 1994354"/>
                <a:gd name="connsiteY592" fmla="*/ 1444718 h 2027849"/>
                <a:gd name="connsiteX593" fmla="*/ 645257 w 1994354"/>
                <a:gd name="connsiteY593" fmla="*/ 1435097 h 2027849"/>
                <a:gd name="connsiteX594" fmla="*/ 689795 w 1994354"/>
                <a:gd name="connsiteY594" fmla="*/ 1292033 h 2027849"/>
                <a:gd name="connsiteX595" fmla="*/ 699017 w 1994354"/>
                <a:gd name="connsiteY595" fmla="*/ 1310678 h 2027849"/>
                <a:gd name="connsiteX596" fmla="*/ 699017 w 1994354"/>
                <a:gd name="connsiteY596" fmla="*/ 1310712 h 2027849"/>
                <a:gd name="connsiteX597" fmla="*/ 680400 w 1994354"/>
                <a:gd name="connsiteY597" fmla="*/ 1319771 h 2027849"/>
                <a:gd name="connsiteX598" fmla="*/ 671349 w 1994354"/>
                <a:gd name="connsiteY598" fmla="*/ 1301157 h 2027849"/>
                <a:gd name="connsiteX599" fmla="*/ 689795 w 1994354"/>
                <a:gd name="connsiteY599" fmla="*/ 1292040 h 2027849"/>
                <a:gd name="connsiteX600" fmla="*/ 561463 w 1994354"/>
                <a:gd name="connsiteY600" fmla="*/ 1705327 h 2027849"/>
                <a:gd name="connsiteX601" fmla="*/ 570823 w 1994354"/>
                <a:gd name="connsiteY601" fmla="*/ 1723958 h 2027849"/>
                <a:gd name="connsiteX602" fmla="*/ 552549 w 1994354"/>
                <a:gd name="connsiteY602" fmla="*/ 1733712 h 2027849"/>
                <a:gd name="connsiteX603" fmla="*/ 542812 w 1994354"/>
                <a:gd name="connsiteY603" fmla="*/ 1715448 h 2027849"/>
                <a:gd name="connsiteX604" fmla="*/ 542983 w 1994354"/>
                <a:gd name="connsiteY604" fmla="*/ 1714907 h 2027849"/>
                <a:gd name="connsiteX605" fmla="*/ 561463 w 1994354"/>
                <a:gd name="connsiteY605" fmla="*/ 1705334 h 2027849"/>
                <a:gd name="connsiteX606" fmla="*/ 696446 w 1994354"/>
                <a:gd name="connsiteY606" fmla="*/ 1747214 h 2027849"/>
                <a:gd name="connsiteX607" fmla="*/ 706251 w 1994354"/>
                <a:gd name="connsiteY607" fmla="*/ 1765763 h 2027849"/>
                <a:gd name="connsiteX608" fmla="*/ 687600 w 1994354"/>
                <a:gd name="connsiteY608" fmla="*/ 1775675 h 2027849"/>
                <a:gd name="connsiteX609" fmla="*/ 677966 w 1994354"/>
                <a:gd name="connsiteY609" fmla="*/ 1756986 h 2027849"/>
                <a:gd name="connsiteX610" fmla="*/ 696446 w 1994354"/>
                <a:gd name="connsiteY610" fmla="*/ 1747221 h 2027849"/>
                <a:gd name="connsiteX611" fmla="*/ 1266411 w 1994354"/>
                <a:gd name="connsiteY611" fmla="*/ 387888 h 2027849"/>
                <a:gd name="connsiteX612" fmla="*/ 1275840 w 1994354"/>
                <a:gd name="connsiteY612" fmla="*/ 406283 h 2027849"/>
                <a:gd name="connsiteX613" fmla="*/ 1257463 w 1994354"/>
                <a:gd name="connsiteY613" fmla="*/ 415711 h 2027849"/>
                <a:gd name="connsiteX614" fmla="*/ 1248000 w 1994354"/>
                <a:gd name="connsiteY614" fmla="*/ 397372 h 2027849"/>
                <a:gd name="connsiteX615" fmla="*/ 1266034 w 1994354"/>
                <a:gd name="connsiteY615" fmla="*/ 387779 h 2027849"/>
                <a:gd name="connsiteX616" fmla="*/ 1266411 w 1994354"/>
                <a:gd name="connsiteY616" fmla="*/ 387895 h 2027849"/>
                <a:gd name="connsiteX617" fmla="*/ 873291 w 1994354"/>
                <a:gd name="connsiteY617" fmla="*/ 1654176 h 2027849"/>
                <a:gd name="connsiteX618" fmla="*/ 882994 w 1994354"/>
                <a:gd name="connsiteY618" fmla="*/ 1672386 h 2027849"/>
                <a:gd name="connsiteX619" fmla="*/ 864754 w 1994354"/>
                <a:gd name="connsiteY619" fmla="*/ 1682075 h 2027849"/>
                <a:gd name="connsiteX620" fmla="*/ 855052 w 1994354"/>
                <a:gd name="connsiteY620" fmla="*/ 1663968 h 2027849"/>
                <a:gd name="connsiteX621" fmla="*/ 872674 w 1994354"/>
                <a:gd name="connsiteY621" fmla="*/ 1653988 h 2027849"/>
                <a:gd name="connsiteX622" fmla="*/ 873291 w 1994354"/>
                <a:gd name="connsiteY622" fmla="*/ 1654176 h 2027849"/>
                <a:gd name="connsiteX623" fmla="*/ 831360 w 1994354"/>
                <a:gd name="connsiteY623" fmla="*/ 1789067 h 2027849"/>
                <a:gd name="connsiteX624" fmla="*/ 841269 w 1994354"/>
                <a:gd name="connsiteY624" fmla="*/ 1807389 h 2027849"/>
                <a:gd name="connsiteX625" fmla="*/ 823234 w 1994354"/>
                <a:gd name="connsiteY625" fmla="*/ 1817630 h 2027849"/>
                <a:gd name="connsiteX626" fmla="*/ 812983 w 1994354"/>
                <a:gd name="connsiteY626" fmla="*/ 1799603 h 2027849"/>
                <a:gd name="connsiteX627" fmla="*/ 813120 w 1994354"/>
                <a:gd name="connsiteY627" fmla="*/ 1799191 h 2027849"/>
                <a:gd name="connsiteX628" fmla="*/ 831360 w 1994354"/>
                <a:gd name="connsiteY628" fmla="*/ 1789067 h 2027849"/>
                <a:gd name="connsiteX629" fmla="*/ 1129611 w 1994354"/>
                <a:gd name="connsiteY629" fmla="*/ 829200 h 2027849"/>
                <a:gd name="connsiteX630" fmla="*/ 1119737 w 1994354"/>
                <a:gd name="connsiteY630" fmla="*/ 810998 h 2027849"/>
                <a:gd name="connsiteX631" fmla="*/ 1137943 w 1994354"/>
                <a:gd name="connsiteY631" fmla="*/ 801131 h 2027849"/>
                <a:gd name="connsiteX632" fmla="*/ 1147817 w 1994354"/>
                <a:gd name="connsiteY632" fmla="*/ 819316 h 2027849"/>
                <a:gd name="connsiteX633" fmla="*/ 1129886 w 1994354"/>
                <a:gd name="connsiteY633" fmla="*/ 829283 h 2027849"/>
                <a:gd name="connsiteX634" fmla="*/ 1129611 w 1994354"/>
                <a:gd name="connsiteY634" fmla="*/ 829200 h 2027849"/>
                <a:gd name="connsiteX635" fmla="*/ 1096251 w 1994354"/>
                <a:gd name="connsiteY635" fmla="*/ 936172 h 2027849"/>
                <a:gd name="connsiteX636" fmla="*/ 1106057 w 1994354"/>
                <a:gd name="connsiteY636" fmla="*/ 954604 h 2027849"/>
                <a:gd name="connsiteX637" fmla="*/ 1087646 w 1994354"/>
                <a:gd name="connsiteY637" fmla="*/ 964420 h 2027849"/>
                <a:gd name="connsiteX638" fmla="*/ 1077806 w 1994354"/>
                <a:gd name="connsiteY638" fmla="*/ 945988 h 2027849"/>
                <a:gd name="connsiteX639" fmla="*/ 1077840 w 1994354"/>
                <a:gd name="connsiteY639" fmla="*/ 945916 h 2027849"/>
                <a:gd name="connsiteX640" fmla="*/ 1096251 w 1994354"/>
                <a:gd name="connsiteY640" fmla="*/ 936162 h 2027849"/>
                <a:gd name="connsiteX641" fmla="*/ 1044206 w 1994354"/>
                <a:gd name="connsiteY641" fmla="*/ 1105811 h 2027849"/>
                <a:gd name="connsiteX642" fmla="*/ 1053326 w 1994354"/>
                <a:gd name="connsiteY642" fmla="*/ 1124603 h 2027849"/>
                <a:gd name="connsiteX643" fmla="*/ 1034537 w 1994354"/>
                <a:gd name="connsiteY643" fmla="*/ 1133712 h 2027849"/>
                <a:gd name="connsiteX644" fmla="*/ 1025417 w 1994354"/>
                <a:gd name="connsiteY644" fmla="*/ 1114924 h 2027849"/>
                <a:gd name="connsiteX645" fmla="*/ 1025451 w 1994354"/>
                <a:gd name="connsiteY645" fmla="*/ 1114817 h 2027849"/>
                <a:gd name="connsiteX646" fmla="*/ 1044206 w 1994354"/>
                <a:gd name="connsiteY646" fmla="*/ 1105800 h 2027849"/>
                <a:gd name="connsiteX647" fmla="*/ 992709 w 1994354"/>
                <a:gd name="connsiteY647" fmla="*/ 1268832 h 2027849"/>
                <a:gd name="connsiteX648" fmla="*/ 983451 w 1994354"/>
                <a:gd name="connsiteY648" fmla="*/ 1250222 h 2027849"/>
                <a:gd name="connsiteX649" fmla="*/ 1002034 w 1994354"/>
                <a:gd name="connsiteY649" fmla="*/ 1241044 h 2027849"/>
                <a:gd name="connsiteX650" fmla="*/ 1011189 w 1994354"/>
                <a:gd name="connsiteY650" fmla="*/ 1259616 h 2027849"/>
                <a:gd name="connsiteX651" fmla="*/ 992709 w 1994354"/>
                <a:gd name="connsiteY651" fmla="*/ 1268822 h 2027849"/>
                <a:gd name="connsiteX652" fmla="*/ 925097 w 1994354"/>
                <a:gd name="connsiteY652" fmla="*/ 1537214 h 2027849"/>
                <a:gd name="connsiteX653" fmla="*/ 906789 w 1994354"/>
                <a:gd name="connsiteY653" fmla="*/ 1546941 h 2027849"/>
                <a:gd name="connsiteX654" fmla="*/ 897052 w 1994354"/>
                <a:gd name="connsiteY654" fmla="*/ 1528636 h 2027849"/>
                <a:gd name="connsiteX655" fmla="*/ 915223 w 1994354"/>
                <a:gd name="connsiteY655" fmla="*/ 1518864 h 2027849"/>
                <a:gd name="connsiteX656" fmla="*/ 925097 w 1994354"/>
                <a:gd name="connsiteY656" fmla="*/ 1537204 h 2027849"/>
                <a:gd name="connsiteX657" fmla="*/ 959623 w 1994354"/>
                <a:gd name="connsiteY657" fmla="*/ 1375763 h 2027849"/>
                <a:gd name="connsiteX658" fmla="*/ 969497 w 1994354"/>
                <a:gd name="connsiteY658" fmla="*/ 1394095 h 2027849"/>
                <a:gd name="connsiteX659" fmla="*/ 951291 w 1994354"/>
                <a:gd name="connsiteY659" fmla="*/ 1404000 h 2027849"/>
                <a:gd name="connsiteX660" fmla="*/ 941383 w 1994354"/>
                <a:gd name="connsiteY660" fmla="*/ 1385791 h 2027849"/>
                <a:gd name="connsiteX661" fmla="*/ 959623 w 1994354"/>
                <a:gd name="connsiteY661" fmla="*/ 1375752 h 2027849"/>
                <a:gd name="connsiteX662" fmla="*/ 1205966 w 1994354"/>
                <a:gd name="connsiteY662" fmla="*/ 532900 h 2027849"/>
                <a:gd name="connsiteX663" fmla="*/ 1223931 w 1994354"/>
                <a:gd name="connsiteY663" fmla="*/ 522532 h 2027849"/>
                <a:gd name="connsiteX664" fmla="*/ 1234286 w 1994354"/>
                <a:gd name="connsiteY664" fmla="*/ 540494 h 2027849"/>
                <a:gd name="connsiteX665" fmla="*/ 1234149 w 1994354"/>
                <a:gd name="connsiteY665" fmla="*/ 540998 h 2027849"/>
                <a:gd name="connsiteX666" fmla="*/ 1216012 w 1994354"/>
                <a:gd name="connsiteY666" fmla="*/ 551033 h 2027849"/>
                <a:gd name="connsiteX667" fmla="*/ 1205966 w 1994354"/>
                <a:gd name="connsiteY667" fmla="*/ 532889 h 2027849"/>
                <a:gd name="connsiteX668" fmla="*/ 1171337 w 1994354"/>
                <a:gd name="connsiteY668" fmla="*/ 694242 h 2027849"/>
                <a:gd name="connsiteX669" fmla="*/ 1161497 w 1994354"/>
                <a:gd name="connsiteY669" fmla="*/ 675799 h 2027849"/>
                <a:gd name="connsiteX670" fmla="*/ 1179943 w 1994354"/>
                <a:gd name="connsiteY670" fmla="*/ 665959 h 2027849"/>
                <a:gd name="connsiteX671" fmla="*/ 1189132 w 1994354"/>
                <a:gd name="connsiteY671" fmla="*/ 684737 h 2027849"/>
                <a:gd name="connsiteX672" fmla="*/ 1171337 w 1994354"/>
                <a:gd name="connsiteY672" fmla="*/ 694221 h 2027849"/>
                <a:gd name="connsiteX673" fmla="*/ 967029 w 1994354"/>
                <a:gd name="connsiteY673" fmla="*/ 1831156 h 2027849"/>
                <a:gd name="connsiteX674" fmla="*/ 976354 w 1994354"/>
                <a:gd name="connsiteY674" fmla="*/ 1849838 h 2027849"/>
                <a:gd name="connsiteX675" fmla="*/ 958012 w 1994354"/>
                <a:gd name="connsiteY675" fmla="*/ 1859647 h 2027849"/>
                <a:gd name="connsiteX676" fmla="*/ 948206 w 1994354"/>
                <a:gd name="connsiteY676" fmla="*/ 1841304 h 2027849"/>
                <a:gd name="connsiteX677" fmla="*/ 948411 w 1994354"/>
                <a:gd name="connsiteY677" fmla="*/ 1840667 h 2027849"/>
                <a:gd name="connsiteX678" fmla="*/ 967029 w 1994354"/>
                <a:gd name="connsiteY678" fmla="*/ 1831135 h 2027849"/>
                <a:gd name="connsiteX679" fmla="*/ 1041669 w 1994354"/>
                <a:gd name="connsiteY679" fmla="*/ 1589099 h 2027849"/>
                <a:gd name="connsiteX680" fmla="*/ 1032000 w 1994354"/>
                <a:gd name="connsiteY680" fmla="*/ 1570516 h 2027849"/>
                <a:gd name="connsiteX681" fmla="*/ 1050583 w 1994354"/>
                <a:gd name="connsiteY681" fmla="*/ 1560837 h 2027849"/>
                <a:gd name="connsiteX682" fmla="*/ 1060251 w 1994354"/>
                <a:gd name="connsiteY682" fmla="*/ 1579420 h 2027849"/>
                <a:gd name="connsiteX683" fmla="*/ 1060217 w 1994354"/>
                <a:gd name="connsiteY683" fmla="*/ 1579526 h 2027849"/>
                <a:gd name="connsiteX684" fmla="*/ 1041669 w 1994354"/>
                <a:gd name="connsiteY684" fmla="*/ 1589102 h 2027849"/>
                <a:gd name="connsiteX685" fmla="*/ 1104686 w 1994354"/>
                <a:gd name="connsiteY685" fmla="*/ 1436184 h 2027849"/>
                <a:gd name="connsiteX686" fmla="*/ 1086309 w 1994354"/>
                <a:gd name="connsiteY686" fmla="*/ 1445925 h 2027849"/>
                <a:gd name="connsiteX687" fmla="*/ 1076571 w 1994354"/>
                <a:gd name="connsiteY687" fmla="*/ 1427548 h 2027849"/>
                <a:gd name="connsiteX688" fmla="*/ 1094949 w 1994354"/>
                <a:gd name="connsiteY688" fmla="*/ 1417814 h 2027849"/>
                <a:gd name="connsiteX689" fmla="*/ 1104686 w 1994354"/>
                <a:gd name="connsiteY689" fmla="*/ 1436191 h 2027849"/>
                <a:gd name="connsiteX690" fmla="*/ 1128275 w 1994354"/>
                <a:gd name="connsiteY690" fmla="*/ 1310873 h 2027849"/>
                <a:gd name="connsiteX691" fmla="*/ 1118469 w 1994354"/>
                <a:gd name="connsiteY691" fmla="*/ 1292517 h 2027849"/>
                <a:gd name="connsiteX692" fmla="*/ 1136880 w 1994354"/>
                <a:gd name="connsiteY692" fmla="*/ 1282883 h 2027849"/>
                <a:gd name="connsiteX693" fmla="*/ 1146617 w 1994354"/>
                <a:gd name="connsiteY693" fmla="*/ 1301010 h 2027849"/>
                <a:gd name="connsiteX694" fmla="*/ 1128275 w 1994354"/>
                <a:gd name="connsiteY694" fmla="*/ 1310880 h 2027849"/>
                <a:gd name="connsiteX695" fmla="*/ 1359874 w 1994354"/>
                <a:gd name="connsiteY695" fmla="*/ 564816 h 2027849"/>
                <a:gd name="connsiteX696" fmla="*/ 1369303 w 1994354"/>
                <a:gd name="connsiteY696" fmla="*/ 583457 h 2027849"/>
                <a:gd name="connsiteX697" fmla="*/ 1350652 w 1994354"/>
                <a:gd name="connsiteY697" fmla="*/ 592876 h 2027849"/>
                <a:gd name="connsiteX698" fmla="*/ 1341291 w 1994354"/>
                <a:gd name="connsiteY698" fmla="*/ 574279 h 2027849"/>
                <a:gd name="connsiteX699" fmla="*/ 1359874 w 1994354"/>
                <a:gd name="connsiteY699" fmla="*/ 564816 h 2027849"/>
                <a:gd name="connsiteX700" fmla="*/ 1314960 w 1994354"/>
                <a:gd name="connsiteY700" fmla="*/ 707836 h 2027849"/>
                <a:gd name="connsiteX701" fmla="*/ 1325109 w 1994354"/>
                <a:gd name="connsiteY701" fmla="*/ 726103 h 2027849"/>
                <a:gd name="connsiteX702" fmla="*/ 1306869 w 1994354"/>
                <a:gd name="connsiteY702" fmla="*/ 736265 h 2027849"/>
                <a:gd name="connsiteX703" fmla="*/ 1296686 w 1994354"/>
                <a:gd name="connsiteY703" fmla="*/ 717998 h 2027849"/>
                <a:gd name="connsiteX704" fmla="*/ 1296720 w 1994354"/>
                <a:gd name="connsiteY704" fmla="*/ 717909 h 2027849"/>
                <a:gd name="connsiteX705" fmla="*/ 1314960 w 1994354"/>
                <a:gd name="connsiteY705" fmla="*/ 707836 h 2027849"/>
                <a:gd name="connsiteX706" fmla="*/ 1273097 w 1994354"/>
                <a:gd name="connsiteY706" fmla="*/ 843072 h 2027849"/>
                <a:gd name="connsiteX707" fmla="*/ 1282834 w 1994354"/>
                <a:gd name="connsiteY707" fmla="*/ 861319 h 2027849"/>
                <a:gd name="connsiteX708" fmla="*/ 1264594 w 1994354"/>
                <a:gd name="connsiteY708" fmla="*/ 871070 h 2027849"/>
                <a:gd name="connsiteX709" fmla="*/ 1254823 w 1994354"/>
                <a:gd name="connsiteY709" fmla="*/ 852916 h 2027849"/>
                <a:gd name="connsiteX710" fmla="*/ 1272994 w 1994354"/>
                <a:gd name="connsiteY710" fmla="*/ 843041 h 2027849"/>
                <a:gd name="connsiteX711" fmla="*/ 1273097 w 1994354"/>
                <a:gd name="connsiteY711" fmla="*/ 843072 h 2027849"/>
                <a:gd name="connsiteX712" fmla="*/ 1212994 w 1994354"/>
                <a:gd name="connsiteY712" fmla="*/ 987813 h 2027849"/>
                <a:gd name="connsiteX713" fmla="*/ 1231440 w 1994354"/>
                <a:gd name="connsiteY713" fmla="*/ 978240 h 2027849"/>
                <a:gd name="connsiteX714" fmla="*/ 1241040 w 1994354"/>
                <a:gd name="connsiteY714" fmla="*/ 996700 h 2027849"/>
                <a:gd name="connsiteX715" fmla="*/ 1222594 w 1994354"/>
                <a:gd name="connsiteY715" fmla="*/ 1006279 h 2027849"/>
                <a:gd name="connsiteX716" fmla="*/ 1212994 w 1994354"/>
                <a:gd name="connsiteY716" fmla="*/ 987813 h 2027849"/>
                <a:gd name="connsiteX717" fmla="*/ 1170275 w 1994354"/>
                <a:gd name="connsiteY717" fmla="*/ 1175829 h 2027849"/>
                <a:gd name="connsiteX718" fmla="*/ 1160229 w 1994354"/>
                <a:gd name="connsiteY718" fmla="*/ 1157510 h 2027849"/>
                <a:gd name="connsiteX719" fmla="*/ 1178537 w 1994354"/>
                <a:gd name="connsiteY719" fmla="*/ 1147464 h 2027849"/>
                <a:gd name="connsiteX720" fmla="*/ 1188583 w 1994354"/>
                <a:gd name="connsiteY720" fmla="*/ 1165783 h 2027849"/>
                <a:gd name="connsiteX721" fmla="*/ 1188583 w 1994354"/>
                <a:gd name="connsiteY721" fmla="*/ 1165817 h 2027849"/>
                <a:gd name="connsiteX722" fmla="*/ 1170275 w 1994354"/>
                <a:gd name="connsiteY722" fmla="*/ 1175829 h 2027849"/>
                <a:gd name="connsiteX723" fmla="*/ 1101806 w 1994354"/>
                <a:gd name="connsiteY723" fmla="*/ 1872964 h 2027849"/>
                <a:gd name="connsiteX724" fmla="*/ 1111817 w 1994354"/>
                <a:gd name="connsiteY724" fmla="*/ 1891420 h 2027849"/>
                <a:gd name="connsiteX725" fmla="*/ 1093269 w 1994354"/>
                <a:gd name="connsiteY725" fmla="*/ 1901524 h 2027849"/>
                <a:gd name="connsiteX726" fmla="*/ 1083394 w 1994354"/>
                <a:gd name="connsiteY726" fmla="*/ 1882955 h 2027849"/>
                <a:gd name="connsiteX727" fmla="*/ 1101806 w 1994354"/>
                <a:gd name="connsiteY727" fmla="*/ 1872964 h 2027849"/>
                <a:gd name="connsiteX728" fmla="*/ 1671977 w 1994354"/>
                <a:gd name="connsiteY728" fmla="*/ 513710 h 2027849"/>
                <a:gd name="connsiteX729" fmla="*/ 1681543 w 1994354"/>
                <a:gd name="connsiteY729" fmla="*/ 531744 h 2027849"/>
                <a:gd name="connsiteX730" fmla="*/ 1681406 w 1994354"/>
                <a:gd name="connsiteY730" fmla="*/ 532135 h 2027849"/>
                <a:gd name="connsiteX731" fmla="*/ 1662994 w 1994354"/>
                <a:gd name="connsiteY731" fmla="*/ 541543 h 2027849"/>
                <a:gd name="connsiteX732" fmla="*/ 1653566 w 1994354"/>
                <a:gd name="connsiteY732" fmla="*/ 523121 h 2027849"/>
                <a:gd name="connsiteX733" fmla="*/ 1671977 w 1994354"/>
                <a:gd name="connsiteY733" fmla="*/ 513707 h 2027849"/>
                <a:gd name="connsiteX734" fmla="*/ 1611497 w 1994354"/>
                <a:gd name="connsiteY734" fmla="*/ 658739 h 2027849"/>
                <a:gd name="connsiteX735" fmla="*/ 1629566 w 1994354"/>
                <a:gd name="connsiteY735" fmla="*/ 648669 h 2027849"/>
                <a:gd name="connsiteX736" fmla="*/ 1639646 w 1994354"/>
                <a:gd name="connsiteY736" fmla="*/ 666751 h 2027849"/>
                <a:gd name="connsiteX737" fmla="*/ 1621577 w 1994354"/>
                <a:gd name="connsiteY737" fmla="*/ 676817 h 2027849"/>
                <a:gd name="connsiteX738" fmla="*/ 1611497 w 1994354"/>
                <a:gd name="connsiteY738" fmla="*/ 658739 h 2027849"/>
                <a:gd name="connsiteX739" fmla="*/ 1577006 w 1994354"/>
                <a:gd name="connsiteY739" fmla="*/ 820077 h 2027849"/>
                <a:gd name="connsiteX740" fmla="*/ 1566789 w 1994354"/>
                <a:gd name="connsiteY740" fmla="*/ 801833 h 2027849"/>
                <a:gd name="connsiteX741" fmla="*/ 1585029 w 1994354"/>
                <a:gd name="connsiteY741" fmla="*/ 791630 h 2027849"/>
                <a:gd name="connsiteX742" fmla="*/ 1595246 w 1994354"/>
                <a:gd name="connsiteY742" fmla="*/ 809870 h 2027849"/>
                <a:gd name="connsiteX743" fmla="*/ 1595212 w 1994354"/>
                <a:gd name="connsiteY743" fmla="*/ 809997 h 2027849"/>
                <a:gd name="connsiteX744" fmla="*/ 1577006 w 1994354"/>
                <a:gd name="connsiteY744" fmla="*/ 820077 h 2027849"/>
                <a:gd name="connsiteX745" fmla="*/ 1543714 w 1994354"/>
                <a:gd name="connsiteY745" fmla="*/ 927011 h 2027849"/>
                <a:gd name="connsiteX746" fmla="*/ 1553246 w 1994354"/>
                <a:gd name="connsiteY746" fmla="*/ 945391 h 2027849"/>
                <a:gd name="connsiteX747" fmla="*/ 1534869 w 1994354"/>
                <a:gd name="connsiteY747" fmla="*/ 954930 h 2027849"/>
                <a:gd name="connsiteX748" fmla="*/ 1525337 w 1994354"/>
                <a:gd name="connsiteY748" fmla="*/ 936549 h 2027849"/>
                <a:gd name="connsiteX749" fmla="*/ 1525337 w 1994354"/>
                <a:gd name="connsiteY749" fmla="*/ 936532 h 2027849"/>
                <a:gd name="connsiteX750" fmla="*/ 1543372 w 1994354"/>
                <a:gd name="connsiteY750" fmla="*/ 926908 h 2027849"/>
                <a:gd name="connsiteX751" fmla="*/ 1543714 w 1994354"/>
                <a:gd name="connsiteY751" fmla="*/ 927021 h 2027849"/>
                <a:gd name="connsiteX752" fmla="*/ 1501440 w 1994354"/>
                <a:gd name="connsiteY752" fmla="*/ 1061880 h 2027849"/>
                <a:gd name="connsiteX753" fmla="*/ 1511520 w 1994354"/>
                <a:gd name="connsiteY753" fmla="*/ 1080155 h 2027849"/>
                <a:gd name="connsiteX754" fmla="*/ 1493246 w 1994354"/>
                <a:gd name="connsiteY754" fmla="*/ 1090235 h 2027849"/>
                <a:gd name="connsiteX755" fmla="*/ 1483166 w 1994354"/>
                <a:gd name="connsiteY755" fmla="*/ 1071960 h 2027849"/>
                <a:gd name="connsiteX756" fmla="*/ 1501440 w 1994354"/>
                <a:gd name="connsiteY756" fmla="*/ 1061880 h 2027849"/>
                <a:gd name="connsiteX757" fmla="*/ 1449326 w 1994354"/>
                <a:gd name="connsiteY757" fmla="*/ 1231468 h 2027849"/>
                <a:gd name="connsiteX758" fmla="*/ 1459029 w 1994354"/>
                <a:gd name="connsiteY758" fmla="*/ 1249968 h 2027849"/>
                <a:gd name="connsiteX759" fmla="*/ 1440549 w 1994354"/>
                <a:gd name="connsiteY759" fmla="*/ 1259678 h 2027849"/>
                <a:gd name="connsiteX760" fmla="*/ 1430812 w 1994354"/>
                <a:gd name="connsiteY760" fmla="*/ 1241177 h 2027849"/>
                <a:gd name="connsiteX761" fmla="*/ 1430880 w 1994354"/>
                <a:gd name="connsiteY761" fmla="*/ 1241006 h 2027849"/>
                <a:gd name="connsiteX762" fmla="*/ 1449291 w 1994354"/>
                <a:gd name="connsiteY762" fmla="*/ 1231464 h 2027849"/>
                <a:gd name="connsiteX763" fmla="*/ 1449326 w 1994354"/>
                <a:gd name="connsiteY763" fmla="*/ 1231478 h 2027849"/>
                <a:gd name="connsiteX764" fmla="*/ 1312320 w 1994354"/>
                <a:gd name="connsiteY764" fmla="*/ 1673068 h 2027849"/>
                <a:gd name="connsiteX765" fmla="*/ 1302103 w 1994354"/>
                <a:gd name="connsiteY765" fmla="*/ 1654773 h 2027849"/>
                <a:gd name="connsiteX766" fmla="*/ 1320411 w 1994354"/>
                <a:gd name="connsiteY766" fmla="*/ 1644552 h 2027849"/>
                <a:gd name="connsiteX767" fmla="*/ 1330629 w 1994354"/>
                <a:gd name="connsiteY767" fmla="*/ 1662851 h 2027849"/>
                <a:gd name="connsiteX768" fmla="*/ 1330560 w 1994354"/>
                <a:gd name="connsiteY768" fmla="*/ 1663043 h 2027849"/>
                <a:gd name="connsiteX769" fmla="*/ 1312320 w 1994354"/>
                <a:gd name="connsiteY769" fmla="*/ 1673078 h 2027849"/>
                <a:gd name="connsiteX770" fmla="*/ 1366046 w 1994354"/>
                <a:gd name="connsiteY770" fmla="*/ 1501855 h 2027849"/>
                <a:gd name="connsiteX771" fmla="*/ 1374960 w 1994354"/>
                <a:gd name="connsiteY771" fmla="*/ 1520702 h 2027849"/>
                <a:gd name="connsiteX772" fmla="*/ 1356103 w 1994354"/>
                <a:gd name="connsiteY772" fmla="*/ 1529616 h 2027849"/>
                <a:gd name="connsiteX773" fmla="*/ 1347189 w 1994354"/>
                <a:gd name="connsiteY773" fmla="*/ 1510770 h 2027849"/>
                <a:gd name="connsiteX774" fmla="*/ 1347223 w 1994354"/>
                <a:gd name="connsiteY774" fmla="*/ 1510701 h 2027849"/>
                <a:gd name="connsiteX775" fmla="*/ 1365909 w 1994354"/>
                <a:gd name="connsiteY775" fmla="*/ 1501811 h 2027849"/>
                <a:gd name="connsiteX776" fmla="*/ 1366046 w 1994354"/>
                <a:gd name="connsiteY776" fmla="*/ 1501859 h 2027849"/>
                <a:gd name="connsiteX777" fmla="*/ 1407737 w 1994354"/>
                <a:gd name="connsiteY777" fmla="*/ 1366807 h 2027849"/>
                <a:gd name="connsiteX778" fmla="*/ 1416823 w 1994354"/>
                <a:gd name="connsiteY778" fmla="*/ 1385500 h 2027849"/>
                <a:gd name="connsiteX779" fmla="*/ 1398137 w 1994354"/>
                <a:gd name="connsiteY779" fmla="*/ 1394592 h 2027849"/>
                <a:gd name="connsiteX780" fmla="*/ 1389052 w 1994354"/>
                <a:gd name="connsiteY780" fmla="*/ 1375900 h 2027849"/>
                <a:gd name="connsiteX781" fmla="*/ 1389086 w 1994354"/>
                <a:gd name="connsiteY781" fmla="*/ 1375783 h 2027849"/>
                <a:gd name="connsiteX782" fmla="*/ 1407463 w 1994354"/>
                <a:gd name="connsiteY782" fmla="*/ 1366718 h 2027849"/>
                <a:gd name="connsiteX783" fmla="*/ 1407737 w 1994354"/>
                <a:gd name="connsiteY783" fmla="*/ 1366811 h 2027849"/>
                <a:gd name="connsiteX784" fmla="*/ 1278652 w 1994354"/>
                <a:gd name="connsiteY784" fmla="*/ 1779950 h 2027849"/>
                <a:gd name="connsiteX785" fmla="*/ 1288594 w 1994354"/>
                <a:gd name="connsiteY785" fmla="*/ 1798008 h 2027849"/>
                <a:gd name="connsiteX786" fmla="*/ 1270560 w 1994354"/>
                <a:gd name="connsiteY786" fmla="*/ 1807965 h 2027849"/>
                <a:gd name="connsiteX787" fmla="*/ 1260583 w 1994354"/>
                <a:gd name="connsiteY787" fmla="*/ 1789941 h 2027849"/>
                <a:gd name="connsiteX788" fmla="*/ 1278069 w 1994354"/>
                <a:gd name="connsiteY788" fmla="*/ 1779768 h 2027849"/>
                <a:gd name="connsiteX789" fmla="*/ 1278652 w 1994354"/>
                <a:gd name="connsiteY789" fmla="*/ 1779936 h 2027849"/>
                <a:gd name="connsiteX790" fmla="*/ 1236823 w 1994354"/>
                <a:gd name="connsiteY790" fmla="*/ 1914871 h 2027849"/>
                <a:gd name="connsiteX791" fmla="*/ 1246766 w 1994354"/>
                <a:gd name="connsiteY791" fmla="*/ 1933149 h 2027849"/>
                <a:gd name="connsiteX792" fmla="*/ 1246766 w 1994354"/>
                <a:gd name="connsiteY792" fmla="*/ 1933169 h 2027849"/>
                <a:gd name="connsiteX793" fmla="*/ 1228937 w 1994354"/>
                <a:gd name="connsiteY793" fmla="*/ 1943616 h 2027849"/>
                <a:gd name="connsiteX794" fmla="*/ 1218480 w 1994354"/>
                <a:gd name="connsiteY794" fmla="*/ 1925774 h 2027849"/>
                <a:gd name="connsiteX795" fmla="*/ 1218686 w 1994354"/>
                <a:gd name="connsiteY795" fmla="*/ 1925054 h 2027849"/>
                <a:gd name="connsiteX796" fmla="*/ 1236789 w 1994354"/>
                <a:gd name="connsiteY796" fmla="*/ 1914851 h 2027849"/>
                <a:gd name="connsiteX797" fmla="*/ 1236823 w 1994354"/>
                <a:gd name="connsiteY797" fmla="*/ 1914857 h 2027849"/>
                <a:gd name="connsiteX798" fmla="*/ 1414389 w 1994354"/>
                <a:gd name="connsiteY798" fmla="*/ 1822056 h 2027849"/>
                <a:gd name="connsiteX799" fmla="*/ 1423440 w 1994354"/>
                <a:gd name="connsiteY799" fmla="*/ 1840584 h 2027849"/>
                <a:gd name="connsiteX800" fmla="*/ 1404926 w 1994354"/>
                <a:gd name="connsiteY800" fmla="*/ 1849636 h 2027849"/>
                <a:gd name="connsiteX801" fmla="*/ 1395806 w 1994354"/>
                <a:gd name="connsiteY801" fmla="*/ 1831269 h 2027849"/>
                <a:gd name="connsiteX802" fmla="*/ 1414389 w 1994354"/>
                <a:gd name="connsiteY802" fmla="*/ 1822039 h 2027849"/>
                <a:gd name="connsiteX803" fmla="*/ 1414389 w 1994354"/>
                <a:gd name="connsiteY803" fmla="*/ 1822043 h 2027849"/>
                <a:gd name="connsiteX804" fmla="*/ 1372320 w 1994354"/>
                <a:gd name="connsiteY804" fmla="*/ 1956909 h 2027849"/>
                <a:gd name="connsiteX805" fmla="*/ 1381989 w 1994354"/>
                <a:gd name="connsiteY805" fmla="*/ 1975495 h 2027849"/>
                <a:gd name="connsiteX806" fmla="*/ 1363372 w 1994354"/>
                <a:gd name="connsiteY806" fmla="*/ 1985332 h 2027849"/>
                <a:gd name="connsiteX807" fmla="*/ 1353840 w 1994354"/>
                <a:gd name="connsiteY807" fmla="*/ 1966615 h 2027849"/>
                <a:gd name="connsiteX808" fmla="*/ 1372320 w 1994354"/>
                <a:gd name="connsiteY808" fmla="*/ 1956895 h 2027849"/>
                <a:gd name="connsiteX809" fmla="*/ 1456115 w 1994354"/>
                <a:gd name="connsiteY809" fmla="*/ 1686669 h 2027849"/>
                <a:gd name="connsiteX810" fmla="*/ 1465852 w 1994354"/>
                <a:gd name="connsiteY810" fmla="*/ 1705214 h 2027849"/>
                <a:gd name="connsiteX811" fmla="*/ 1447303 w 1994354"/>
                <a:gd name="connsiteY811" fmla="*/ 1714951 h 2027849"/>
                <a:gd name="connsiteX812" fmla="*/ 1437566 w 1994354"/>
                <a:gd name="connsiteY812" fmla="*/ 1696396 h 2027849"/>
                <a:gd name="connsiteX813" fmla="*/ 1456115 w 1994354"/>
                <a:gd name="connsiteY813" fmla="*/ 1686655 h 2027849"/>
                <a:gd name="connsiteX814" fmla="*/ 1500480 w 1994354"/>
                <a:gd name="connsiteY814" fmla="*/ 1543560 h 2027849"/>
                <a:gd name="connsiteX815" fmla="*/ 1510251 w 1994354"/>
                <a:gd name="connsiteY815" fmla="*/ 1562075 h 2027849"/>
                <a:gd name="connsiteX816" fmla="*/ 1491737 w 1994354"/>
                <a:gd name="connsiteY816" fmla="*/ 1571767 h 2027849"/>
                <a:gd name="connsiteX817" fmla="*/ 1482069 w 1994354"/>
                <a:gd name="connsiteY817" fmla="*/ 1553263 h 2027849"/>
                <a:gd name="connsiteX818" fmla="*/ 1500480 w 1994354"/>
                <a:gd name="connsiteY818" fmla="*/ 1543547 h 2027849"/>
                <a:gd name="connsiteX819" fmla="*/ 1575806 w 1994354"/>
                <a:gd name="connsiteY819" fmla="*/ 1301640 h 2027849"/>
                <a:gd name="connsiteX820" fmla="*/ 1565897 w 1994354"/>
                <a:gd name="connsiteY820" fmla="*/ 1283256 h 2027849"/>
                <a:gd name="connsiteX821" fmla="*/ 1584103 w 1994354"/>
                <a:gd name="connsiteY821" fmla="*/ 1273289 h 2027849"/>
                <a:gd name="connsiteX822" fmla="*/ 1594697 w 1994354"/>
                <a:gd name="connsiteY822" fmla="*/ 1291300 h 2027849"/>
                <a:gd name="connsiteX823" fmla="*/ 1576663 w 1994354"/>
                <a:gd name="connsiteY823" fmla="*/ 1301880 h 2027849"/>
                <a:gd name="connsiteX824" fmla="*/ 1575806 w 1994354"/>
                <a:gd name="connsiteY824" fmla="*/ 1301627 h 2027849"/>
                <a:gd name="connsiteX825" fmla="*/ 1628229 w 1994354"/>
                <a:gd name="connsiteY825" fmla="*/ 1132135 h 2027849"/>
                <a:gd name="connsiteX826" fmla="*/ 1618492 w 1994354"/>
                <a:gd name="connsiteY826" fmla="*/ 1113665 h 2027849"/>
                <a:gd name="connsiteX827" fmla="*/ 1636800 w 1994354"/>
                <a:gd name="connsiteY827" fmla="*/ 1103880 h 2027849"/>
                <a:gd name="connsiteX828" fmla="*/ 1646674 w 1994354"/>
                <a:gd name="connsiteY828" fmla="*/ 1122326 h 2027849"/>
                <a:gd name="connsiteX829" fmla="*/ 1628229 w 1994354"/>
                <a:gd name="connsiteY829" fmla="*/ 1132121 h 2027849"/>
                <a:gd name="connsiteX830" fmla="*/ 1507475 w 1994354"/>
                <a:gd name="connsiteY830" fmla="*/ 1998854 h 2027849"/>
                <a:gd name="connsiteX831" fmla="*/ 1517006 w 1994354"/>
                <a:gd name="connsiteY831" fmla="*/ 2016230 h 2027849"/>
                <a:gd name="connsiteX832" fmla="*/ 1516629 w 1994354"/>
                <a:gd name="connsiteY832" fmla="*/ 2017303 h 2027849"/>
                <a:gd name="connsiteX833" fmla="*/ 1499006 w 1994354"/>
                <a:gd name="connsiteY833" fmla="*/ 2027332 h 2027849"/>
                <a:gd name="connsiteX834" fmla="*/ 1498457 w 1994354"/>
                <a:gd name="connsiteY834" fmla="*/ 2027174 h 2027849"/>
                <a:gd name="connsiteX835" fmla="*/ 1488994 w 1994354"/>
                <a:gd name="connsiteY835" fmla="*/ 2008499 h 2027849"/>
                <a:gd name="connsiteX836" fmla="*/ 1507475 w 1994354"/>
                <a:gd name="connsiteY836" fmla="*/ 1998840 h 2027849"/>
                <a:gd name="connsiteX837" fmla="*/ 1626994 w 1994354"/>
                <a:gd name="connsiteY837" fmla="*/ 1613682 h 2027849"/>
                <a:gd name="connsiteX838" fmla="*/ 1617532 w 1994354"/>
                <a:gd name="connsiteY838" fmla="*/ 1595102 h 2027849"/>
                <a:gd name="connsiteX839" fmla="*/ 1635429 w 1994354"/>
                <a:gd name="connsiteY839" fmla="*/ 1585437 h 2027849"/>
                <a:gd name="connsiteX840" fmla="*/ 1644617 w 1994354"/>
                <a:gd name="connsiteY840" fmla="*/ 1604150 h 2027849"/>
                <a:gd name="connsiteX841" fmla="*/ 1626994 w 1994354"/>
                <a:gd name="connsiteY841" fmla="*/ 1613668 h 2027849"/>
                <a:gd name="connsiteX842" fmla="*/ 1814023 w 1994354"/>
                <a:gd name="connsiteY842" fmla="*/ 1010887 h 2027849"/>
                <a:gd name="connsiteX843" fmla="*/ 1822972 w 1994354"/>
                <a:gd name="connsiteY843" fmla="*/ 1029559 h 2027849"/>
                <a:gd name="connsiteX844" fmla="*/ 1805040 w 1994354"/>
                <a:gd name="connsiteY844" fmla="*/ 1038744 h 2027849"/>
                <a:gd name="connsiteX845" fmla="*/ 1795611 w 1994354"/>
                <a:gd name="connsiteY845" fmla="*/ 1020316 h 2027849"/>
                <a:gd name="connsiteX846" fmla="*/ 1814023 w 1994354"/>
                <a:gd name="connsiteY846" fmla="*/ 1010873 h 2027849"/>
                <a:gd name="connsiteX847" fmla="*/ 1855749 w 1994354"/>
                <a:gd name="connsiteY847" fmla="*/ 875599 h 2027849"/>
                <a:gd name="connsiteX848" fmla="*/ 1864972 w 1994354"/>
                <a:gd name="connsiteY848" fmla="*/ 894357 h 2027849"/>
                <a:gd name="connsiteX849" fmla="*/ 1847109 w 1994354"/>
                <a:gd name="connsiteY849" fmla="*/ 903854 h 2027849"/>
                <a:gd name="connsiteX850" fmla="*/ 1837303 w 1994354"/>
                <a:gd name="connsiteY850" fmla="*/ 885405 h 2027849"/>
                <a:gd name="connsiteX851" fmla="*/ 1855749 w 1994354"/>
                <a:gd name="connsiteY851" fmla="*/ 875592 h 2027849"/>
                <a:gd name="connsiteX852" fmla="*/ 1686789 w 1994354"/>
                <a:gd name="connsiteY852" fmla="*/ 1468807 h 2027849"/>
                <a:gd name="connsiteX853" fmla="*/ 1669783 w 1994354"/>
                <a:gd name="connsiteY853" fmla="*/ 1478863 h 2027849"/>
                <a:gd name="connsiteX854" fmla="*/ 1668686 w 1994354"/>
                <a:gd name="connsiteY854" fmla="*/ 1478538 h 2027849"/>
                <a:gd name="connsiteX855" fmla="*/ 1659291 w 1994354"/>
                <a:gd name="connsiteY855" fmla="*/ 1459999 h 2027849"/>
                <a:gd name="connsiteX856" fmla="*/ 1677532 w 1994354"/>
                <a:gd name="connsiteY856" fmla="*/ 1450512 h 2027849"/>
                <a:gd name="connsiteX857" fmla="*/ 1687166 w 1994354"/>
                <a:gd name="connsiteY857" fmla="*/ 1467635 h 2027849"/>
                <a:gd name="connsiteX858" fmla="*/ 1686789 w 1994354"/>
                <a:gd name="connsiteY858" fmla="*/ 1468793 h 2027849"/>
                <a:gd name="connsiteX859" fmla="*/ 1719223 w 1994354"/>
                <a:gd name="connsiteY859" fmla="*/ 1315207 h 2027849"/>
                <a:gd name="connsiteX860" fmla="*/ 1728686 w 1994354"/>
                <a:gd name="connsiteY860" fmla="*/ 1333828 h 2027849"/>
                <a:gd name="connsiteX861" fmla="*/ 1710857 w 1994354"/>
                <a:gd name="connsiteY861" fmla="*/ 1343534 h 2027849"/>
                <a:gd name="connsiteX862" fmla="*/ 1700880 w 1994354"/>
                <a:gd name="connsiteY862" fmla="*/ 1325181 h 2027849"/>
                <a:gd name="connsiteX863" fmla="*/ 1719223 w 1994354"/>
                <a:gd name="connsiteY863" fmla="*/ 1315193 h 2027849"/>
                <a:gd name="connsiteX864" fmla="*/ 1549543 w 1994354"/>
                <a:gd name="connsiteY864" fmla="*/ 1863988 h 2027849"/>
                <a:gd name="connsiteX865" fmla="*/ 1558457 w 1994354"/>
                <a:gd name="connsiteY865" fmla="*/ 1882584 h 2027849"/>
                <a:gd name="connsiteX866" fmla="*/ 1540251 w 1994354"/>
                <a:gd name="connsiteY866" fmla="*/ 1891636 h 2027849"/>
                <a:gd name="connsiteX867" fmla="*/ 1531063 w 1994354"/>
                <a:gd name="connsiteY867" fmla="*/ 1873159 h 2027849"/>
                <a:gd name="connsiteX868" fmla="*/ 1549543 w 1994354"/>
                <a:gd name="connsiteY868" fmla="*/ 1863974 h 2027849"/>
                <a:gd name="connsiteX869" fmla="*/ 1591372 w 1994354"/>
                <a:gd name="connsiteY869" fmla="*/ 1728635 h 2027849"/>
                <a:gd name="connsiteX870" fmla="*/ 1600697 w 1994354"/>
                <a:gd name="connsiteY870" fmla="*/ 1746384 h 2027849"/>
                <a:gd name="connsiteX871" fmla="*/ 1600423 w 1994354"/>
                <a:gd name="connsiteY871" fmla="*/ 1747149 h 2027849"/>
                <a:gd name="connsiteX872" fmla="*/ 1583383 w 1994354"/>
                <a:gd name="connsiteY872" fmla="*/ 1757119 h 2027849"/>
                <a:gd name="connsiteX873" fmla="*/ 1582251 w 1994354"/>
                <a:gd name="connsiteY873" fmla="*/ 1756776 h 2027849"/>
                <a:gd name="connsiteX874" fmla="*/ 1572720 w 1994354"/>
                <a:gd name="connsiteY874" fmla="*/ 1738139 h 2027849"/>
                <a:gd name="connsiteX875" fmla="*/ 1591372 w 1994354"/>
                <a:gd name="connsiteY875" fmla="*/ 1728621 h 2027849"/>
                <a:gd name="connsiteX876" fmla="*/ 1933132 w 1994354"/>
                <a:gd name="connsiteY876" fmla="*/ 625320 h 2027849"/>
                <a:gd name="connsiteX877" fmla="*/ 1923874 w 1994354"/>
                <a:gd name="connsiteY877" fmla="*/ 606844 h 2027849"/>
                <a:gd name="connsiteX878" fmla="*/ 1942354 w 1994354"/>
                <a:gd name="connsiteY878" fmla="*/ 597593 h 2027849"/>
                <a:gd name="connsiteX879" fmla="*/ 1951783 w 1994354"/>
                <a:gd name="connsiteY879" fmla="*/ 614729 h 2027849"/>
                <a:gd name="connsiteX880" fmla="*/ 1951337 w 1994354"/>
                <a:gd name="connsiteY880" fmla="*/ 615998 h 2027849"/>
                <a:gd name="connsiteX881" fmla="*/ 1934674 w 1994354"/>
                <a:gd name="connsiteY881" fmla="*/ 625800 h 2027849"/>
                <a:gd name="connsiteX882" fmla="*/ 1933132 w 1994354"/>
                <a:gd name="connsiteY882" fmla="*/ 625307 h 2027849"/>
                <a:gd name="connsiteX883" fmla="*/ 1909577 w 1994354"/>
                <a:gd name="connsiteY883" fmla="*/ 750669 h 2027849"/>
                <a:gd name="connsiteX884" fmla="*/ 1892640 w 1994354"/>
                <a:gd name="connsiteY884" fmla="*/ 760999 h 2027849"/>
                <a:gd name="connsiteX885" fmla="*/ 1891611 w 1994354"/>
                <a:gd name="connsiteY885" fmla="*/ 760704 h 2027849"/>
                <a:gd name="connsiteX886" fmla="*/ 1881703 w 1994354"/>
                <a:gd name="connsiteY886" fmla="*/ 742348 h 2027849"/>
                <a:gd name="connsiteX887" fmla="*/ 1900046 w 1994354"/>
                <a:gd name="connsiteY887" fmla="*/ 732429 h 2027849"/>
                <a:gd name="connsiteX888" fmla="*/ 1909955 w 1994354"/>
                <a:gd name="connsiteY888" fmla="*/ 749441 h 2027849"/>
                <a:gd name="connsiteX889" fmla="*/ 1909577 w 1994354"/>
                <a:gd name="connsiteY889" fmla="*/ 750669 h 2027849"/>
                <a:gd name="connsiteX890" fmla="*/ 1763006 w 1994354"/>
                <a:gd name="connsiteY890" fmla="*/ 1173947 h 2027849"/>
                <a:gd name="connsiteX891" fmla="*/ 1753577 w 1994354"/>
                <a:gd name="connsiteY891" fmla="*/ 1155316 h 2027849"/>
                <a:gd name="connsiteX892" fmla="*/ 1772194 w 1994354"/>
                <a:gd name="connsiteY892" fmla="*/ 1145877 h 2027849"/>
                <a:gd name="connsiteX893" fmla="*/ 1781109 w 1994354"/>
                <a:gd name="connsiteY893" fmla="*/ 1164775 h 2027849"/>
                <a:gd name="connsiteX894" fmla="*/ 1763006 w 1994354"/>
                <a:gd name="connsiteY894" fmla="*/ 1173947 h 202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</a:cxnLst>
              <a:rect l="l" t="t" r="r" b="b"/>
              <a:pathLst>
                <a:path w="1994354" h="2027849">
                  <a:moveTo>
                    <a:pt x="1991760" y="484629"/>
                  </a:moveTo>
                  <a:cubicBezTo>
                    <a:pt x="1988229" y="489871"/>
                    <a:pt x="1981783" y="492281"/>
                    <a:pt x="1975680" y="490615"/>
                  </a:cubicBezTo>
                  <a:cubicBezTo>
                    <a:pt x="1969372" y="488719"/>
                    <a:pt x="1965052" y="482980"/>
                    <a:pt x="1964914" y="476410"/>
                  </a:cubicBezTo>
                  <a:cubicBezTo>
                    <a:pt x="1964949" y="469567"/>
                    <a:pt x="1969680" y="463639"/>
                    <a:pt x="1976332" y="462086"/>
                  </a:cubicBezTo>
                  <a:cubicBezTo>
                    <a:pt x="1977806" y="461699"/>
                    <a:pt x="1979280" y="461325"/>
                    <a:pt x="1980754" y="460944"/>
                  </a:cubicBezTo>
                  <a:cubicBezTo>
                    <a:pt x="1982914" y="461630"/>
                    <a:pt x="1985109" y="462292"/>
                    <a:pt x="1987269" y="462967"/>
                  </a:cubicBezTo>
                  <a:cubicBezTo>
                    <a:pt x="1988160" y="463927"/>
                    <a:pt x="1989052" y="464897"/>
                    <a:pt x="1989977" y="465847"/>
                  </a:cubicBezTo>
                  <a:cubicBezTo>
                    <a:pt x="1995052" y="470839"/>
                    <a:pt x="1995806" y="478769"/>
                    <a:pt x="1991760" y="484629"/>
                  </a:cubicBezTo>
                  <a:close/>
                  <a:moveTo>
                    <a:pt x="1670160" y="996885"/>
                  </a:moveTo>
                  <a:cubicBezTo>
                    <a:pt x="1662411" y="994629"/>
                    <a:pt x="1657955" y="986507"/>
                    <a:pt x="1660183" y="978748"/>
                  </a:cubicBezTo>
                  <a:cubicBezTo>
                    <a:pt x="1662446" y="970985"/>
                    <a:pt x="1670571" y="966525"/>
                    <a:pt x="1678320" y="968784"/>
                  </a:cubicBezTo>
                  <a:cubicBezTo>
                    <a:pt x="1678457" y="968819"/>
                    <a:pt x="1678560" y="968856"/>
                    <a:pt x="1678697" y="968894"/>
                  </a:cubicBezTo>
                  <a:cubicBezTo>
                    <a:pt x="1686446" y="971150"/>
                    <a:pt x="1690903" y="979272"/>
                    <a:pt x="1688674" y="987031"/>
                  </a:cubicBezTo>
                  <a:cubicBezTo>
                    <a:pt x="1686411" y="994793"/>
                    <a:pt x="1678286" y="999254"/>
                    <a:pt x="1670537" y="996995"/>
                  </a:cubicBezTo>
                  <a:cubicBezTo>
                    <a:pt x="1670400" y="996960"/>
                    <a:pt x="1670297" y="996923"/>
                    <a:pt x="1670160" y="996885"/>
                  </a:cubicBezTo>
                  <a:close/>
                  <a:moveTo>
                    <a:pt x="1712194" y="862015"/>
                  </a:moveTo>
                  <a:cubicBezTo>
                    <a:pt x="1704377" y="859711"/>
                    <a:pt x="1699886" y="851493"/>
                    <a:pt x="1702183" y="843662"/>
                  </a:cubicBezTo>
                  <a:cubicBezTo>
                    <a:pt x="1704480" y="835831"/>
                    <a:pt x="1712709" y="831353"/>
                    <a:pt x="1720526" y="833657"/>
                  </a:cubicBezTo>
                  <a:cubicBezTo>
                    <a:pt x="1728343" y="835951"/>
                    <a:pt x="1732834" y="844115"/>
                    <a:pt x="1730571" y="851925"/>
                  </a:cubicBezTo>
                  <a:cubicBezTo>
                    <a:pt x="1728137" y="859673"/>
                    <a:pt x="1720046" y="864127"/>
                    <a:pt x="1712194" y="862015"/>
                  </a:cubicBezTo>
                  <a:close/>
                  <a:moveTo>
                    <a:pt x="1756526" y="718790"/>
                  </a:moveTo>
                  <a:cubicBezTo>
                    <a:pt x="1748743" y="716380"/>
                    <a:pt x="1744354" y="708110"/>
                    <a:pt x="1746789" y="700317"/>
                  </a:cubicBezTo>
                  <a:cubicBezTo>
                    <a:pt x="1749154" y="692623"/>
                    <a:pt x="1757246" y="688252"/>
                    <a:pt x="1764994" y="690490"/>
                  </a:cubicBezTo>
                  <a:cubicBezTo>
                    <a:pt x="1772709" y="692983"/>
                    <a:pt x="1777063" y="701119"/>
                    <a:pt x="1774903" y="708926"/>
                  </a:cubicBezTo>
                  <a:cubicBezTo>
                    <a:pt x="1772469" y="716657"/>
                    <a:pt x="1764309" y="721039"/>
                    <a:pt x="1756526" y="718790"/>
                  </a:cubicBezTo>
                  <a:close/>
                  <a:moveTo>
                    <a:pt x="1798046" y="583409"/>
                  </a:moveTo>
                  <a:cubicBezTo>
                    <a:pt x="1790332" y="580992"/>
                    <a:pt x="1786080" y="572794"/>
                    <a:pt x="1788480" y="565097"/>
                  </a:cubicBezTo>
                  <a:cubicBezTo>
                    <a:pt x="1790914" y="557397"/>
                    <a:pt x="1799109" y="553115"/>
                    <a:pt x="1806789" y="555532"/>
                  </a:cubicBezTo>
                  <a:cubicBezTo>
                    <a:pt x="1806960" y="555583"/>
                    <a:pt x="1807097" y="555635"/>
                    <a:pt x="1807269" y="555689"/>
                  </a:cubicBezTo>
                  <a:cubicBezTo>
                    <a:pt x="1814983" y="558106"/>
                    <a:pt x="1819234" y="566304"/>
                    <a:pt x="1816834" y="574002"/>
                  </a:cubicBezTo>
                  <a:cubicBezTo>
                    <a:pt x="1814400" y="581702"/>
                    <a:pt x="1806206" y="585984"/>
                    <a:pt x="1798526" y="583567"/>
                  </a:cubicBezTo>
                  <a:cubicBezTo>
                    <a:pt x="1798354" y="583516"/>
                    <a:pt x="1798217" y="583464"/>
                    <a:pt x="1798046" y="583409"/>
                  </a:cubicBezTo>
                  <a:close/>
                  <a:moveTo>
                    <a:pt x="1839874" y="448499"/>
                  </a:moveTo>
                  <a:cubicBezTo>
                    <a:pt x="1833669" y="446359"/>
                    <a:pt x="1829623" y="440397"/>
                    <a:pt x="1829897" y="433841"/>
                  </a:cubicBezTo>
                  <a:cubicBezTo>
                    <a:pt x="1830137" y="427019"/>
                    <a:pt x="1835074" y="421276"/>
                    <a:pt x="1841795" y="420038"/>
                  </a:cubicBezTo>
                  <a:cubicBezTo>
                    <a:pt x="1843303" y="419729"/>
                    <a:pt x="1844846" y="419517"/>
                    <a:pt x="1846389" y="419260"/>
                  </a:cubicBezTo>
                  <a:cubicBezTo>
                    <a:pt x="1848137" y="419801"/>
                    <a:pt x="1849852" y="420340"/>
                    <a:pt x="1851600" y="420878"/>
                  </a:cubicBezTo>
                  <a:cubicBezTo>
                    <a:pt x="1852732" y="421955"/>
                    <a:pt x="1853897" y="422997"/>
                    <a:pt x="1854960" y="424115"/>
                  </a:cubicBezTo>
                  <a:cubicBezTo>
                    <a:pt x="1859589" y="428757"/>
                    <a:pt x="1860617" y="435895"/>
                    <a:pt x="1857463" y="441648"/>
                  </a:cubicBezTo>
                  <a:cubicBezTo>
                    <a:pt x="1853931" y="447772"/>
                    <a:pt x="1846629" y="450617"/>
                    <a:pt x="1839874" y="448499"/>
                  </a:cubicBezTo>
                  <a:close/>
                  <a:moveTo>
                    <a:pt x="1542446" y="1408602"/>
                  </a:moveTo>
                  <a:cubicBezTo>
                    <a:pt x="1550160" y="1411070"/>
                    <a:pt x="1554480" y="1419271"/>
                    <a:pt x="1552149" y="1427033"/>
                  </a:cubicBezTo>
                  <a:cubicBezTo>
                    <a:pt x="1549543" y="1434696"/>
                    <a:pt x="1541315" y="1438924"/>
                    <a:pt x="1533566" y="1436610"/>
                  </a:cubicBezTo>
                  <a:cubicBezTo>
                    <a:pt x="1525852" y="1434100"/>
                    <a:pt x="1521566" y="1425854"/>
                    <a:pt x="1523966" y="1418095"/>
                  </a:cubicBezTo>
                  <a:cubicBezTo>
                    <a:pt x="1526434" y="1410371"/>
                    <a:pt x="1534732" y="1406119"/>
                    <a:pt x="1542446" y="1408602"/>
                  </a:cubicBezTo>
                  <a:close/>
                  <a:moveTo>
                    <a:pt x="1705269" y="406742"/>
                  </a:moveTo>
                  <a:cubicBezTo>
                    <a:pt x="1698994" y="404781"/>
                    <a:pt x="1694709" y="398997"/>
                    <a:pt x="1694640" y="392424"/>
                  </a:cubicBezTo>
                  <a:cubicBezTo>
                    <a:pt x="1694709" y="385564"/>
                    <a:pt x="1699543" y="379667"/>
                    <a:pt x="1706229" y="378199"/>
                  </a:cubicBezTo>
                  <a:cubicBezTo>
                    <a:pt x="1707703" y="377832"/>
                    <a:pt x="1709212" y="377513"/>
                    <a:pt x="1710720" y="377171"/>
                  </a:cubicBezTo>
                  <a:cubicBezTo>
                    <a:pt x="1712880" y="377856"/>
                    <a:pt x="1715074" y="378518"/>
                    <a:pt x="1717234" y="379193"/>
                  </a:cubicBezTo>
                  <a:cubicBezTo>
                    <a:pt x="1718263" y="380342"/>
                    <a:pt x="1719257" y="381491"/>
                    <a:pt x="1720286" y="382643"/>
                  </a:cubicBezTo>
                  <a:cubicBezTo>
                    <a:pt x="1724880" y="387710"/>
                    <a:pt x="1725394" y="395280"/>
                    <a:pt x="1721520" y="400920"/>
                  </a:cubicBezTo>
                  <a:cubicBezTo>
                    <a:pt x="1717852" y="406060"/>
                    <a:pt x="1711372" y="408381"/>
                    <a:pt x="1705269" y="406742"/>
                  </a:cubicBezTo>
                  <a:close/>
                  <a:moveTo>
                    <a:pt x="1135269" y="1765992"/>
                  </a:moveTo>
                  <a:cubicBezTo>
                    <a:pt x="1127520" y="1763747"/>
                    <a:pt x="1123097" y="1755655"/>
                    <a:pt x="1125326" y="1747920"/>
                  </a:cubicBezTo>
                  <a:cubicBezTo>
                    <a:pt x="1127589" y="1740189"/>
                    <a:pt x="1135680" y="1735739"/>
                    <a:pt x="1143394" y="1737988"/>
                  </a:cubicBezTo>
                  <a:cubicBezTo>
                    <a:pt x="1143497" y="1738015"/>
                    <a:pt x="1143600" y="1738046"/>
                    <a:pt x="1143703" y="1738077"/>
                  </a:cubicBezTo>
                  <a:cubicBezTo>
                    <a:pt x="1151451" y="1740220"/>
                    <a:pt x="1156012" y="1748253"/>
                    <a:pt x="1153886" y="1756015"/>
                  </a:cubicBezTo>
                  <a:cubicBezTo>
                    <a:pt x="1151726" y="1763781"/>
                    <a:pt x="1143703" y="1768337"/>
                    <a:pt x="1135955" y="1766195"/>
                  </a:cubicBezTo>
                  <a:cubicBezTo>
                    <a:pt x="1135714" y="1766133"/>
                    <a:pt x="1135509" y="1766064"/>
                    <a:pt x="1135269" y="1765992"/>
                  </a:cubicBezTo>
                  <a:close/>
                  <a:moveTo>
                    <a:pt x="1527943" y="499615"/>
                  </a:moveTo>
                  <a:cubicBezTo>
                    <a:pt x="1520229" y="497243"/>
                    <a:pt x="1515909" y="489072"/>
                    <a:pt x="1518275" y="481365"/>
                  </a:cubicBezTo>
                  <a:cubicBezTo>
                    <a:pt x="1520640" y="473657"/>
                    <a:pt x="1528834" y="469331"/>
                    <a:pt x="1536514" y="471703"/>
                  </a:cubicBezTo>
                  <a:cubicBezTo>
                    <a:pt x="1536583" y="471720"/>
                    <a:pt x="1536652" y="471741"/>
                    <a:pt x="1536720" y="471761"/>
                  </a:cubicBezTo>
                  <a:cubicBezTo>
                    <a:pt x="1544469" y="474011"/>
                    <a:pt x="1548926" y="482112"/>
                    <a:pt x="1546663" y="489861"/>
                  </a:cubicBezTo>
                  <a:cubicBezTo>
                    <a:pt x="1544434" y="497606"/>
                    <a:pt x="1536309" y="502063"/>
                    <a:pt x="1528560" y="499814"/>
                  </a:cubicBezTo>
                  <a:cubicBezTo>
                    <a:pt x="1528354" y="499752"/>
                    <a:pt x="1528149" y="499687"/>
                    <a:pt x="1527943" y="499615"/>
                  </a:cubicBezTo>
                  <a:close/>
                  <a:moveTo>
                    <a:pt x="1569326" y="364553"/>
                  </a:moveTo>
                  <a:cubicBezTo>
                    <a:pt x="1562949" y="362184"/>
                    <a:pt x="1558937" y="355831"/>
                    <a:pt x="1559554" y="349053"/>
                  </a:cubicBezTo>
                  <a:cubicBezTo>
                    <a:pt x="1560275" y="342525"/>
                    <a:pt x="1565212" y="337255"/>
                    <a:pt x="1571692" y="336124"/>
                  </a:cubicBezTo>
                  <a:cubicBezTo>
                    <a:pt x="1573234" y="335843"/>
                    <a:pt x="1574812" y="335699"/>
                    <a:pt x="1576354" y="335489"/>
                  </a:cubicBezTo>
                  <a:cubicBezTo>
                    <a:pt x="1578103" y="336031"/>
                    <a:pt x="1579852" y="336569"/>
                    <a:pt x="1581566" y="337108"/>
                  </a:cubicBezTo>
                  <a:cubicBezTo>
                    <a:pt x="1582800" y="338380"/>
                    <a:pt x="1584103" y="339593"/>
                    <a:pt x="1585269" y="340931"/>
                  </a:cubicBezTo>
                  <a:cubicBezTo>
                    <a:pt x="1589623" y="345827"/>
                    <a:pt x="1590172" y="353051"/>
                    <a:pt x="1586571" y="358536"/>
                  </a:cubicBezTo>
                  <a:cubicBezTo>
                    <a:pt x="1582903" y="364279"/>
                    <a:pt x="1575771" y="366765"/>
                    <a:pt x="1569326" y="364553"/>
                  </a:cubicBezTo>
                  <a:close/>
                  <a:moveTo>
                    <a:pt x="1450594" y="749925"/>
                  </a:moveTo>
                  <a:cubicBezTo>
                    <a:pt x="1458275" y="752551"/>
                    <a:pt x="1462526" y="760793"/>
                    <a:pt x="1460160" y="768569"/>
                  </a:cubicBezTo>
                  <a:cubicBezTo>
                    <a:pt x="1457417" y="776198"/>
                    <a:pt x="1449189" y="780347"/>
                    <a:pt x="1441406" y="778015"/>
                  </a:cubicBezTo>
                  <a:cubicBezTo>
                    <a:pt x="1433657" y="775478"/>
                    <a:pt x="1429406" y="767129"/>
                    <a:pt x="1431943" y="759371"/>
                  </a:cubicBezTo>
                  <a:cubicBezTo>
                    <a:pt x="1434480" y="751612"/>
                    <a:pt x="1442846" y="747377"/>
                    <a:pt x="1450594" y="749915"/>
                  </a:cubicBezTo>
                  <a:close/>
                  <a:moveTo>
                    <a:pt x="1494617" y="606611"/>
                  </a:moveTo>
                  <a:cubicBezTo>
                    <a:pt x="1502332" y="609100"/>
                    <a:pt x="1506754" y="617188"/>
                    <a:pt x="1504697" y="625032"/>
                  </a:cubicBezTo>
                  <a:cubicBezTo>
                    <a:pt x="1502229" y="632757"/>
                    <a:pt x="1494069" y="637135"/>
                    <a:pt x="1486251" y="634937"/>
                  </a:cubicBezTo>
                  <a:cubicBezTo>
                    <a:pt x="1478400" y="632678"/>
                    <a:pt x="1473909" y="624497"/>
                    <a:pt x="1476137" y="616660"/>
                  </a:cubicBezTo>
                  <a:cubicBezTo>
                    <a:pt x="1478400" y="608822"/>
                    <a:pt x="1486594" y="604300"/>
                    <a:pt x="1494446" y="606559"/>
                  </a:cubicBezTo>
                  <a:cubicBezTo>
                    <a:pt x="1494480" y="606576"/>
                    <a:pt x="1494549" y="606593"/>
                    <a:pt x="1494617" y="606614"/>
                  </a:cubicBezTo>
                  <a:close/>
                  <a:moveTo>
                    <a:pt x="1408594" y="885100"/>
                  </a:moveTo>
                  <a:cubicBezTo>
                    <a:pt x="1416343" y="887455"/>
                    <a:pt x="1420697" y="895636"/>
                    <a:pt x="1418332" y="903371"/>
                  </a:cubicBezTo>
                  <a:cubicBezTo>
                    <a:pt x="1415966" y="911105"/>
                    <a:pt x="1407806" y="915467"/>
                    <a:pt x="1400057" y="913108"/>
                  </a:cubicBezTo>
                  <a:cubicBezTo>
                    <a:pt x="1399920" y="913063"/>
                    <a:pt x="1399749" y="913015"/>
                    <a:pt x="1399611" y="912964"/>
                  </a:cubicBezTo>
                  <a:cubicBezTo>
                    <a:pt x="1391863" y="910653"/>
                    <a:pt x="1387440" y="902496"/>
                    <a:pt x="1389771" y="894751"/>
                  </a:cubicBezTo>
                  <a:cubicBezTo>
                    <a:pt x="1392069" y="887003"/>
                    <a:pt x="1400229" y="882593"/>
                    <a:pt x="1407977" y="884904"/>
                  </a:cubicBezTo>
                  <a:cubicBezTo>
                    <a:pt x="1408183" y="884966"/>
                    <a:pt x="1408389" y="885031"/>
                    <a:pt x="1408594" y="885103"/>
                  </a:cubicBezTo>
                  <a:close/>
                  <a:moveTo>
                    <a:pt x="1185943" y="1602844"/>
                  </a:moveTo>
                  <a:cubicBezTo>
                    <a:pt x="1193760" y="1605295"/>
                    <a:pt x="1198080" y="1613610"/>
                    <a:pt x="1195646" y="1621413"/>
                  </a:cubicBezTo>
                  <a:cubicBezTo>
                    <a:pt x="1193177" y="1629216"/>
                    <a:pt x="1184880" y="1633557"/>
                    <a:pt x="1177063" y="1631105"/>
                  </a:cubicBezTo>
                  <a:cubicBezTo>
                    <a:pt x="1176994" y="1631082"/>
                    <a:pt x="1176892" y="1631054"/>
                    <a:pt x="1176823" y="1631027"/>
                  </a:cubicBezTo>
                  <a:cubicBezTo>
                    <a:pt x="1169074" y="1628373"/>
                    <a:pt x="1164960" y="1619952"/>
                    <a:pt x="1167600" y="1612214"/>
                  </a:cubicBezTo>
                  <a:cubicBezTo>
                    <a:pt x="1170206" y="1604661"/>
                    <a:pt x="1178297" y="1600519"/>
                    <a:pt x="1185943" y="1602847"/>
                  </a:cubicBezTo>
                  <a:close/>
                  <a:moveTo>
                    <a:pt x="1229966" y="1459626"/>
                  </a:moveTo>
                  <a:cubicBezTo>
                    <a:pt x="1237714" y="1462080"/>
                    <a:pt x="1242137" y="1470172"/>
                    <a:pt x="1240080" y="1478020"/>
                  </a:cubicBezTo>
                  <a:cubicBezTo>
                    <a:pt x="1237611" y="1485758"/>
                    <a:pt x="1229451" y="1490136"/>
                    <a:pt x="1221635" y="1487904"/>
                  </a:cubicBezTo>
                  <a:cubicBezTo>
                    <a:pt x="1213817" y="1485607"/>
                    <a:pt x="1209360" y="1477437"/>
                    <a:pt x="1211623" y="1469627"/>
                  </a:cubicBezTo>
                  <a:cubicBezTo>
                    <a:pt x="1213989" y="1461857"/>
                    <a:pt x="1222149" y="1457411"/>
                    <a:pt x="1229966" y="1459629"/>
                  </a:cubicBezTo>
                  <a:close/>
                  <a:moveTo>
                    <a:pt x="1263429" y="1352801"/>
                  </a:moveTo>
                  <a:cubicBezTo>
                    <a:pt x="1255680" y="1350388"/>
                    <a:pt x="1251291" y="1342204"/>
                    <a:pt x="1253589" y="1334417"/>
                  </a:cubicBezTo>
                  <a:cubicBezTo>
                    <a:pt x="1255955" y="1326665"/>
                    <a:pt x="1264149" y="1322294"/>
                    <a:pt x="1271897" y="1324656"/>
                  </a:cubicBezTo>
                  <a:cubicBezTo>
                    <a:pt x="1271931" y="1324663"/>
                    <a:pt x="1271931" y="1324670"/>
                    <a:pt x="1271966" y="1324677"/>
                  </a:cubicBezTo>
                  <a:cubicBezTo>
                    <a:pt x="1279714" y="1327056"/>
                    <a:pt x="1284172" y="1335196"/>
                    <a:pt x="1281977" y="1343013"/>
                  </a:cubicBezTo>
                  <a:cubicBezTo>
                    <a:pt x="1279406" y="1350703"/>
                    <a:pt x="1271246" y="1355013"/>
                    <a:pt x="1263429" y="1352805"/>
                  </a:cubicBezTo>
                  <a:close/>
                  <a:moveTo>
                    <a:pt x="1348046" y="1029960"/>
                  </a:moveTo>
                  <a:cubicBezTo>
                    <a:pt x="1350411" y="1022184"/>
                    <a:pt x="1358571" y="1017737"/>
                    <a:pt x="1366389" y="1019969"/>
                  </a:cubicBezTo>
                  <a:cubicBezTo>
                    <a:pt x="1374240" y="1022232"/>
                    <a:pt x="1378732" y="1030420"/>
                    <a:pt x="1376469" y="1038254"/>
                  </a:cubicBezTo>
                  <a:cubicBezTo>
                    <a:pt x="1374206" y="1046088"/>
                    <a:pt x="1366046" y="1050607"/>
                    <a:pt x="1358194" y="1048344"/>
                  </a:cubicBezTo>
                  <a:cubicBezTo>
                    <a:pt x="1358126" y="1048324"/>
                    <a:pt x="1358057" y="1048303"/>
                    <a:pt x="1357989" y="1048283"/>
                  </a:cubicBezTo>
                  <a:cubicBezTo>
                    <a:pt x="1350206" y="1045931"/>
                    <a:pt x="1345783" y="1037764"/>
                    <a:pt x="1348046" y="1029964"/>
                  </a:cubicBezTo>
                  <a:close/>
                  <a:moveTo>
                    <a:pt x="1305052" y="1217630"/>
                  </a:moveTo>
                  <a:cubicBezTo>
                    <a:pt x="1297303" y="1215103"/>
                    <a:pt x="1293052" y="1206765"/>
                    <a:pt x="1295589" y="1199010"/>
                  </a:cubicBezTo>
                  <a:cubicBezTo>
                    <a:pt x="1298126" y="1191254"/>
                    <a:pt x="1306457" y="1187016"/>
                    <a:pt x="1314206" y="1189543"/>
                  </a:cubicBezTo>
                  <a:cubicBezTo>
                    <a:pt x="1321955" y="1192070"/>
                    <a:pt x="1326206" y="1200408"/>
                    <a:pt x="1323669" y="1208167"/>
                  </a:cubicBezTo>
                  <a:cubicBezTo>
                    <a:pt x="1321132" y="1215923"/>
                    <a:pt x="1312800" y="1220160"/>
                    <a:pt x="1305052" y="1217633"/>
                  </a:cubicBezTo>
                  <a:close/>
                  <a:moveTo>
                    <a:pt x="1434549" y="322752"/>
                  </a:moveTo>
                  <a:cubicBezTo>
                    <a:pt x="1428343" y="320675"/>
                    <a:pt x="1424229" y="314777"/>
                    <a:pt x="1424400" y="308229"/>
                  </a:cubicBezTo>
                  <a:cubicBezTo>
                    <a:pt x="1424537" y="301396"/>
                    <a:pt x="1429406" y="295584"/>
                    <a:pt x="1436126" y="294278"/>
                  </a:cubicBezTo>
                  <a:cubicBezTo>
                    <a:pt x="1437635" y="293935"/>
                    <a:pt x="1439177" y="293688"/>
                    <a:pt x="1440686" y="293400"/>
                  </a:cubicBezTo>
                  <a:cubicBezTo>
                    <a:pt x="1442434" y="293939"/>
                    <a:pt x="1444183" y="294477"/>
                    <a:pt x="1445897" y="295019"/>
                  </a:cubicBezTo>
                  <a:cubicBezTo>
                    <a:pt x="1447063" y="296075"/>
                    <a:pt x="1448263" y="297076"/>
                    <a:pt x="1449394" y="298193"/>
                  </a:cubicBezTo>
                  <a:cubicBezTo>
                    <a:pt x="1454263" y="302976"/>
                    <a:pt x="1455223" y="310454"/>
                    <a:pt x="1451726" y="316310"/>
                  </a:cubicBezTo>
                  <a:cubicBezTo>
                    <a:pt x="1448091" y="322073"/>
                    <a:pt x="1441063" y="324710"/>
                    <a:pt x="1434549" y="322756"/>
                  </a:cubicBezTo>
                  <a:close/>
                  <a:moveTo>
                    <a:pt x="1401463" y="429796"/>
                  </a:moveTo>
                  <a:cubicBezTo>
                    <a:pt x="1409212" y="432062"/>
                    <a:pt x="1413635" y="440177"/>
                    <a:pt x="1411372" y="447919"/>
                  </a:cubicBezTo>
                  <a:cubicBezTo>
                    <a:pt x="1409109" y="455661"/>
                    <a:pt x="1400983" y="460097"/>
                    <a:pt x="1393234" y="457828"/>
                  </a:cubicBezTo>
                  <a:cubicBezTo>
                    <a:pt x="1393132" y="457790"/>
                    <a:pt x="1392994" y="457749"/>
                    <a:pt x="1392857" y="457708"/>
                  </a:cubicBezTo>
                  <a:cubicBezTo>
                    <a:pt x="1385109" y="455489"/>
                    <a:pt x="1380617" y="447405"/>
                    <a:pt x="1382846" y="439649"/>
                  </a:cubicBezTo>
                  <a:cubicBezTo>
                    <a:pt x="1385040" y="431894"/>
                    <a:pt x="1393132" y="427406"/>
                    <a:pt x="1400880" y="429621"/>
                  </a:cubicBezTo>
                  <a:cubicBezTo>
                    <a:pt x="1401086" y="429676"/>
                    <a:pt x="1401257" y="429737"/>
                    <a:pt x="1401463" y="429799"/>
                  </a:cubicBezTo>
                  <a:close/>
                  <a:moveTo>
                    <a:pt x="1008686" y="1696173"/>
                  </a:moveTo>
                  <a:cubicBezTo>
                    <a:pt x="1016332" y="1698655"/>
                    <a:pt x="1020549" y="1706877"/>
                    <a:pt x="1018080" y="1714540"/>
                  </a:cubicBezTo>
                  <a:cubicBezTo>
                    <a:pt x="1015577" y="1722199"/>
                    <a:pt x="1007349" y="1726399"/>
                    <a:pt x="999703" y="1723917"/>
                  </a:cubicBezTo>
                  <a:cubicBezTo>
                    <a:pt x="992091" y="1721455"/>
                    <a:pt x="987874" y="1713326"/>
                    <a:pt x="990275" y="1705698"/>
                  </a:cubicBezTo>
                  <a:cubicBezTo>
                    <a:pt x="992640" y="1698038"/>
                    <a:pt x="1000731" y="1693735"/>
                    <a:pt x="1008411" y="1696084"/>
                  </a:cubicBezTo>
                  <a:cubicBezTo>
                    <a:pt x="1008480" y="1696115"/>
                    <a:pt x="1008583" y="1696146"/>
                    <a:pt x="1008686" y="1696176"/>
                  </a:cubicBezTo>
                  <a:close/>
                  <a:moveTo>
                    <a:pt x="1299874" y="280968"/>
                  </a:moveTo>
                  <a:cubicBezTo>
                    <a:pt x="1293840" y="279131"/>
                    <a:pt x="1289554" y="273737"/>
                    <a:pt x="1289143" y="267429"/>
                  </a:cubicBezTo>
                  <a:cubicBezTo>
                    <a:pt x="1288903" y="260846"/>
                    <a:pt x="1293017" y="254890"/>
                    <a:pt x="1299257" y="252782"/>
                  </a:cubicBezTo>
                  <a:cubicBezTo>
                    <a:pt x="1301143" y="252161"/>
                    <a:pt x="1303097" y="251795"/>
                    <a:pt x="1305017" y="251311"/>
                  </a:cubicBezTo>
                  <a:cubicBezTo>
                    <a:pt x="1307212" y="251997"/>
                    <a:pt x="1309372" y="252658"/>
                    <a:pt x="1311532" y="253334"/>
                  </a:cubicBezTo>
                  <a:cubicBezTo>
                    <a:pt x="1312732" y="254633"/>
                    <a:pt x="1314000" y="255885"/>
                    <a:pt x="1315132" y="257236"/>
                  </a:cubicBezTo>
                  <a:cubicBezTo>
                    <a:pt x="1319383" y="262289"/>
                    <a:pt x="1319760" y="269537"/>
                    <a:pt x="1316057" y="275003"/>
                  </a:cubicBezTo>
                  <a:cubicBezTo>
                    <a:pt x="1312457" y="280200"/>
                    <a:pt x="1305977" y="282587"/>
                    <a:pt x="1299874" y="280972"/>
                  </a:cubicBezTo>
                  <a:close/>
                  <a:moveTo>
                    <a:pt x="729771" y="1640191"/>
                  </a:moveTo>
                  <a:cubicBezTo>
                    <a:pt x="722023" y="1638017"/>
                    <a:pt x="717497" y="1629971"/>
                    <a:pt x="719657" y="1622212"/>
                  </a:cubicBezTo>
                  <a:cubicBezTo>
                    <a:pt x="721817" y="1614456"/>
                    <a:pt x="729874" y="1609931"/>
                    <a:pt x="737623" y="1612101"/>
                  </a:cubicBezTo>
                  <a:cubicBezTo>
                    <a:pt x="737829" y="1612152"/>
                    <a:pt x="738000" y="1612204"/>
                    <a:pt x="738172" y="1612262"/>
                  </a:cubicBezTo>
                  <a:cubicBezTo>
                    <a:pt x="745920" y="1614491"/>
                    <a:pt x="750377" y="1622572"/>
                    <a:pt x="748148" y="1630314"/>
                  </a:cubicBezTo>
                  <a:cubicBezTo>
                    <a:pt x="745920" y="1638055"/>
                    <a:pt x="737829" y="1642523"/>
                    <a:pt x="730115" y="1640294"/>
                  </a:cubicBezTo>
                  <a:cubicBezTo>
                    <a:pt x="729977" y="1640263"/>
                    <a:pt x="729874" y="1640229"/>
                    <a:pt x="729771" y="1640195"/>
                  </a:cubicBezTo>
                  <a:close/>
                  <a:moveTo>
                    <a:pt x="994354" y="787235"/>
                  </a:moveTo>
                  <a:cubicBezTo>
                    <a:pt x="986606" y="784886"/>
                    <a:pt x="982251" y="776712"/>
                    <a:pt x="984617" y="768977"/>
                  </a:cubicBezTo>
                  <a:cubicBezTo>
                    <a:pt x="986949" y="761243"/>
                    <a:pt x="995109" y="756874"/>
                    <a:pt x="1002857" y="759223"/>
                  </a:cubicBezTo>
                  <a:cubicBezTo>
                    <a:pt x="1010640" y="761455"/>
                    <a:pt x="1015132" y="769567"/>
                    <a:pt x="1012869" y="777336"/>
                  </a:cubicBezTo>
                  <a:cubicBezTo>
                    <a:pt x="1010640" y="785109"/>
                    <a:pt x="1002549" y="789597"/>
                    <a:pt x="994766" y="787365"/>
                  </a:cubicBezTo>
                  <a:cubicBezTo>
                    <a:pt x="994629" y="787324"/>
                    <a:pt x="994492" y="787283"/>
                    <a:pt x="994354" y="787238"/>
                  </a:cubicBezTo>
                  <a:close/>
                  <a:moveTo>
                    <a:pt x="1122823" y="373934"/>
                  </a:moveTo>
                  <a:cubicBezTo>
                    <a:pt x="1115040" y="371805"/>
                    <a:pt x="1110446" y="363768"/>
                    <a:pt x="1112571" y="355982"/>
                  </a:cubicBezTo>
                  <a:cubicBezTo>
                    <a:pt x="1114732" y="348199"/>
                    <a:pt x="1122754" y="343615"/>
                    <a:pt x="1130537" y="345744"/>
                  </a:cubicBezTo>
                  <a:cubicBezTo>
                    <a:pt x="1130640" y="345775"/>
                    <a:pt x="1130777" y="345809"/>
                    <a:pt x="1130880" y="345844"/>
                  </a:cubicBezTo>
                  <a:cubicBezTo>
                    <a:pt x="1138629" y="348069"/>
                    <a:pt x="1143120" y="356160"/>
                    <a:pt x="1140892" y="363919"/>
                  </a:cubicBezTo>
                  <a:cubicBezTo>
                    <a:pt x="1138663" y="371678"/>
                    <a:pt x="1130571" y="376163"/>
                    <a:pt x="1122823" y="373937"/>
                  </a:cubicBezTo>
                  <a:close/>
                  <a:moveTo>
                    <a:pt x="1163966" y="238817"/>
                  </a:moveTo>
                  <a:cubicBezTo>
                    <a:pt x="1157520" y="236555"/>
                    <a:pt x="1153475" y="230205"/>
                    <a:pt x="1154091" y="223416"/>
                  </a:cubicBezTo>
                  <a:cubicBezTo>
                    <a:pt x="1154674" y="216871"/>
                    <a:pt x="1159543" y="211526"/>
                    <a:pt x="1166023" y="210357"/>
                  </a:cubicBezTo>
                  <a:cubicBezTo>
                    <a:pt x="1167566" y="210059"/>
                    <a:pt x="1169109" y="209867"/>
                    <a:pt x="1170652" y="209630"/>
                  </a:cubicBezTo>
                  <a:cubicBezTo>
                    <a:pt x="1172400" y="210168"/>
                    <a:pt x="1174149" y="210707"/>
                    <a:pt x="1175863" y="211248"/>
                  </a:cubicBezTo>
                  <a:cubicBezTo>
                    <a:pt x="1177132" y="212500"/>
                    <a:pt x="1178469" y="213689"/>
                    <a:pt x="1179669" y="215020"/>
                  </a:cubicBezTo>
                  <a:cubicBezTo>
                    <a:pt x="1184091" y="219861"/>
                    <a:pt x="1184743" y="227078"/>
                    <a:pt x="1181212" y="232618"/>
                  </a:cubicBezTo>
                  <a:cubicBezTo>
                    <a:pt x="1177543" y="238385"/>
                    <a:pt x="1170446" y="240940"/>
                    <a:pt x="1163966" y="238821"/>
                  </a:cubicBezTo>
                  <a:close/>
                  <a:moveTo>
                    <a:pt x="1089120" y="480813"/>
                  </a:moveTo>
                  <a:cubicBezTo>
                    <a:pt x="1096869" y="483275"/>
                    <a:pt x="1101291" y="491387"/>
                    <a:pt x="1099166" y="499221"/>
                  </a:cubicBezTo>
                  <a:cubicBezTo>
                    <a:pt x="1096732" y="506962"/>
                    <a:pt x="1088571" y="511358"/>
                    <a:pt x="1080754" y="509143"/>
                  </a:cubicBezTo>
                  <a:cubicBezTo>
                    <a:pt x="1072903" y="506966"/>
                    <a:pt x="1068275" y="498827"/>
                    <a:pt x="1070469" y="490965"/>
                  </a:cubicBezTo>
                  <a:cubicBezTo>
                    <a:pt x="1072629" y="483103"/>
                    <a:pt x="1080789" y="478498"/>
                    <a:pt x="1088640" y="480676"/>
                  </a:cubicBezTo>
                  <a:cubicBezTo>
                    <a:pt x="1088812" y="480720"/>
                    <a:pt x="1088949" y="480768"/>
                    <a:pt x="1089120" y="480816"/>
                  </a:cubicBezTo>
                  <a:close/>
                  <a:moveTo>
                    <a:pt x="1045166" y="624127"/>
                  </a:moveTo>
                  <a:cubicBezTo>
                    <a:pt x="1052914" y="626699"/>
                    <a:pt x="1057097" y="635064"/>
                    <a:pt x="1054526" y="642813"/>
                  </a:cubicBezTo>
                  <a:cubicBezTo>
                    <a:pt x="1051955" y="650558"/>
                    <a:pt x="1043589" y="654755"/>
                    <a:pt x="1035840" y="652183"/>
                  </a:cubicBezTo>
                  <a:cubicBezTo>
                    <a:pt x="1028091" y="649608"/>
                    <a:pt x="1023909" y="641246"/>
                    <a:pt x="1026480" y="633497"/>
                  </a:cubicBezTo>
                  <a:cubicBezTo>
                    <a:pt x="1029120" y="625793"/>
                    <a:pt x="1037417" y="621624"/>
                    <a:pt x="1045166" y="624134"/>
                  </a:cubicBezTo>
                  <a:close/>
                  <a:moveTo>
                    <a:pt x="952012" y="922330"/>
                  </a:moveTo>
                  <a:cubicBezTo>
                    <a:pt x="944229" y="919852"/>
                    <a:pt x="939943" y="911544"/>
                    <a:pt x="942446" y="903775"/>
                  </a:cubicBezTo>
                  <a:cubicBezTo>
                    <a:pt x="944914" y="896010"/>
                    <a:pt x="953212" y="891724"/>
                    <a:pt x="960994" y="894203"/>
                  </a:cubicBezTo>
                  <a:cubicBezTo>
                    <a:pt x="961132" y="894244"/>
                    <a:pt x="961234" y="894285"/>
                    <a:pt x="961372" y="894329"/>
                  </a:cubicBezTo>
                  <a:cubicBezTo>
                    <a:pt x="969120" y="896915"/>
                    <a:pt x="973269" y="905280"/>
                    <a:pt x="970697" y="913012"/>
                  </a:cubicBezTo>
                  <a:cubicBezTo>
                    <a:pt x="968126" y="920747"/>
                    <a:pt x="959760" y="924923"/>
                    <a:pt x="952012" y="922337"/>
                  </a:cubicBezTo>
                  <a:close/>
                  <a:moveTo>
                    <a:pt x="899554" y="1091829"/>
                  </a:moveTo>
                  <a:cubicBezTo>
                    <a:pt x="891771" y="1089408"/>
                    <a:pt x="887417" y="1081132"/>
                    <a:pt x="889817" y="1073342"/>
                  </a:cubicBezTo>
                  <a:cubicBezTo>
                    <a:pt x="892251" y="1065549"/>
                    <a:pt x="900549" y="1061198"/>
                    <a:pt x="908332" y="1063619"/>
                  </a:cubicBezTo>
                  <a:cubicBezTo>
                    <a:pt x="908434" y="1063660"/>
                    <a:pt x="908571" y="1063701"/>
                    <a:pt x="908709" y="1063745"/>
                  </a:cubicBezTo>
                  <a:cubicBezTo>
                    <a:pt x="916457" y="1066272"/>
                    <a:pt x="920709" y="1074611"/>
                    <a:pt x="918172" y="1082369"/>
                  </a:cubicBezTo>
                  <a:cubicBezTo>
                    <a:pt x="915635" y="1090125"/>
                    <a:pt x="907303" y="1094363"/>
                    <a:pt x="899554" y="1091836"/>
                  </a:cubicBezTo>
                  <a:close/>
                  <a:moveTo>
                    <a:pt x="866709" y="1198955"/>
                  </a:moveTo>
                  <a:cubicBezTo>
                    <a:pt x="874423" y="1201461"/>
                    <a:pt x="878709" y="1209683"/>
                    <a:pt x="876343" y="1217441"/>
                  </a:cubicBezTo>
                  <a:cubicBezTo>
                    <a:pt x="873669" y="1225091"/>
                    <a:pt x="865440" y="1229273"/>
                    <a:pt x="857692" y="1226922"/>
                  </a:cubicBezTo>
                  <a:cubicBezTo>
                    <a:pt x="849943" y="1224569"/>
                    <a:pt x="845520" y="1216372"/>
                    <a:pt x="847886" y="1208603"/>
                  </a:cubicBezTo>
                  <a:cubicBezTo>
                    <a:pt x="850251" y="1200837"/>
                    <a:pt x="858446" y="1196448"/>
                    <a:pt x="866194" y="1198800"/>
                  </a:cubicBezTo>
                  <a:cubicBezTo>
                    <a:pt x="866366" y="1198848"/>
                    <a:pt x="866537" y="1198903"/>
                    <a:pt x="866709" y="1198961"/>
                  </a:cubicBezTo>
                  <a:close/>
                  <a:moveTo>
                    <a:pt x="806194" y="1343640"/>
                  </a:moveTo>
                  <a:cubicBezTo>
                    <a:pt x="808663" y="1335899"/>
                    <a:pt x="816857" y="1331551"/>
                    <a:pt x="824640" y="1333872"/>
                  </a:cubicBezTo>
                  <a:cubicBezTo>
                    <a:pt x="832354" y="1336413"/>
                    <a:pt x="836674" y="1344576"/>
                    <a:pt x="834480" y="1352387"/>
                  </a:cubicBezTo>
                  <a:cubicBezTo>
                    <a:pt x="831977" y="1360108"/>
                    <a:pt x="823749" y="1364404"/>
                    <a:pt x="815966" y="1362052"/>
                  </a:cubicBezTo>
                  <a:cubicBezTo>
                    <a:pt x="808183" y="1359665"/>
                    <a:pt x="803829" y="1351430"/>
                    <a:pt x="806194" y="1343651"/>
                  </a:cubicBezTo>
                  <a:close/>
                  <a:moveTo>
                    <a:pt x="771429" y="1505256"/>
                  </a:moveTo>
                  <a:cubicBezTo>
                    <a:pt x="763611" y="1502795"/>
                    <a:pt x="759291" y="1494473"/>
                    <a:pt x="761760" y="1486673"/>
                  </a:cubicBezTo>
                  <a:cubicBezTo>
                    <a:pt x="764229" y="1478873"/>
                    <a:pt x="772526" y="1474543"/>
                    <a:pt x="780343" y="1477005"/>
                  </a:cubicBezTo>
                  <a:cubicBezTo>
                    <a:pt x="788160" y="1479467"/>
                    <a:pt x="792480" y="1487788"/>
                    <a:pt x="790012" y="1495595"/>
                  </a:cubicBezTo>
                  <a:cubicBezTo>
                    <a:pt x="787543" y="1503398"/>
                    <a:pt x="779246" y="1507728"/>
                    <a:pt x="771429" y="1505267"/>
                  </a:cubicBezTo>
                  <a:close/>
                  <a:moveTo>
                    <a:pt x="1028709" y="196835"/>
                  </a:moveTo>
                  <a:cubicBezTo>
                    <a:pt x="1022777" y="194644"/>
                    <a:pt x="1018834" y="188993"/>
                    <a:pt x="1018834" y="182675"/>
                  </a:cubicBezTo>
                  <a:cubicBezTo>
                    <a:pt x="1018903" y="175814"/>
                    <a:pt x="1023737" y="169927"/>
                    <a:pt x="1030457" y="168508"/>
                  </a:cubicBezTo>
                  <a:cubicBezTo>
                    <a:pt x="1031966" y="168165"/>
                    <a:pt x="1033475" y="167856"/>
                    <a:pt x="1034983" y="167534"/>
                  </a:cubicBezTo>
                  <a:lnTo>
                    <a:pt x="1041532" y="169557"/>
                  </a:lnTo>
                  <a:cubicBezTo>
                    <a:pt x="1042526" y="170716"/>
                    <a:pt x="1043486" y="171875"/>
                    <a:pt x="1044480" y="173030"/>
                  </a:cubicBezTo>
                  <a:cubicBezTo>
                    <a:pt x="1049074" y="178115"/>
                    <a:pt x="1049554" y="185685"/>
                    <a:pt x="1045646" y="191308"/>
                  </a:cubicBezTo>
                  <a:cubicBezTo>
                    <a:pt x="1041806" y="196646"/>
                    <a:pt x="1034949" y="198888"/>
                    <a:pt x="1028709" y="196845"/>
                  </a:cubicBezTo>
                  <a:close/>
                  <a:moveTo>
                    <a:pt x="724012" y="703368"/>
                  </a:moveTo>
                  <a:cubicBezTo>
                    <a:pt x="716263" y="701123"/>
                    <a:pt x="711771" y="693011"/>
                    <a:pt x="714034" y="685245"/>
                  </a:cubicBezTo>
                  <a:cubicBezTo>
                    <a:pt x="716263" y="677483"/>
                    <a:pt x="724389" y="673008"/>
                    <a:pt x="732137" y="675254"/>
                  </a:cubicBezTo>
                  <a:cubicBezTo>
                    <a:pt x="732275" y="675288"/>
                    <a:pt x="732377" y="675326"/>
                    <a:pt x="732514" y="675367"/>
                  </a:cubicBezTo>
                  <a:cubicBezTo>
                    <a:pt x="740263" y="677613"/>
                    <a:pt x="744754" y="685725"/>
                    <a:pt x="742492" y="693490"/>
                  </a:cubicBezTo>
                  <a:cubicBezTo>
                    <a:pt x="740263" y="701253"/>
                    <a:pt x="732137" y="705727"/>
                    <a:pt x="724389" y="703481"/>
                  </a:cubicBezTo>
                  <a:cubicBezTo>
                    <a:pt x="724251" y="703447"/>
                    <a:pt x="724148" y="703409"/>
                    <a:pt x="724012" y="703368"/>
                  </a:cubicBezTo>
                  <a:close/>
                  <a:moveTo>
                    <a:pt x="800469" y="406848"/>
                  </a:moveTo>
                  <a:cubicBezTo>
                    <a:pt x="802903" y="399100"/>
                    <a:pt x="811097" y="394718"/>
                    <a:pt x="818880" y="396984"/>
                  </a:cubicBezTo>
                  <a:cubicBezTo>
                    <a:pt x="826629" y="399480"/>
                    <a:pt x="830983" y="407657"/>
                    <a:pt x="828754" y="415475"/>
                  </a:cubicBezTo>
                  <a:cubicBezTo>
                    <a:pt x="826286" y="423213"/>
                    <a:pt x="818057" y="427550"/>
                    <a:pt x="810275" y="425243"/>
                  </a:cubicBezTo>
                  <a:cubicBezTo>
                    <a:pt x="802492" y="422849"/>
                    <a:pt x="798137" y="414631"/>
                    <a:pt x="800469" y="406848"/>
                  </a:cubicBezTo>
                  <a:close/>
                  <a:moveTo>
                    <a:pt x="765909" y="568451"/>
                  </a:moveTo>
                  <a:cubicBezTo>
                    <a:pt x="758091" y="566088"/>
                    <a:pt x="753669" y="557839"/>
                    <a:pt x="756034" y="550025"/>
                  </a:cubicBezTo>
                  <a:cubicBezTo>
                    <a:pt x="758400" y="542212"/>
                    <a:pt x="766663" y="537792"/>
                    <a:pt x="774446" y="540155"/>
                  </a:cubicBezTo>
                  <a:cubicBezTo>
                    <a:pt x="782263" y="542507"/>
                    <a:pt x="786686" y="550711"/>
                    <a:pt x="784354" y="558508"/>
                  </a:cubicBezTo>
                  <a:cubicBezTo>
                    <a:pt x="781920" y="566291"/>
                    <a:pt x="773726" y="570707"/>
                    <a:pt x="765909" y="568451"/>
                  </a:cubicBezTo>
                  <a:close/>
                  <a:moveTo>
                    <a:pt x="852034" y="289931"/>
                  </a:moveTo>
                  <a:cubicBezTo>
                    <a:pt x="844320" y="287541"/>
                    <a:pt x="840034" y="279353"/>
                    <a:pt x="842400" y="271649"/>
                  </a:cubicBezTo>
                  <a:cubicBezTo>
                    <a:pt x="844800" y="263942"/>
                    <a:pt x="852994" y="259632"/>
                    <a:pt x="860709" y="262025"/>
                  </a:cubicBezTo>
                  <a:cubicBezTo>
                    <a:pt x="860777" y="262056"/>
                    <a:pt x="860880" y="262087"/>
                    <a:pt x="860983" y="262118"/>
                  </a:cubicBezTo>
                  <a:cubicBezTo>
                    <a:pt x="868697" y="264508"/>
                    <a:pt x="872983" y="272695"/>
                    <a:pt x="870617" y="280399"/>
                  </a:cubicBezTo>
                  <a:cubicBezTo>
                    <a:pt x="868217" y="288107"/>
                    <a:pt x="860023" y="292416"/>
                    <a:pt x="852308" y="290023"/>
                  </a:cubicBezTo>
                  <a:cubicBezTo>
                    <a:pt x="852240" y="289992"/>
                    <a:pt x="852137" y="289961"/>
                    <a:pt x="852034" y="289931"/>
                  </a:cubicBezTo>
                  <a:close/>
                  <a:moveTo>
                    <a:pt x="894549" y="155219"/>
                  </a:moveTo>
                  <a:cubicBezTo>
                    <a:pt x="888206" y="153419"/>
                    <a:pt x="883783" y="147693"/>
                    <a:pt x="883646" y="141103"/>
                  </a:cubicBezTo>
                  <a:cubicBezTo>
                    <a:pt x="883577" y="134760"/>
                    <a:pt x="887589" y="129093"/>
                    <a:pt x="893589" y="127022"/>
                  </a:cubicBezTo>
                  <a:cubicBezTo>
                    <a:pt x="895475" y="126388"/>
                    <a:pt x="897429" y="125973"/>
                    <a:pt x="899314" y="125455"/>
                  </a:cubicBezTo>
                  <a:cubicBezTo>
                    <a:pt x="901509" y="126141"/>
                    <a:pt x="903669" y="126806"/>
                    <a:pt x="905863" y="127481"/>
                  </a:cubicBezTo>
                  <a:cubicBezTo>
                    <a:pt x="907063" y="128760"/>
                    <a:pt x="908366" y="129991"/>
                    <a:pt x="909532" y="131335"/>
                  </a:cubicBezTo>
                  <a:cubicBezTo>
                    <a:pt x="913714" y="136108"/>
                    <a:pt x="914297" y="143037"/>
                    <a:pt x="911006" y="148454"/>
                  </a:cubicBezTo>
                  <a:cubicBezTo>
                    <a:pt x="907646" y="154125"/>
                    <a:pt x="900926" y="156881"/>
                    <a:pt x="894549" y="155219"/>
                  </a:cubicBezTo>
                  <a:close/>
                  <a:moveTo>
                    <a:pt x="758674" y="113078"/>
                  </a:moveTo>
                  <a:cubicBezTo>
                    <a:pt x="752469" y="110976"/>
                    <a:pt x="748354" y="105055"/>
                    <a:pt x="748594" y="98503"/>
                  </a:cubicBezTo>
                  <a:cubicBezTo>
                    <a:pt x="748766" y="91670"/>
                    <a:pt x="753669" y="85879"/>
                    <a:pt x="760389" y="84611"/>
                  </a:cubicBezTo>
                  <a:cubicBezTo>
                    <a:pt x="761897" y="84268"/>
                    <a:pt x="763440" y="84052"/>
                    <a:pt x="764949" y="83774"/>
                  </a:cubicBezTo>
                  <a:lnTo>
                    <a:pt x="770194" y="85392"/>
                  </a:lnTo>
                  <a:cubicBezTo>
                    <a:pt x="771326" y="86459"/>
                    <a:pt x="772526" y="87480"/>
                    <a:pt x="773623" y="88595"/>
                  </a:cubicBezTo>
                  <a:cubicBezTo>
                    <a:pt x="778457" y="93391"/>
                    <a:pt x="779383" y="100886"/>
                    <a:pt x="775817" y="106697"/>
                  </a:cubicBezTo>
                  <a:cubicBezTo>
                    <a:pt x="772217" y="112461"/>
                    <a:pt x="765189" y="115080"/>
                    <a:pt x="758674" y="113078"/>
                  </a:cubicBezTo>
                  <a:close/>
                  <a:moveTo>
                    <a:pt x="725554" y="220108"/>
                  </a:moveTo>
                  <a:cubicBezTo>
                    <a:pt x="733269" y="222491"/>
                    <a:pt x="737589" y="230668"/>
                    <a:pt x="735189" y="238379"/>
                  </a:cubicBezTo>
                  <a:cubicBezTo>
                    <a:pt x="732823" y="246086"/>
                    <a:pt x="724629" y="250406"/>
                    <a:pt x="716914" y="248023"/>
                  </a:cubicBezTo>
                  <a:cubicBezTo>
                    <a:pt x="709269" y="245657"/>
                    <a:pt x="704949" y="237559"/>
                    <a:pt x="707246" y="229879"/>
                  </a:cubicBezTo>
                  <a:cubicBezTo>
                    <a:pt x="709577" y="222141"/>
                    <a:pt x="717737" y="217756"/>
                    <a:pt x="725451" y="220080"/>
                  </a:cubicBezTo>
                  <a:cubicBezTo>
                    <a:pt x="725486" y="220091"/>
                    <a:pt x="725520" y="220097"/>
                    <a:pt x="725554" y="220108"/>
                  </a:cubicBezTo>
                  <a:close/>
                  <a:moveTo>
                    <a:pt x="332777" y="1486495"/>
                  </a:moveTo>
                  <a:cubicBezTo>
                    <a:pt x="340457" y="1488943"/>
                    <a:pt x="344674" y="1497148"/>
                    <a:pt x="342240" y="1504821"/>
                  </a:cubicBezTo>
                  <a:cubicBezTo>
                    <a:pt x="339771" y="1512491"/>
                    <a:pt x="331577" y="1516725"/>
                    <a:pt x="323897" y="1514277"/>
                  </a:cubicBezTo>
                  <a:cubicBezTo>
                    <a:pt x="316286" y="1511850"/>
                    <a:pt x="312069" y="1503755"/>
                    <a:pt x="314400" y="1496119"/>
                  </a:cubicBezTo>
                  <a:cubicBezTo>
                    <a:pt x="316731" y="1488425"/>
                    <a:pt x="324891" y="1484088"/>
                    <a:pt x="332571" y="1486433"/>
                  </a:cubicBezTo>
                  <a:cubicBezTo>
                    <a:pt x="332640" y="1486454"/>
                    <a:pt x="332709" y="1486475"/>
                    <a:pt x="332777" y="1486495"/>
                  </a:cubicBezTo>
                  <a:close/>
                  <a:moveTo>
                    <a:pt x="624000" y="71301"/>
                  </a:moveTo>
                  <a:cubicBezTo>
                    <a:pt x="617726" y="69364"/>
                    <a:pt x="613406" y="63600"/>
                    <a:pt x="613337" y="57031"/>
                  </a:cubicBezTo>
                  <a:cubicBezTo>
                    <a:pt x="613372" y="50181"/>
                    <a:pt x="618137" y="44263"/>
                    <a:pt x="624823" y="42761"/>
                  </a:cubicBezTo>
                  <a:cubicBezTo>
                    <a:pt x="626297" y="42388"/>
                    <a:pt x="627806" y="42045"/>
                    <a:pt x="629280" y="41685"/>
                  </a:cubicBezTo>
                  <a:cubicBezTo>
                    <a:pt x="631475" y="42371"/>
                    <a:pt x="633635" y="43036"/>
                    <a:pt x="635829" y="43711"/>
                  </a:cubicBezTo>
                  <a:cubicBezTo>
                    <a:pt x="636857" y="44849"/>
                    <a:pt x="637886" y="45984"/>
                    <a:pt x="638880" y="47140"/>
                  </a:cubicBezTo>
                  <a:cubicBezTo>
                    <a:pt x="643509" y="52180"/>
                    <a:pt x="644057" y="59747"/>
                    <a:pt x="640217" y="65407"/>
                  </a:cubicBezTo>
                  <a:cubicBezTo>
                    <a:pt x="636583" y="70574"/>
                    <a:pt x="630103" y="72926"/>
                    <a:pt x="624000" y="71301"/>
                  </a:cubicBezTo>
                  <a:close/>
                  <a:moveTo>
                    <a:pt x="185692" y="1017909"/>
                  </a:moveTo>
                  <a:cubicBezTo>
                    <a:pt x="178903" y="1017590"/>
                    <a:pt x="173212" y="1012663"/>
                    <a:pt x="171909" y="1005984"/>
                  </a:cubicBezTo>
                  <a:cubicBezTo>
                    <a:pt x="171463" y="1004051"/>
                    <a:pt x="170846" y="1002155"/>
                    <a:pt x="170332" y="1000242"/>
                  </a:cubicBezTo>
                  <a:cubicBezTo>
                    <a:pt x="170743" y="998939"/>
                    <a:pt x="171154" y="997632"/>
                    <a:pt x="171532" y="996329"/>
                  </a:cubicBezTo>
                  <a:cubicBezTo>
                    <a:pt x="173074" y="995105"/>
                    <a:pt x="174686" y="993957"/>
                    <a:pt x="176160" y="992647"/>
                  </a:cubicBezTo>
                  <a:cubicBezTo>
                    <a:pt x="181097" y="987971"/>
                    <a:pt x="188571" y="987213"/>
                    <a:pt x="194332" y="990802"/>
                  </a:cubicBezTo>
                  <a:cubicBezTo>
                    <a:pt x="199749" y="994430"/>
                    <a:pt x="202320" y="1001095"/>
                    <a:pt x="200674" y="1007421"/>
                  </a:cubicBezTo>
                  <a:cubicBezTo>
                    <a:pt x="198617" y="1013894"/>
                    <a:pt x="192480" y="1018190"/>
                    <a:pt x="185692" y="1017909"/>
                  </a:cubicBezTo>
                  <a:close/>
                  <a:moveTo>
                    <a:pt x="408720" y="300134"/>
                  </a:moveTo>
                  <a:cubicBezTo>
                    <a:pt x="401931" y="299890"/>
                    <a:pt x="396137" y="295084"/>
                    <a:pt x="394663" y="288443"/>
                  </a:cubicBezTo>
                  <a:cubicBezTo>
                    <a:pt x="394217" y="286560"/>
                    <a:pt x="393463" y="284743"/>
                    <a:pt x="392880" y="282895"/>
                  </a:cubicBezTo>
                  <a:cubicBezTo>
                    <a:pt x="393291" y="281589"/>
                    <a:pt x="393669" y="280286"/>
                    <a:pt x="394080" y="278983"/>
                  </a:cubicBezTo>
                  <a:cubicBezTo>
                    <a:pt x="395589" y="277660"/>
                    <a:pt x="397132" y="276381"/>
                    <a:pt x="398606" y="275009"/>
                  </a:cubicBezTo>
                  <a:cubicBezTo>
                    <a:pt x="403372" y="270131"/>
                    <a:pt x="410880" y="269212"/>
                    <a:pt x="416674" y="272805"/>
                  </a:cubicBezTo>
                  <a:cubicBezTo>
                    <a:pt x="422468" y="276336"/>
                    <a:pt x="425212" y="283327"/>
                    <a:pt x="423291" y="289852"/>
                  </a:cubicBezTo>
                  <a:cubicBezTo>
                    <a:pt x="421097" y="296016"/>
                    <a:pt x="415269" y="300134"/>
                    <a:pt x="408720" y="300134"/>
                  </a:cubicBezTo>
                  <a:close/>
                  <a:moveTo>
                    <a:pt x="451029" y="164973"/>
                  </a:moveTo>
                  <a:cubicBezTo>
                    <a:pt x="443966" y="164949"/>
                    <a:pt x="437897" y="159936"/>
                    <a:pt x="436526" y="153000"/>
                  </a:cubicBezTo>
                  <a:cubicBezTo>
                    <a:pt x="436080" y="151067"/>
                    <a:pt x="435463" y="149167"/>
                    <a:pt x="434949" y="147251"/>
                  </a:cubicBezTo>
                  <a:lnTo>
                    <a:pt x="436183" y="143339"/>
                  </a:lnTo>
                  <a:cubicBezTo>
                    <a:pt x="437692" y="142115"/>
                    <a:pt x="439303" y="140966"/>
                    <a:pt x="440743" y="139656"/>
                  </a:cubicBezTo>
                  <a:cubicBezTo>
                    <a:pt x="445680" y="134973"/>
                    <a:pt x="453154" y="134205"/>
                    <a:pt x="458949" y="137784"/>
                  </a:cubicBezTo>
                  <a:cubicBezTo>
                    <a:pt x="465840" y="142070"/>
                    <a:pt x="467966" y="151135"/>
                    <a:pt x="463680" y="158030"/>
                  </a:cubicBezTo>
                  <a:cubicBezTo>
                    <a:pt x="460972" y="162398"/>
                    <a:pt x="456172" y="165028"/>
                    <a:pt x="451029" y="164973"/>
                  </a:cubicBezTo>
                  <a:close/>
                  <a:moveTo>
                    <a:pt x="491280" y="29863"/>
                  </a:moveTo>
                  <a:cubicBezTo>
                    <a:pt x="485246" y="29119"/>
                    <a:pt x="480240" y="24765"/>
                    <a:pt x="478697" y="18868"/>
                  </a:cubicBezTo>
                  <a:cubicBezTo>
                    <a:pt x="478080" y="16468"/>
                    <a:pt x="477600" y="14030"/>
                    <a:pt x="477017" y="11606"/>
                  </a:cubicBezTo>
                  <a:lnTo>
                    <a:pt x="477840" y="8997"/>
                  </a:lnTo>
                  <a:cubicBezTo>
                    <a:pt x="482674" y="4354"/>
                    <a:pt x="487577" y="-147"/>
                    <a:pt x="494949" y="4"/>
                  </a:cubicBezTo>
                  <a:cubicBezTo>
                    <a:pt x="496663" y="542"/>
                    <a:pt x="498411" y="1084"/>
                    <a:pt x="500160" y="1622"/>
                  </a:cubicBezTo>
                  <a:cubicBezTo>
                    <a:pt x="501429" y="2884"/>
                    <a:pt x="502731" y="4090"/>
                    <a:pt x="503931" y="5421"/>
                  </a:cubicBezTo>
                  <a:cubicBezTo>
                    <a:pt x="507806" y="9796"/>
                    <a:pt x="508766" y="16025"/>
                    <a:pt x="506366" y="21353"/>
                  </a:cubicBezTo>
                  <a:cubicBezTo>
                    <a:pt x="503589" y="27045"/>
                    <a:pt x="497589" y="30432"/>
                    <a:pt x="491280" y="29863"/>
                  </a:cubicBezTo>
                  <a:close/>
                  <a:moveTo>
                    <a:pt x="372720" y="416133"/>
                  </a:moveTo>
                  <a:cubicBezTo>
                    <a:pt x="379577" y="420446"/>
                    <a:pt x="381635" y="429491"/>
                    <a:pt x="377314" y="436337"/>
                  </a:cubicBezTo>
                  <a:cubicBezTo>
                    <a:pt x="374400" y="440952"/>
                    <a:pt x="369189" y="443572"/>
                    <a:pt x="363737" y="443133"/>
                  </a:cubicBezTo>
                  <a:cubicBezTo>
                    <a:pt x="357154" y="442766"/>
                    <a:pt x="351669" y="438045"/>
                    <a:pt x="350297" y="431609"/>
                  </a:cubicBezTo>
                  <a:lnTo>
                    <a:pt x="348754" y="425061"/>
                  </a:lnTo>
                  <a:lnTo>
                    <a:pt x="349577" y="422452"/>
                  </a:lnTo>
                  <a:cubicBezTo>
                    <a:pt x="351223" y="420916"/>
                    <a:pt x="352869" y="419366"/>
                    <a:pt x="354514" y="417844"/>
                  </a:cubicBezTo>
                  <a:cubicBezTo>
                    <a:pt x="359451" y="413099"/>
                    <a:pt x="366994" y="412389"/>
                    <a:pt x="372720" y="416133"/>
                  </a:cubicBezTo>
                  <a:close/>
                  <a:moveTo>
                    <a:pt x="330617" y="551150"/>
                  </a:moveTo>
                  <a:cubicBezTo>
                    <a:pt x="337474" y="555497"/>
                    <a:pt x="339532" y="564590"/>
                    <a:pt x="335177" y="571461"/>
                  </a:cubicBezTo>
                  <a:cubicBezTo>
                    <a:pt x="330857" y="578335"/>
                    <a:pt x="321737" y="580382"/>
                    <a:pt x="314880" y="576034"/>
                  </a:cubicBezTo>
                  <a:cubicBezTo>
                    <a:pt x="311451" y="573868"/>
                    <a:pt x="309086" y="570388"/>
                    <a:pt x="308297" y="566410"/>
                  </a:cubicBezTo>
                  <a:cubicBezTo>
                    <a:pt x="307852" y="564487"/>
                    <a:pt x="307234" y="562605"/>
                    <a:pt x="306686" y="560702"/>
                  </a:cubicBezTo>
                  <a:cubicBezTo>
                    <a:pt x="307097" y="559399"/>
                    <a:pt x="307509" y="558096"/>
                    <a:pt x="307886" y="556790"/>
                  </a:cubicBezTo>
                  <a:cubicBezTo>
                    <a:pt x="309429" y="555546"/>
                    <a:pt x="311006" y="554369"/>
                    <a:pt x="312480" y="553046"/>
                  </a:cubicBezTo>
                  <a:cubicBezTo>
                    <a:pt x="317383" y="548338"/>
                    <a:pt x="324857" y="547557"/>
                    <a:pt x="330617" y="551150"/>
                  </a:cubicBezTo>
                  <a:close/>
                  <a:moveTo>
                    <a:pt x="288411" y="686054"/>
                  </a:moveTo>
                  <a:cubicBezTo>
                    <a:pt x="295406" y="690113"/>
                    <a:pt x="297806" y="699086"/>
                    <a:pt x="293760" y="706097"/>
                  </a:cubicBezTo>
                  <a:cubicBezTo>
                    <a:pt x="291051" y="710771"/>
                    <a:pt x="285977" y="713579"/>
                    <a:pt x="280594" y="713407"/>
                  </a:cubicBezTo>
                  <a:cubicBezTo>
                    <a:pt x="273771" y="713311"/>
                    <a:pt x="267909" y="708518"/>
                    <a:pt x="266468" y="701850"/>
                  </a:cubicBezTo>
                  <a:cubicBezTo>
                    <a:pt x="265989" y="699981"/>
                    <a:pt x="265234" y="698181"/>
                    <a:pt x="264617" y="696347"/>
                  </a:cubicBezTo>
                  <a:cubicBezTo>
                    <a:pt x="265029" y="695044"/>
                    <a:pt x="265406" y="693737"/>
                    <a:pt x="265817" y="692435"/>
                  </a:cubicBezTo>
                  <a:cubicBezTo>
                    <a:pt x="267326" y="691097"/>
                    <a:pt x="268869" y="689801"/>
                    <a:pt x="270308" y="688416"/>
                  </a:cubicBezTo>
                  <a:cubicBezTo>
                    <a:pt x="275074" y="683517"/>
                    <a:pt x="282549" y="682540"/>
                    <a:pt x="288411" y="686054"/>
                  </a:cubicBezTo>
                  <a:close/>
                  <a:moveTo>
                    <a:pt x="236366" y="855868"/>
                  </a:moveTo>
                  <a:cubicBezTo>
                    <a:pt x="243189" y="860201"/>
                    <a:pt x="245212" y="869246"/>
                    <a:pt x="240891" y="876072"/>
                  </a:cubicBezTo>
                  <a:cubicBezTo>
                    <a:pt x="238080" y="880471"/>
                    <a:pt x="233177" y="883056"/>
                    <a:pt x="227966" y="882857"/>
                  </a:cubicBezTo>
                  <a:cubicBezTo>
                    <a:pt x="221143" y="882741"/>
                    <a:pt x="215280" y="877896"/>
                    <a:pt x="213909" y="871200"/>
                  </a:cubicBezTo>
                  <a:cubicBezTo>
                    <a:pt x="213394" y="869010"/>
                    <a:pt x="212914" y="866808"/>
                    <a:pt x="212400" y="864614"/>
                  </a:cubicBezTo>
                  <a:lnTo>
                    <a:pt x="213223" y="862005"/>
                  </a:lnTo>
                  <a:cubicBezTo>
                    <a:pt x="214869" y="860486"/>
                    <a:pt x="216514" y="858960"/>
                    <a:pt x="218194" y="857448"/>
                  </a:cubicBezTo>
                  <a:cubicBezTo>
                    <a:pt x="223132" y="852707"/>
                    <a:pt x="230709" y="852048"/>
                    <a:pt x="236366" y="855868"/>
                  </a:cubicBezTo>
                  <a:close/>
                  <a:moveTo>
                    <a:pt x="152057" y="1125789"/>
                  </a:moveTo>
                  <a:cubicBezTo>
                    <a:pt x="157852" y="1129324"/>
                    <a:pt x="160560" y="1136321"/>
                    <a:pt x="158640" y="1142843"/>
                  </a:cubicBezTo>
                  <a:cubicBezTo>
                    <a:pt x="156514" y="1149031"/>
                    <a:pt x="150686" y="1153166"/>
                    <a:pt x="144137" y="1153097"/>
                  </a:cubicBezTo>
                  <a:cubicBezTo>
                    <a:pt x="137314" y="1152888"/>
                    <a:pt x="131520" y="1148088"/>
                    <a:pt x="130046" y="1141440"/>
                  </a:cubicBezTo>
                  <a:cubicBezTo>
                    <a:pt x="129600" y="1139555"/>
                    <a:pt x="128846" y="1137734"/>
                    <a:pt x="128263" y="1135886"/>
                  </a:cubicBezTo>
                  <a:cubicBezTo>
                    <a:pt x="128640" y="1134580"/>
                    <a:pt x="129051" y="1133277"/>
                    <a:pt x="129463" y="1131974"/>
                  </a:cubicBezTo>
                  <a:cubicBezTo>
                    <a:pt x="130972" y="1130651"/>
                    <a:pt x="132514" y="1129372"/>
                    <a:pt x="133955" y="1128000"/>
                  </a:cubicBezTo>
                  <a:cubicBezTo>
                    <a:pt x="138720" y="1123128"/>
                    <a:pt x="146263" y="1122213"/>
                    <a:pt x="152057" y="1125789"/>
                  </a:cubicBezTo>
                  <a:close/>
                  <a:moveTo>
                    <a:pt x="107520" y="1268709"/>
                  </a:moveTo>
                  <a:cubicBezTo>
                    <a:pt x="113314" y="1272275"/>
                    <a:pt x="116091" y="1279242"/>
                    <a:pt x="114308" y="1285817"/>
                  </a:cubicBezTo>
                  <a:cubicBezTo>
                    <a:pt x="112183" y="1292311"/>
                    <a:pt x="105943" y="1296546"/>
                    <a:pt x="99120" y="1296103"/>
                  </a:cubicBezTo>
                  <a:cubicBezTo>
                    <a:pt x="92537" y="1295757"/>
                    <a:pt x="87051" y="1291039"/>
                    <a:pt x="85680" y="1284604"/>
                  </a:cubicBezTo>
                  <a:lnTo>
                    <a:pt x="84137" y="1278045"/>
                  </a:lnTo>
                  <a:lnTo>
                    <a:pt x="84960" y="1275439"/>
                  </a:lnTo>
                  <a:cubicBezTo>
                    <a:pt x="86606" y="1273900"/>
                    <a:pt x="88251" y="1272353"/>
                    <a:pt x="89897" y="1270831"/>
                  </a:cubicBezTo>
                  <a:cubicBezTo>
                    <a:pt x="94628" y="1266278"/>
                    <a:pt x="101829" y="1265414"/>
                    <a:pt x="107520" y="1268709"/>
                  </a:cubicBezTo>
                  <a:close/>
                  <a:moveTo>
                    <a:pt x="66034" y="1404138"/>
                  </a:moveTo>
                  <a:cubicBezTo>
                    <a:pt x="72960" y="1408409"/>
                    <a:pt x="75086" y="1417475"/>
                    <a:pt x="70800" y="1424383"/>
                  </a:cubicBezTo>
                  <a:cubicBezTo>
                    <a:pt x="68126" y="1428734"/>
                    <a:pt x="63360" y="1431374"/>
                    <a:pt x="58251" y="1431357"/>
                  </a:cubicBezTo>
                  <a:cubicBezTo>
                    <a:pt x="51189" y="1431333"/>
                    <a:pt x="45086" y="1426348"/>
                    <a:pt x="43680" y="1419419"/>
                  </a:cubicBezTo>
                  <a:cubicBezTo>
                    <a:pt x="43234" y="1417495"/>
                    <a:pt x="42617" y="1415613"/>
                    <a:pt x="42069" y="1413710"/>
                  </a:cubicBezTo>
                  <a:cubicBezTo>
                    <a:pt x="42480" y="1412407"/>
                    <a:pt x="42891" y="1411101"/>
                    <a:pt x="43269" y="1409798"/>
                  </a:cubicBezTo>
                  <a:cubicBezTo>
                    <a:pt x="44812" y="1408553"/>
                    <a:pt x="46389" y="1407371"/>
                    <a:pt x="47863" y="1406047"/>
                  </a:cubicBezTo>
                  <a:cubicBezTo>
                    <a:pt x="52766" y="1401312"/>
                    <a:pt x="60240" y="1400517"/>
                    <a:pt x="66034" y="1404120"/>
                  </a:cubicBezTo>
                  <a:close/>
                  <a:moveTo>
                    <a:pt x="24343" y="1539477"/>
                  </a:moveTo>
                  <a:cubicBezTo>
                    <a:pt x="30000" y="1543245"/>
                    <a:pt x="32434" y="1550373"/>
                    <a:pt x="30206" y="1556812"/>
                  </a:cubicBezTo>
                  <a:cubicBezTo>
                    <a:pt x="27532" y="1563635"/>
                    <a:pt x="20366" y="1567602"/>
                    <a:pt x="13166" y="1566278"/>
                  </a:cubicBezTo>
                  <a:cubicBezTo>
                    <a:pt x="7474" y="1565044"/>
                    <a:pt x="3017" y="1560566"/>
                    <a:pt x="1852" y="1554857"/>
                  </a:cubicBezTo>
                  <a:cubicBezTo>
                    <a:pt x="1337" y="1552989"/>
                    <a:pt x="617" y="1551185"/>
                    <a:pt x="0" y="1549355"/>
                  </a:cubicBezTo>
                  <a:cubicBezTo>
                    <a:pt x="377" y="1548052"/>
                    <a:pt x="789" y="1546745"/>
                    <a:pt x="1200" y="1545443"/>
                  </a:cubicBezTo>
                  <a:cubicBezTo>
                    <a:pt x="2709" y="1544102"/>
                    <a:pt x="4251" y="1542806"/>
                    <a:pt x="5692" y="1541421"/>
                  </a:cubicBezTo>
                  <a:cubicBezTo>
                    <a:pt x="10628" y="1536357"/>
                    <a:pt x="18480" y="1535531"/>
                    <a:pt x="24343" y="1539460"/>
                  </a:cubicBezTo>
                  <a:close/>
                  <a:moveTo>
                    <a:pt x="155897" y="1579526"/>
                  </a:moveTo>
                  <a:cubicBezTo>
                    <a:pt x="163680" y="1582180"/>
                    <a:pt x="167829" y="1590635"/>
                    <a:pt x="165189" y="1598414"/>
                  </a:cubicBezTo>
                  <a:cubicBezTo>
                    <a:pt x="162617" y="1605964"/>
                    <a:pt x="154526" y="1610140"/>
                    <a:pt x="146880" y="1607880"/>
                  </a:cubicBezTo>
                  <a:cubicBezTo>
                    <a:pt x="139200" y="1605247"/>
                    <a:pt x="135017" y="1596967"/>
                    <a:pt x="137451" y="1589219"/>
                  </a:cubicBezTo>
                  <a:cubicBezTo>
                    <a:pt x="139886" y="1581463"/>
                    <a:pt x="148115" y="1577126"/>
                    <a:pt x="155897" y="1579509"/>
                  </a:cubicBezTo>
                  <a:close/>
                  <a:moveTo>
                    <a:pt x="317314" y="1059326"/>
                  </a:moveTo>
                  <a:cubicBezTo>
                    <a:pt x="309566" y="1056977"/>
                    <a:pt x="305177" y="1048783"/>
                    <a:pt x="307509" y="1041021"/>
                  </a:cubicBezTo>
                  <a:cubicBezTo>
                    <a:pt x="307509" y="1041021"/>
                    <a:pt x="307509" y="1041017"/>
                    <a:pt x="307509" y="1041017"/>
                  </a:cubicBezTo>
                  <a:cubicBezTo>
                    <a:pt x="309874" y="1033300"/>
                    <a:pt x="318034" y="1028959"/>
                    <a:pt x="325749" y="1031325"/>
                  </a:cubicBezTo>
                  <a:cubicBezTo>
                    <a:pt x="333497" y="1033691"/>
                    <a:pt x="337817" y="1041864"/>
                    <a:pt x="335451" y="1049582"/>
                  </a:cubicBezTo>
                  <a:cubicBezTo>
                    <a:pt x="333120" y="1057255"/>
                    <a:pt x="324994" y="1061599"/>
                    <a:pt x="317314" y="1059309"/>
                  </a:cubicBezTo>
                  <a:close/>
                  <a:moveTo>
                    <a:pt x="590606" y="178252"/>
                  </a:moveTo>
                  <a:cubicBezTo>
                    <a:pt x="598217" y="180563"/>
                    <a:pt x="602503" y="188603"/>
                    <a:pt x="600206" y="196214"/>
                  </a:cubicBezTo>
                  <a:cubicBezTo>
                    <a:pt x="600172" y="196354"/>
                    <a:pt x="600103" y="196492"/>
                    <a:pt x="600069" y="196629"/>
                  </a:cubicBezTo>
                  <a:cubicBezTo>
                    <a:pt x="597635" y="204316"/>
                    <a:pt x="589406" y="208564"/>
                    <a:pt x="581726" y="206112"/>
                  </a:cubicBezTo>
                  <a:cubicBezTo>
                    <a:pt x="574012" y="203661"/>
                    <a:pt x="569795" y="195443"/>
                    <a:pt x="572229" y="187756"/>
                  </a:cubicBezTo>
                  <a:cubicBezTo>
                    <a:pt x="574526" y="180120"/>
                    <a:pt x="582583" y="175797"/>
                    <a:pt x="590229" y="178097"/>
                  </a:cubicBezTo>
                  <a:cubicBezTo>
                    <a:pt x="590332" y="178139"/>
                    <a:pt x="590469" y="178180"/>
                    <a:pt x="590606" y="178221"/>
                  </a:cubicBezTo>
                  <a:close/>
                  <a:moveTo>
                    <a:pt x="513737" y="474857"/>
                  </a:moveTo>
                  <a:cubicBezTo>
                    <a:pt x="511200" y="482520"/>
                    <a:pt x="502937" y="486683"/>
                    <a:pt x="495291" y="484159"/>
                  </a:cubicBezTo>
                  <a:cubicBezTo>
                    <a:pt x="487611" y="481632"/>
                    <a:pt x="483463" y="473373"/>
                    <a:pt x="486000" y="465710"/>
                  </a:cubicBezTo>
                  <a:cubicBezTo>
                    <a:pt x="488503" y="458095"/>
                    <a:pt x="496663" y="453926"/>
                    <a:pt x="504308" y="456367"/>
                  </a:cubicBezTo>
                  <a:cubicBezTo>
                    <a:pt x="512023" y="458867"/>
                    <a:pt x="516240" y="467136"/>
                    <a:pt x="513737" y="474840"/>
                  </a:cubicBezTo>
                  <a:close/>
                  <a:moveTo>
                    <a:pt x="548503" y="313115"/>
                  </a:moveTo>
                  <a:cubicBezTo>
                    <a:pt x="556354" y="315388"/>
                    <a:pt x="560846" y="323582"/>
                    <a:pt x="558583" y="331416"/>
                  </a:cubicBezTo>
                  <a:cubicBezTo>
                    <a:pt x="556320" y="339254"/>
                    <a:pt x="548126" y="343766"/>
                    <a:pt x="540275" y="341493"/>
                  </a:cubicBezTo>
                  <a:cubicBezTo>
                    <a:pt x="532457" y="339223"/>
                    <a:pt x="527931" y="331029"/>
                    <a:pt x="530194" y="323191"/>
                  </a:cubicBezTo>
                  <a:cubicBezTo>
                    <a:pt x="530194" y="323160"/>
                    <a:pt x="530229" y="323126"/>
                    <a:pt x="530229" y="323095"/>
                  </a:cubicBezTo>
                  <a:cubicBezTo>
                    <a:pt x="532492" y="315299"/>
                    <a:pt x="540652" y="310814"/>
                    <a:pt x="548434" y="313080"/>
                  </a:cubicBezTo>
                  <a:cubicBezTo>
                    <a:pt x="548469" y="313087"/>
                    <a:pt x="548469" y="313091"/>
                    <a:pt x="548503" y="313097"/>
                  </a:cubicBezTo>
                  <a:close/>
                  <a:moveTo>
                    <a:pt x="462069" y="591473"/>
                  </a:moveTo>
                  <a:cubicBezTo>
                    <a:pt x="469817" y="593747"/>
                    <a:pt x="474275" y="601882"/>
                    <a:pt x="472012" y="609641"/>
                  </a:cubicBezTo>
                  <a:cubicBezTo>
                    <a:pt x="469714" y="617400"/>
                    <a:pt x="461589" y="621844"/>
                    <a:pt x="453840" y="619570"/>
                  </a:cubicBezTo>
                  <a:cubicBezTo>
                    <a:pt x="446091" y="617297"/>
                    <a:pt x="441635" y="609172"/>
                    <a:pt x="443897" y="601416"/>
                  </a:cubicBezTo>
                  <a:cubicBezTo>
                    <a:pt x="445989" y="593743"/>
                    <a:pt x="453909" y="589221"/>
                    <a:pt x="461589" y="591312"/>
                  </a:cubicBezTo>
                  <a:cubicBezTo>
                    <a:pt x="461760" y="591357"/>
                    <a:pt x="461897" y="591405"/>
                    <a:pt x="462069" y="591456"/>
                  </a:cubicBezTo>
                  <a:close/>
                  <a:moveTo>
                    <a:pt x="402034" y="736368"/>
                  </a:moveTo>
                  <a:cubicBezTo>
                    <a:pt x="404332" y="728630"/>
                    <a:pt x="412423" y="724204"/>
                    <a:pt x="420172" y="726487"/>
                  </a:cubicBezTo>
                  <a:cubicBezTo>
                    <a:pt x="427920" y="728767"/>
                    <a:pt x="432343" y="736893"/>
                    <a:pt x="430046" y="744631"/>
                  </a:cubicBezTo>
                  <a:cubicBezTo>
                    <a:pt x="430046" y="744720"/>
                    <a:pt x="430012" y="744813"/>
                    <a:pt x="429977" y="744902"/>
                  </a:cubicBezTo>
                  <a:cubicBezTo>
                    <a:pt x="427611" y="752620"/>
                    <a:pt x="419451" y="756960"/>
                    <a:pt x="411737" y="754598"/>
                  </a:cubicBezTo>
                  <a:cubicBezTo>
                    <a:pt x="404023" y="752236"/>
                    <a:pt x="399669" y="744069"/>
                    <a:pt x="402034" y="736351"/>
                  </a:cubicBezTo>
                  <a:close/>
                  <a:moveTo>
                    <a:pt x="359349" y="924271"/>
                  </a:moveTo>
                  <a:cubicBezTo>
                    <a:pt x="351497" y="922094"/>
                    <a:pt x="346869" y="913954"/>
                    <a:pt x="349063" y="906093"/>
                  </a:cubicBezTo>
                  <a:cubicBezTo>
                    <a:pt x="351223" y="898231"/>
                    <a:pt x="359383" y="893627"/>
                    <a:pt x="367234" y="895804"/>
                  </a:cubicBezTo>
                  <a:cubicBezTo>
                    <a:pt x="375086" y="897984"/>
                    <a:pt x="379714" y="906120"/>
                    <a:pt x="377520" y="913982"/>
                  </a:cubicBezTo>
                  <a:cubicBezTo>
                    <a:pt x="377520" y="914030"/>
                    <a:pt x="377486" y="914082"/>
                    <a:pt x="377486" y="914129"/>
                  </a:cubicBezTo>
                  <a:cubicBezTo>
                    <a:pt x="375291" y="921923"/>
                    <a:pt x="367200" y="926462"/>
                    <a:pt x="359417" y="924271"/>
                  </a:cubicBezTo>
                  <a:cubicBezTo>
                    <a:pt x="359383" y="924264"/>
                    <a:pt x="359383" y="924261"/>
                    <a:pt x="359349" y="924254"/>
                  </a:cubicBezTo>
                  <a:close/>
                  <a:moveTo>
                    <a:pt x="283749" y="1166095"/>
                  </a:moveTo>
                  <a:cubicBezTo>
                    <a:pt x="291600" y="1168303"/>
                    <a:pt x="296160" y="1176446"/>
                    <a:pt x="293931" y="1184284"/>
                  </a:cubicBezTo>
                  <a:cubicBezTo>
                    <a:pt x="291737" y="1192121"/>
                    <a:pt x="283577" y="1196685"/>
                    <a:pt x="275760" y="1194477"/>
                  </a:cubicBezTo>
                  <a:cubicBezTo>
                    <a:pt x="267909" y="1192265"/>
                    <a:pt x="263349" y="1184123"/>
                    <a:pt x="265543" y="1176285"/>
                  </a:cubicBezTo>
                  <a:cubicBezTo>
                    <a:pt x="265577" y="1176264"/>
                    <a:pt x="265577" y="1176244"/>
                    <a:pt x="265577" y="1176223"/>
                  </a:cubicBezTo>
                  <a:cubicBezTo>
                    <a:pt x="267737" y="1168430"/>
                    <a:pt x="275829" y="1163870"/>
                    <a:pt x="283611" y="1166040"/>
                  </a:cubicBezTo>
                  <a:cubicBezTo>
                    <a:pt x="283646" y="1166054"/>
                    <a:pt x="283714" y="1166064"/>
                    <a:pt x="283749" y="1166078"/>
                  </a:cubicBezTo>
                  <a:close/>
                  <a:moveTo>
                    <a:pt x="198069" y="1444732"/>
                  </a:moveTo>
                  <a:cubicBezTo>
                    <a:pt x="205680" y="1447382"/>
                    <a:pt x="209692" y="1455696"/>
                    <a:pt x="207051" y="1463304"/>
                  </a:cubicBezTo>
                  <a:cubicBezTo>
                    <a:pt x="204411" y="1470909"/>
                    <a:pt x="196080" y="1474927"/>
                    <a:pt x="188468" y="1472280"/>
                  </a:cubicBezTo>
                  <a:cubicBezTo>
                    <a:pt x="180891" y="1469633"/>
                    <a:pt x="176846" y="1461343"/>
                    <a:pt x="179486" y="1453742"/>
                  </a:cubicBezTo>
                  <a:cubicBezTo>
                    <a:pt x="181886" y="1446234"/>
                    <a:pt x="189909" y="1442092"/>
                    <a:pt x="197417" y="1444492"/>
                  </a:cubicBezTo>
                  <a:cubicBezTo>
                    <a:pt x="197623" y="1444560"/>
                    <a:pt x="197863" y="1444636"/>
                    <a:pt x="198069" y="1444715"/>
                  </a:cubicBezTo>
                  <a:close/>
                  <a:moveTo>
                    <a:pt x="240069" y="1309433"/>
                  </a:moveTo>
                  <a:cubicBezTo>
                    <a:pt x="247852" y="1312008"/>
                    <a:pt x="252034" y="1320391"/>
                    <a:pt x="249463" y="1328157"/>
                  </a:cubicBezTo>
                  <a:cubicBezTo>
                    <a:pt x="246891" y="1335923"/>
                    <a:pt x="238526" y="1340133"/>
                    <a:pt x="230743" y="1337558"/>
                  </a:cubicBezTo>
                  <a:cubicBezTo>
                    <a:pt x="222994" y="1334983"/>
                    <a:pt x="218777" y="1326600"/>
                    <a:pt x="221349" y="1318835"/>
                  </a:cubicBezTo>
                  <a:cubicBezTo>
                    <a:pt x="221383" y="1318763"/>
                    <a:pt x="221383" y="1318694"/>
                    <a:pt x="221417" y="1318622"/>
                  </a:cubicBezTo>
                  <a:cubicBezTo>
                    <a:pt x="223989" y="1310939"/>
                    <a:pt x="232320" y="1306811"/>
                    <a:pt x="240000" y="1309396"/>
                  </a:cubicBezTo>
                  <a:cubicBezTo>
                    <a:pt x="240034" y="1309403"/>
                    <a:pt x="240034" y="1309409"/>
                    <a:pt x="240069" y="1309416"/>
                  </a:cubicBezTo>
                  <a:close/>
                  <a:moveTo>
                    <a:pt x="291189" y="1621512"/>
                  </a:moveTo>
                  <a:cubicBezTo>
                    <a:pt x="298869" y="1624176"/>
                    <a:pt x="303017" y="1632450"/>
                    <a:pt x="300583" y="1640191"/>
                  </a:cubicBezTo>
                  <a:cubicBezTo>
                    <a:pt x="298217" y="1647974"/>
                    <a:pt x="289989" y="1652366"/>
                    <a:pt x="282206" y="1650004"/>
                  </a:cubicBezTo>
                  <a:cubicBezTo>
                    <a:pt x="274423" y="1647638"/>
                    <a:pt x="270034" y="1639413"/>
                    <a:pt x="272400" y="1631633"/>
                  </a:cubicBezTo>
                  <a:cubicBezTo>
                    <a:pt x="272468" y="1631424"/>
                    <a:pt x="272537" y="1631219"/>
                    <a:pt x="272606" y="1631013"/>
                  </a:cubicBezTo>
                  <a:cubicBezTo>
                    <a:pt x="275177" y="1623295"/>
                    <a:pt x="283440" y="1619057"/>
                    <a:pt x="291189" y="1621495"/>
                  </a:cubicBezTo>
                  <a:close/>
                  <a:moveTo>
                    <a:pt x="366103" y="1379541"/>
                  </a:moveTo>
                  <a:cubicBezTo>
                    <a:pt x="358251" y="1377203"/>
                    <a:pt x="353795" y="1368953"/>
                    <a:pt x="356126" y="1361112"/>
                  </a:cubicBezTo>
                  <a:cubicBezTo>
                    <a:pt x="358492" y="1353275"/>
                    <a:pt x="366720" y="1348817"/>
                    <a:pt x="374571" y="1351152"/>
                  </a:cubicBezTo>
                  <a:cubicBezTo>
                    <a:pt x="382423" y="1353491"/>
                    <a:pt x="386880" y="1361743"/>
                    <a:pt x="384514" y="1369581"/>
                  </a:cubicBezTo>
                  <a:cubicBezTo>
                    <a:pt x="384514" y="1369598"/>
                    <a:pt x="384514" y="1369615"/>
                    <a:pt x="384514" y="1369632"/>
                  </a:cubicBezTo>
                  <a:cubicBezTo>
                    <a:pt x="382080" y="1377391"/>
                    <a:pt x="373920" y="1381790"/>
                    <a:pt x="366103" y="1379524"/>
                  </a:cubicBezTo>
                  <a:close/>
                  <a:moveTo>
                    <a:pt x="410366" y="1236247"/>
                  </a:moveTo>
                  <a:cubicBezTo>
                    <a:pt x="402617" y="1233785"/>
                    <a:pt x="398297" y="1225495"/>
                    <a:pt x="400766" y="1217733"/>
                  </a:cubicBezTo>
                  <a:cubicBezTo>
                    <a:pt x="403234" y="1209971"/>
                    <a:pt x="411532" y="1205671"/>
                    <a:pt x="419280" y="1208133"/>
                  </a:cubicBezTo>
                  <a:cubicBezTo>
                    <a:pt x="426960" y="1210701"/>
                    <a:pt x="431212" y="1218936"/>
                    <a:pt x="428846" y="1226695"/>
                  </a:cubicBezTo>
                  <a:cubicBezTo>
                    <a:pt x="426343" y="1234416"/>
                    <a:pt x="418115" y="1238678"/>
                    <a:pt x="410366" y="1236230"/>
                  </a:cubicBezTo>
                  <a:close/>
                  <a:moveTo>
                    <a:pt x="546720" y="796615"/>
                  </a:moveTo>
                  <a:cubicBezTo>
                    <a:pt x="538972" y="794133"/>
                    <a:pt x="534686" y="785829"/>
                    <a:pt x="537154" y="778067"/>
                  </a:cubicBezTo>
                  <a:cubicBezTo>
                    <a:pt x="539623" y="770304"/>
                    <a:pt x="547955" y="766022"/>
                    <a:pt x="555703" y="768501"/>
                  </a:cubicBezTo>
                  <a:cubicBezTo>
                    <a:pt x="563451" y="770983"/>
                    <a:pt x="567737" y="779284"/>
                    <a:pt x="565269" y="787039"/>
                  </a:cubicBezTo>
                  <a:cubicBezTo>
                    <a:pt x="562766" y="794798"/>
                    <a:pt x="554469" y="799077"/>
                    <a:pt x="546720" y="796598"/>
                  </a:cubicBezTo>
                  <a:close/>
                  <a:moveTo>
                    <a:pt x="597703" y="633552"/>
                  </a:moveTo>
                  <a:cubicBezTo>
                    <a:pt x="605383" y="636079"/>
                    <a:pt x="609566" y="644352"/>
                    <a:pt x="607029" y="652032"/>
                  </a:cubicBezTo>
                  <a:cubicBezTo>
                    <a:pt x="604492" y="659709"/>
                    <a:pt x="596229" y="663885"/>
                    <a:pt x="588549" y="661358"/>
                  </a:cubicBezTo>
                  <a:cubicBezTo>
                    <a:pt x="580869" y="658831"/>
                    <a:pt x="576686" y="650551"/>
                    <a:pt x="579223" y="642868"/>
                  </a:cubicBezTo>
                  <a:cubicBezTo>
                    <a:pt x="581726" y="635188"/>
                    <a:pt x="590023" y="631008"/>
                    <a:pt x="597703" y="633535"/>
                  </a:cubicBezTo>
                  <a:close/>
                  <a:moveTo>
                    <a:pt x="494023" y="966048"/>
                  </a:moveTo>
                  <a:cubicBezTo>
                    <a:pt x="486275" y="963515"/>
                    <a:pt x="482023" y="955176"/>
                    <a:pt x="484560" y="947421"/>
                  </a:cubicBezTo>
                  <a:cubicBezTo>
                    <a:pt x="487097" y="939669"/>
                    <a:pt x="495429" y="935435"/>
                    <a:pt x="503177" y="937968"/>
                  </a:cubicBezTo>
                  <a:cubicBezTo>
                    <a:pt x="510960" y="940499"/>
                    <a:pt x="515177" y="948840"/>
                    <a:pt x="512640" y="956592"/>
                  </a:cubicBezTo>
                  <a:cubicBezTo>
                    <a:pt x="512640" y="956603"/>
                    <a:pt x="512640" y="956609"/>
                    <a:pt x="512640" y="956620"/>
                  </a:cubicBezTo>
                  <a:cubicBezTo>
                    <a:pt x="510069" y="964334"/>
                    <a:pt x="501771" y="968534"/>
                    <a:pt x="494023" y="966031"/>
                  </a:cubicBezTo>
                  <a:close/>
                  <a:moveTo>
                    <a:pt x="452537" y="1101254"/>
                  </a:moveTo>
                  <a:cubicBezTo>
                    <a:pt x="444754" y="1098909"/>
                    <a:pt x="440332" y="1090728"/>
                    <a:pt x="442629" y="1082939"/>
                  </a:cubicBezTo>
                  <a:cubicBezTo>
                    <a:pt x="445029" y="1075173"/>
                    <a:pt x="453257" y="1070819"/>
                    <a:pt x="461040" y="1073219"/>
                  </a:cubicBezTo>
                  <a:cubicBezTo>
                    <a:pt x="468686" y="1075581"/>
                    <a:pt x="473040" y="1083624"/>
                    <a:pt x="470846" y="1091321"/>
                  </a:cubicBezTo>
                  <a:cubicBezTo>
                    <a:pt x="468446" y="1099046"/>
                    <a:pt x="460320" y="1103445"/>
                    <a:pt x="452537" y="1101237"/>
                  </a:cubicBezTo>
                  <a:close/>
                  <a:moveTo>
                    <a:pt x="665349" y="365030"/>
                  </a:moveTo>
                  <a:cubicBezTo>
                    <a:pt x="667714" y="357261"/>
                    <a:pt x="675840" y="352821"/>
                    <a:pt x="683657" y="355056"/>
                  </a:cubicBezTo>
                  <a:cubicBezTo>
                    <a:pt x="691440" y="357446"/>
                    <a:pt x="695829" y="365702"/>
                    <a:pt x="693463" y="373502"/>
                  </a:cubicBezTo>
                  <a:cubicBezTo>
                    <a:pt x="691097" y="381213"/>
                    <a:pt x="682972" y="385605"/>
                    <a:pt x="675223" y="383359"/>
                  </a:cubicBezTo>
                  <a:cubicBezTo>
                    <a:pt x="667440" y="381035"/>
                    <a:pt x="663017" y="372837"/>
                    <a:pt x="665349" y="365051"/>
                  </a:cubicBezTo>
                  <a:cubicBezTo>
                    <a:pt x="665349" y="365040"/>
                    <a:pt x="665349" y="365027"/>
                    <a:pt x="665349" y="365013"/>
                  </a:cubicBezTo>
                  <a:close/>
                  <a:moveTo>
                    <a:pt x="630617" y="526495"/>
                  </a:moveTo>
                  <a:cubicBezTo>
                    <a:pt x="622834" y="524085"/>
                    <a:pt x="618446" y="515808"/>
                    <a:pt x="620846" y="508008"/>
                  </a:cubicBezTo>
                  <a:cubicBezTo>
                    <a:pt x="623280" y="500208"/>
                    <a:pt x="631543" y="495840"/>
                    <a:pt x="639360" y="498254"/>
                  </a:cubicBezTo>
                  <a:cubicBezTo>
                    <a:pt x="647143" y="500664"/>
                    <a:pt x="651532" y="508941"/>
                    <a:pt x="649097" y="516741"/>
                  </a:cubicBezTo>
                  <a:cubicBezTo>
                    <a:pt x="649097" y="516748"/>
                    <a:pt x="649097" y="516755"/>
                    <a:pt x="649097" y="516761"/>
                  </a:cubicBezTo>
                  <a:cubicBezTo>
                    <a:pt x="646629" y="524496"/>
                    <a:pt x="638400" y="528816"/>
                    <a:pt x="630617" y="526478"/>
                  </a:cubicBezTo>
                  <a:close/>
                  <a:moveTo>
                    <a:pt x="468137" y="1528505"/>
                  </a:moveTo>
                  <a:cubicBezTo>
                    <a:pt x="475783" y="1531080"/>
                    <a:pt x="479863" y="1539357"/>
                    <a:pt x="477291" y="1546992"/>
                  </a:cubicBezTo>
                  <a:cubicBezTo>
                    <a:pt x="474720" y="1554628"/>
                    <a:pt x="466457" y="1558728"/>
                    <a:pt x="458812" y="1556150"/>
                  </a:cubicBezTo>
                  <a:cubicBezTo>
                    <a:pt x="451234" y="1553599"/>
                    <a:pt x="447154" y="1545446"/>
                    <a:pt x="449589" y="1537852"/>
                  </a:cubicBezTo>
                  <a:cubicBezTo>
                    <a:pt x="452091" y="1530151"/>
                    <a:pt x="460389" y="1525955"/>
                    <a:pt x="468103" y="1528471"/>
                  </a:cubicBezTo>
                  <a:cubicBezTo>
                    <a:pt x="468103" y="1528478"/>
                    <a:pt x="468137" y="1528481"/>
                    <a:pt x="468137" y="1528488"/>
                  </a:cubicBezTo>
                  <a:close/>
                  <a:moveTo>
                    <a:pt x="425829" y="1663283"/>
                  </a:moveTo>
                  <a:cubicBezTo>
                    <a:pt x="433577" y="1665707"/>
                    <a:pt x="438034" y="1673801"/>
                    <a:pt x="435943" y="1681643"/>
                  </a:cubicBezTo>
                  <a:cubicBezTo>
                    <a:pt x="433406" y="1689323"/>
                    <a:pt x="425417" y="1693780"/>
                    <a:pt x="417532" y="1691904"/>
                  </a:cubicBezTo>
                  <a:cubicBezTo>
                    <a:pt x="409852" y="1689326"/>
                    <a:pt x="405497" y="1681242"/>
                    <a:pt x="407554" y="1673411"/>
                  </a:cubicBezTo>
                  <a:cubicBezTo>
                    <a:pt x="409852" y="1665611"/>
                    <a:pt x="417977" y="1661095"/>
                    <a:pt x="425829" y="1663265"/>
                  </a:cubicBezTo>
                  <a:close/>
                  <a:moveTo>
                    <a:pt x="587726" y="1143192"/>
                  </a:moveTo>
                  <a:cubicBezTo>
                    <a:pt x="579943" y="1140854"/>
                    <a:pt x="575486" y="1132708"/>
                    <a:pt x="577714" y="1124901"/>
                  </a:cubicBezTo>
                  <a:cubicBezTo>
                    <a:pt x="579977" y="1117132"/>
                    <a:pt x="588137" y="1112685"/>
                    <a:pt x="595920" y="1114965"/>
                  </a:cubicBezTo>
                  <a:cubicBezTo>
                    <a:pt x="595920" y="1114972"/>
                    <a:pt x="595955" y="1114982"/>
                    <a:pt x="595989" y="1114989"/>
                  </a:cubicBezTo>
                  <a:cubicBezTo>
                    <a:pt x="603771" y="1117276"/>
                    <a:pt x="608297" y="1125408"/>
                    <a:pt x="606103" y="1133232"/>
                  </a:cubicBezTo>
                  <a:cubicBezTo>
                    <a:pt x="603669" y="1140971"/>
                    <a:pt x="595543" y="1145376"/>
                    <a:pt x="587726" y="1143175"/>
                  </a:cubicBezTo>
                  <a:close/>
                  <a:moveTo>
                    <a:pt x="690926" y="810446"/>
                  </a:moveTo>
                  <a:cubicBezTo>
                    <a:pt x="698709" y="812873"/>
                    <a:pt x="703063" y="821154"/>
                    <a:pt x="700629" y="828940"/>
                  </a:cubicBezTo>
                  <a:cubicBezTo>
                    <a:pt x="698194" y="836726"/>
                    <a:pt x="689931" y="841070"/>
                    <a:pt x="682148" y="838639"/>
                  </a:cubicBezTo>
                  <a:cubicBezTo>
                    <a:pt x="682012" y="838601"/>
                    <a:pt x="681874" y="838564"/>
                    <a:pt x="681771" y="838523"/>
                  </a:cubicBezTo>
                  <a:cubicBezTo>
                    <a:pt x="674023" y="835996"/>
                    <a:pt x="669771" y="827657"/>
                    <a:pt x="672308" y="819899"/>
                  </a:cubicBezTo>
                  <a:cubicBezTo>
                    <a:pt x="674846" y="812140"/>
                    <a:pt x="683177" y="807902"/>
                    <a:pt x="690926" y="810429"/>
                  </a:cubicBezTo>
                  <a:close/>
                  <a:moveTo>
                    <a:pt x="638469" y="979934"/>
                  </a:moveTo>
                  <a:cubicBezTo>
                    <a:pt x="646217" y="982516"/>
                    <a:pt x="650366" y="990881"/>
                    <a:pt x="647795" y="998616"/>
                  </a:cubicBezTo>
                  <a:cubicBezTo>
                    <a:pt x="645223" y="1006355"/>
                    <a:pt x="636857" y="1010531"/>
                    <a:pt x="629109" y="1007949"/>
                  </a:cubicBezTo>
                  <a:cubicBezTo>
                    <a:pt x="621394" y="1005364"/>
                    <a:pt x="617212" y="997005"/>
                    <a:pt x="619783" y="989270"/>
                  </a:cubicBezTo>
                  <a:cubicBezTo>
                    <a:pt x="622457" y="981621"/>
                    <a:pt x="630720" y="977483"/>
                    <a:pt x="638469" y="979917"/>
                  </a:cubicBezTo>
                  <a:close/>
                  <a:moveTo>
                    <a:pt x="545589" y="1278196"/>
                  </a:moveTo>
                  <a:cubicBezTo>
                    <a:pt x="537840" y="1275803"/>
                    <a:pt x="533486" y="1267577"/>
                    <a:pt x="535886" y="1259819"/>
                  </a:cubicBezTo>
                  <a:cubicBezTo>
                    <a:pt x="535886" y="1259805"/>
                    <a:pt x="535886" y="1259791"/>
                    <a:pt x="535886" y="1259778"/>
                  </a:cubicBezTo>
                  <a:cubicBezTo>
                    <a:pt x="538354" y="1252049"/>
                    <a:pt x="546549" y="1247716"/>
                    <a:pt x="554332" y="1250037"/>
                  </a:cubicBezTo>
                  <a:cubicBezTo>
                    <a:pt x="562046" y="1252564"/>
                    <a:pt x="566366" y="1260755"/>
                    <a:pt x="564103" y="1268551"/>
                  </a:cubicBezTo>
                  <a:cubicBezTo>
                    <a:pt x="561600" y="1276289"/>
                    <a:pt x="553372" y="1280579"/>
                    <a:pt x="545589" y="1278179"/>
                  </a:cubicBezTo>
                  <a:close/>
                  <a:moveTo>
                    <a:pt x="500880" y="1421352"/>
                  </a:moveTo>
                  <a:cubicBezTo>
                    <a:pt x="493132" y="1418778"/>
                    <a:pt x="488914" y="1410398"/>
                    <a:pt x="491486" y="1402632"/>
                  </a:cubicBezTo>
                  <a:cubicBezTo>
                    <a:pt x="494057" y="1394870"/>
                    <a:pt x="502423" y="1390660"/>
                    <a:pt x="510206" y="1393235"/>
                  </a:cubicBezTo>
                  <a:cubicBezTo>
                    <a:pt x="517955" y="1395806"/>
                    <a:pt x="522172" y="1404185"/>
                    <a:pt x="519600" y="1411951"/>
                  </a:cubicBezTo>
                  <a:cubicBezTo>
                    <a:pt x="516857" y="1419583"/>
                    <a:pt x="508629" y="1423718"/>
                    <a:pt x="500880" y="1421335"/>
                  </a:cubicBezTo>
                  <a:close/>
                  <a:moveTo>
                    <a:pt x="995897" y="303981"/>
                  </a:moveTo>
                  <a:cubicBezTo>
                    <a:pt x="1003646" y="306257"/>
                    <a:pt x="1008069" y="314380"/>
                    <a:pt x="1005806" y="322121"/>
                  </a:cubicBezTo>
                  <a:cubicBezTo>
                    <a:pt x="1003509" y="329863"/>
                    <a:pt x="995383" y="334296"/>
                    <a:pt x="987669" y="332020"/>
                  </a:cubicBezTo>
                  <a:cubicBezTo>
                    <a:pt x="987566" y="331996"/>
                    <a:pt x="987497" y="331975"/>
                    <a:pt x="987429" y="331951"/>
                  </a:cubicBezTo>
                  <a:cubicBezTo>
                    <a:pt x="979714" y="329613"/>
                    <a:pt x="975326" y="321453"/>
                    <a:pt x="977657" y="313728"/>
                  </a:cubicBezTo>
                  <a:cubicBezTo>
                    <a:pt x="980023" y="306000"/>
                    <a:pt x="988183" y="301632"/>
                    <a:pt x="995897" y="303971"/>
                  </a:cubicBezTo>
                  <a:close/>
                  <a:moveTo>
                    <a:pt x="954377" y="439015"/>
                  </a:moveTo>
                  <a:cubicBezTo>
                    <a:pt x="962057" y="441635"/>
                    <a:pt x="966206" y="449966"/>
                    <a:pt x="963635" y="457670"/>
                  </a:cubicBezTo>
                  <a:cubicBezTo>
                    <a:pt x="960994" y="465302"/>
                    <a:pt x="952663" y="469351"/>
                    <a:pt x="945052" y="466711"/>
                  </a:cubicBezTo>
                  <a:cubicBezTo>
                    <a:pt x="937406" y="464075"/>
                    <a:pt x="933360" y="455750"/>
                    <a:pt x="936000" y="448118"/>
                  </a:cubicBezTo>
                  <a:cubicBezTo>
                    <a:pt x="938606" y="440572"/>
                    <a:pt x="946800" y="436512"/>
                    <a:pt x="954377" y="439005"/>
                  </a:cubicBezTo>
                  <a:close/>
                  <a:moveTo>
                    <a:pt x="909497" y="582052"/>
                  </a:moveTo>
                  <a:cubicBezTo>
                    <a:pt x="917349" y="584263"/>
                    <a:pt x="921943" y="592423"/>
                    <a:pt x="919714" y="600281"/>
                  </a:cubicBezTo>
                  <a:cubicBezTo>
                    <a:pt x="917520" y="608140"/>
                    <a:pt x="909360" y="612720"/>
                    <a:pt x="901509" y="610509"/>
                  </a:cubicBezTo>
                  <a:cubicBezTo>
                    <a:pt x="893623" y="608297"/>
                    <a:pt x="889063" y="600137"/>
                    <a:pt x="891257" y="592279"/>
                  </a:cubicBezTo>
                  <a:cubicBezTo>
                    <a:pt x="891291" y="592211"/>
                    <a:pt x="891291" y="592142"/>
                    <a:pt x="891326" y="592073"/>
                  </a:cubicBezTo>
                  <a:cubicBezTo>
                    <a:pt x="893554" y="584301"/>
                    <a:pt x="901680" y="579806"/>
                    <a:pt x="909429" y="582034"/>
                  </a:cubicBezTo>
                  <a:cubicBezTo>
                    <a:pt x="909463" y="582041"/>
                    <a:pt x="909463" y="582045"/>
                    <a:pt x="909497" y="582052"/>
                  </a:cubicBezTo>
                  <a:close/>
                  <a:moveTo>
                    <a:pt x="867532" y="717247"/>
                  </a:moveTo>
                  <a:cubicBezTo>
                    <a:pt x="875280" y="719500"/>
                    <a:pt x="879771" y="727622"/>
                    <a:pt x="877509" y="735384"/>
                  </a:cubicBezTo>
                  <a:cubicBezTo>
                    <a:pt x="875246" y="743147"/>
                    <a:pt x="867120" y="747614"/>
                    <a:pt x="859372" y="745358"/>
                  </a:cubicBezTo>
                  <a:cubicBezTo>
                    <a:pt x="851623" y="743105"/>
                    <a:pt x="847132" y="734983"/>
                    <a:pt x="849394" y="727221"/>
                  </a:cubicBezTo>
                  <a:cubicBezTo>
                    <a:pt x="849394" y="727221"/>
                    <a:pt x="849394" y="727221"/>
                    <a:pt x="849394" y="727221"/>
                  </a:cubicBezTo>
                  <a:cubicBezTo>
                    <a:pt x="851554" y="719520"/>
                    <a:pt x="859509" y="715012"/>
                    <a:pt x="867223" y="717158"/>
                  </a:cubicBezTo>
                  <a:cubicBezTo>
                    <a:pt x="867326" y="717185"/>
                    <a:pt x="867429" y="717216"/>
                    <a:pt x="867532" y="717247"/>
                  </a:cubicBezTo>
                  <a:close/>
                  <a:moveTo>
                    <a:pt x="782914" y="1040219"/>
                  </a:moveTo>
                  <a:cubicBezTo>
                    <a:pt x="780411" y="1047899"/>
                    <a:pt x="772183" y="1052109"/>
                    <a:pt x="764503" y="1049620"/>
                  </a:cubicBezTo>
                  <a:cubicBezTo>
                    <a:pt x="756823" y="1047131"/>
                    <a:pt x="752606" y="1038888"/>
                    <a:pt x="755109" y="1031205"/>
                  </a:cubicBezTo>
                  <a:cubicBezTo>
                    <a:pt x="757577" y="1023590"/>
                    <a:pt x="765703" y="1019373"/>
                    <a:pt x="773349" y="1021752"/>
                  </a:cubicBezTo>
                  <a:cubicBezTo>
                    <a:pt x="781097" y="1024204"/>
                    <a:pt x="785383" y="1032467"/>
                    <a:pt x="782914" y="1040205"/>
                  </a:cubicBezTo>
                  <a:cubicBezTo>
                    <a:pt x="782914" y="1040212"/>
                    <a:pt x="782914" y="1040219"/>
                    <a:pt x="782914" y="1040225"/>
                  </a:cubicBezTo>
                  <a:close/>
                  <a:moveTo>
                    <a:pt x="825669" y="852237"/>
                  </a:moveTo>
                  <a:cubicBezTo>
                    <a:pt x="833486" y="854537"/>
                    <a:pt x="837977" y="862742"/>
                    <a:pt x="835646" y="870559"/>
                  </a:cubicBezTo>
                  <a:cubicBezTo>
                    <a:pt x="833349" y="878380"/>
                    <a:pt x="825154" y="882854"/>
                    <a:pt x="817337" y="880553"/>
                  </a:cubicBezTo>
                  <a:cubicBezTo>
                    <a:pt x="809520" y="878253"/>
                    <a:pt x="805063" y="870052"/>
                    <a:pt x="807360" y="862231"/>
                  </a:cubicBezTo>
                  <a:cubicBezTo>
                    <a:pt x="809657" y="854414"/>
                    <a:pt x="817852" y="849943"/>
                    <a:pt x="825669" y="852244"/>
                  </a:cubicBezTo>
                  <a:close/>
                  <a:moveTo>
                    <a:pt x="731349" y="1156961"/>
                  </a:moveTo>
                  <a:cubicBezTo>
                    <a:pt x="739097" y="1159324"/>
                    <a:pt x="743486" y="1167532"/>
                    <a:pt x="741120" y="1175294"/>
                  </a:cubicBezTo>
                  <a:cubicBezTo>
                    <a:pt x="738789" y="1183060"/>
                    <a:pt x="730560" y="1187441"/>
                    <a:pt x="722812" y="1185079"/>
                  </a:cubicBezTo>
                  <a:cubicBezTo>
                    <a:pt x="715029" y="1182720"/>
                    <a:pt x="710640" y="1174512"/>
                    <a:pt x="713006" y="1166747"/>
                  </a:cubicBezTo>
                  <a:cubicBezTo>
                    <a:pt x="713040" y="1166719"/>
                    <a:pt x="713040" y="1166692"/>
                    <a:pt x="713040" y="1166664"/>
                  </a:cubicBezTo>
                  <a:cubicBezTo>
                    <a:pt x="715303" y="1158988"/>
                    <a:pt x="723360" y="1154606"/>
                    <a:pt x="731040" y="1156876"/>
                  </a:cubicBezTo>
                  <a:cubicBezTo>
                    <a:pt x="731143" y="1156907"/>
                    <a:pt x="731246" y="1156937"/>
                    <a:pt x="731349" y="1156968"/>
                  </a:cubicBezTo>
                  <a:close/>
                  <a:moveTo>
                    <a:pt x="603360" y="1570423"/>
                  </a:moveTo>
                  <a:cubicBezTo>
                    <a:pt x="611006" y="1572953"/>
                    <a:pt x="615154" y="1581206"/>
                    <a:pt x="612617" y="1588855"/>
                  </a:cubicBezTo>
                  <a:cubicBezTo>
                    <a:pt x="610115" y="1596504"/>
                    <a:pt x="601852" y="1600656"/>
                    <a:pt x="594206" y="1598126"/>
                  </a:cubicBezTo>
                  <a:cubicBezTo>
                    <a:pt x="586560" y="1595603"/>
                    <a:pt x="582411" y="1587378"/>
                    <a:pt x="584914" y="1579739"/>
                  </a:cubicBezTo>
                  <a:cubicBezTo>
                    <a:pt x="587246" y="1572179"/>
                    <a:pt x="595234" y="1567927"/>
                    <a:pt x="602812" y="1570245"/>
                  </a:cubicBezTo>
                  <a:cubicBezTo>
                    <a:pt x="602983" y="1570303"/>
                    <a:pt x="603189" y="1570365"/>
                    <a:pt x="603360" y="1570430"/>
                  </a:cubicBezTo>
                  <a:close/>
                  <a:moveTo>
                    <a:pt x="645257" y="1435091"/>
                  </a:moveTo>
                  <a:cubicBezTo>
                    <a:pt x="653074" y="1437484"/>
                    <a:pt x="657497" y="1445774"/>
                    <a:pt x="655097" y="1453605"/>
                  </a:cubicBezTo>
                  <a:cubicBezTo>
                    <a:pt x="652697" y="1461432"/>
                    <a:pt x="644400" y="1465838"/>
                    <a:pt x="636583" y="1463445"/>
                  </a:cubicBezTo>
                  <a:cubicBezTo>
                    <a:pt x="628766" y="1461048"/>
                    <a:pt x="624343" y="1452762"/>
                    <a:pt x="626743" y="1444931"/>
                  </a:cubicBezTo>
                  <a:cubicBezTo>
                    <a:pt x="626777" y="1444862"/>
                    <a:pt x="626777" y="1444790"/>
                    <a:pt x="626812" y="1444718"/>
                  </a:cubicBezTo>
                  <a:cubicBezTo>
                    <a:pt x="629280" y="1436980"/>
                    <a:pt x="637509" y="1432680"/>
                    <a:pt x="645257" y="1435097"/>
                  </a:cubicBezTo>
                  <a:close/>
                  <a:moveTo>
                    <a:pt x="689795" y="1292033"/>
                  </a:moveTo>
                  <a:cubicBezTo>
                    <a:pt x="697509" y="1294632"/>
                    <a:pt x="701623" y="1302977"/>
                    <a:pt x="699017" y="1310678"/>
                  </a:cubicBezTo>
                  <a:cubicBezTo>
                    <a:pt x="699017" y="1310688"/>
                    <a:pt x="699017" y="1310702"/>
                    <a:pt x="699017" y="1310712"/>
                  </a:cubicBezTo>
                  <a:cubicBezTo>
                    <a:pt x="696377" y="1318355"/>
                    <a:pt x="688046" y="1322411"/>
                    <a:pt x="680400" y="1319771"/>
                  </a:cubicBezTo>
                  <a:cubicBezTo>
                    <a:pt x="672754" y="1317134"/>
                    <a:pt x="668709" y="1308799"/>
                    <a:pt x="671349" y="1301157"/>
                  </a:cubicBezTo>
                  <a:cubicBezTo>
                    <a:pt x="673955" y="1293576"/>
                    <a:pt x="682183" y="1289513"/>
                    <a:pt x="689795" y="1292040"/>
                  </a:cubicBezTo>
                  <a:close/>
                  <a:moveTo>
                    <a:pt x="561463" y="1705327"/>
                  </a:moveTo>
                  <a:cubicBezTo>
                    <a:pt x="569177" y="1707916"/>
                    <a:pt x="573360" y="1716230"/>
                    <a:pt x="570823" y="1723958"/>
                  </a:cubicBezTo>
                  <a:cubicBezTo>
                    <a:pt x="568457" y="1731693"/>
                    <a:pt x="560297" y="1736061"/>
                    <a:pt x="552549" y="1733712"/>
                  </a:cubicBezTo>
                  <a:cubicBezTo>
                    <a:pt x="544834" y="1731360"/>
                    <a:pt x="540446" y="1723183"/>
                    <a:pt x="542812" y="1715448"/>
                  </a:cubicBezTo>
                  <a:cubicBezTo>
                    <a:pt x="542846" y="1715267"/>
                    <a:pt x="542914" y="1715085"/>
                    <a:pt x="542983" y="1714907"/>
                  </a:cubicBezTo>
                  <a:cubicBezTo>
                    <a:pt x="545451" y="1707162"/>
                    <a:pt x="553714" y="1702879"/>
                    <a:pt x="561463" y="1705334"/>
                  </a:cubicBezTo>
                  <a:close/>
                  <a:moveTo>
                    <a:pt x="696446" y="1747214"/>
                  </a:moveTo>
                  <a:cubicBezTo>
                    <a:pt x="704126" y="1749789"/>
                    <a:pt x="708446" y="1757952"/>
                    <a:pt x="706251" y="1765763"/>
                  </a:cubicBezTo>
                  <a:cubicBezTo>
                    <a:pt x="703509" y="1773381"/>
                    <a:pt x="695451" y="1777674"/>
                    <a:pt x="687600" y="1775675"/>
                  </a:cubicBezTo>
                  <a:cubicBezTo>
                    <a:pt x="679955" y="1772956"/>
                    <a:pt x="675737" y="1764779"/>
                    <a:pt x="677966" y="1756986"/>
                  </a:cubicBezTo>
                  <a:cubicBezTo>
                    <a:pt x="680434" y="1749237"/>
                    <a:pt x="688663" y="1744889"/>
                    <a:pt x="696446" y="1747221"/>
                  </a:cubicBezTo>
                  <a:close/>
                  <a:moveTo>
                    <a:pt x="1266411" y="387888"/>
                  </a:moveTo>
                  <a:cubicBezTo>
                    <a:pt x="1274091" y="390364"/>
                    <a:pt x="1278309" y="398599"/>
                    <a:pt x="1275840" y="406283"/>
                  </a:cubicBezTo>
                  <a:cubicBezTo>
                    <a:pt x="1273372" y="413966"/>
                    <a:pt x="1265143" y="418187"/>
                    <a:pt x="1257463" y="415711"/>
                  </a:cubicBezTo>
                  <a:cubicBezTo>
                    <a:pt x="1249783" y="413243"/>
                    <a:pt x="1245566" y="405045"/>
                    <a:pt x="1248000" y="397372"/>
                  </a:cubicBezTo>
                  <a:cubicBezTo>
                    <a:pt x="1250332" y="389740"/>
                    <a:pt x="1258423" y="385444"/>
                    <a:pt x="1266034" y="387779"/>
                  </a:cubicBezTo>
                  <a:cubicBezTo>
                    <a:pt x="1266172" y="387816"/>
                    <a:pt x="1266275" y="387854"/>
                    <a:pt x="1266411" y="387895"/>
                  </a:cubicBezTo>
                  <a:close/>
                  <a:moveTo>
                    <a:pt x="873291" y="1654176"/>
                  </a:moveTo>
                  <a:cubicBezTo>
                    <a:pt x="881006" y="1656528"/>
                    <a:pt x="885326" y="1664682"/>
                    <a:pt x="882994" y="1672386"/>
                  </a:cubicBezTo>
                  <a:cubicBezTo>
                    <a:pt x="880629" y="1680089"/>
                    <a:pt x="872469" y="1684427"/>
                    <a:pt x="864754" y="1682075"/>
                  </a:cubicBezTo>
                  <a:cubicBezTo>
                    <a:pt x="857109" y="1679733"/>
                    <a:pt x="852754" y="1671648"/>
                    <a:pt x="855052" y="1663968"/>
                  </a:cubicBezTo>
                  <a:cubicBezTo>
                    <a:pt x="857177" y="1656347"/>
                    <a:pt x="865063" y="1651879"/>
                    <a:pt x="872674" y="1653988"/>
                  </a:cubicBezTo>
                  <a:cubicBezTo>
                    <a:pt x="872880" y="1654046"/>
                    <a:pt x="873086" y="1654108"/>
                    <a:pt x="873291" y="1654176"/>
                  </a:cubicBezTo>
                  <a:close/>
                  <a:moveTo>
                    <a:pt x="831360" y="1789067"/>
                  </a:moveTo>
                  <a:cubicBezTo>
                    <a:pt x="839143" y="1791398"/>
                    <a:pt x="843600" y="1799596"/>
                    <a:pt x="841269" y="1807389"/>
                  </a:cubicBezTo>
                  <a:cubicBezTo>
                    <a:pt x="839109" y="1815196"/>
                    <a:pt x="831052" y="1819780"/>
                    <a:pt x="823234" y="1817630"/>
                  </a:cubicBezTo>
                  <a:cubicBezTo>
                    <a:pt x="815451" y="1815480"/>
                    <a:pt x="810857" y="1807409"/>
                    <a:pt x="812983" y="1799603"/>
                  </a:cubicBezTo>
                  <a:cubicBezTo>
                    <a:pt x="813052" y="1799466"/>
                    <a:pt x="813086" y="1799328"/>
                    <a:pt x="813120" y="1799191"/>
                  </a:cubicBezTo>
                  <a:cubicBezTo>
                    <a:pt x="815383" y="1791381"/>
                    <a:pt x="823543" y="1786859"/>
                    <a:pt x="831360" y="1789067"/>
                  </a:cubicBezTo>
                  <a:close/>
                  <a:moveTo>
                    <a:pt x="1129611" y="829200"/>
                  </a:moveTo>
                  <a:cubicBezTo>
                    <a:pt x="1121863" y="826900"/>
                    <a:pt x="1117440" y="818750"/>
                    <a:pt x="1119737" y="810998"/>
                  </a:cubicBezTo>
                  <a:cubicBezTo>
                    <a:pt x="1122034" y="803249"/>
                    <a:pt x="1130194" y="798830"/>
                    <a:pt x="1137943" y="801131"/>
                  </a:cubicBezTo>
                  <a:cubicBezTo>
                    <a:pt x="1145692" y="803431"/>
                    <a:pt x="1150115" y="811567"/>
                    <a:pt x="1147817" y="819316"/>
                  </a:cubicBezTo>
                  <a:cubicBezTo>
                    <a:pt x="1145623" y="827020"/>
                    <a:pt x="1137600" y="831480"/>
                    <a:pt x="1129886" y="829283"/>
                  </a:cubicBezTo>
                  <a:cubicBezTo>
                    <a:pt x="1129783" y="829255"/>
                    <a:pt x="1129714" y="829228"/>
                    <a:pt x="1129611" y="829200"/>
                  </a:cubicBezTo>
                  <a:close/>
                  <a:moveTo>
                    <a:pt x="1096251" y="936172"/>
                  </a:moveTo>
                  <a:cubicBezTo>
                    <a:pt x="1104069" y="938551"/>
                    <a:pt x="1108457" y="946804"/>
                    <a:pt x="1106057" y="954604"/>
                  </a:cubicBezTo>
                  <a:cubicBezTo>
                    <a:pt x="1103692" y="962407"/>
                    <a:pt x="1095429" y="966799"/>
                    <a:pt x="1087646" y="964420"/>
                  </a:cubicBezTo>
                  <a:cubicBezTo>
                    <a:pt x="1079829" y="962040"/>
                    <a:pt x="1075440" y="953788"/>
                    <a:pt x="1077806" y="945988"/>
                  </a:cubicBezTo>
                  <a:cubicBezTo>
                    <a:pt x="1077840" y="945964"/>
                    <a:pt x="1077840" y="945940"/>
                    <a:pt x="1077840" y="945916"/>
                  </a:cubicBezTo>
                  <a:cubicBezTo>
                    <a:pt x="1080240" y="938143"/>
                    <a:pt x="1088469" y="933775"/>
                    <a:pt x="1096251" y="936162"/>
                  </a:cubicBezTo>
                  <a:close/>
                  <a:moveTo>
                    <a:pt x="1044206" y="1105811"/>
                  </a:moveTo>
                  <a:cubicBezTo>
                    <a:pt x="1051920" y="1108485"/>
                    <a:pt x="1056000" y="1116895"/>
                    <a:pt x="1053326" y="1124603"/>
                  </a:cubicBezTo>
                  <a:cubicBezTo>
                    <a:pt x="1050652" y="1132307"/>
                    <a:pt x="1042217" y="1136387"/>
                    <a:pt x="1034537" y="1133712"/>
                  </a:cubicBezTo>
                  <a:cubicBezTo>
                    <a:pt x="1026823" y="1131041"/>
                    <a:pt x="1022743" y="1122628"/>
                    <a:pt x="1025417" y="1114924"/>
                  </a:cubicBezTo>
                  <a:cubicBezTo>
                    <a:pt x="1025417" y="1114886"/>
                    <a:pt x="1025451" y="1114852"/>
                    <a:pt x="1025451" y="1114817"/>
                  </a:cubicBezTo>
                  <a:cubicBezTo>
                    <a:pt x="1028160" y="1107151"/>
                    <a:pt x="1036526" y="1103116"/>
                    <a:pt x="1044206" y="1105800"/>
                  </a:cubicBezTo>
                  <a:close/>
                  <a:moveTo>
                    <a:pt x="992709" y="1268832"/>
                  </a:moveTo>
                  <a:cubicBezTo>
                    <a:pt x="985029" y="1266247"/>
                    <a:pt x="980880" y="1257916"/>
                    <a:pt x="983451" y="1250222"/>
                  </a:cubicBezTo>
                  <a:cubicBezTo>
                    <a:pt x="986057" y="1242559"/>
                    <a:pt x="994354" y="1238448"/>
                    <a:pt x="1002034" y="1241044"/>
                  </a:cubicBezTo>
                  <a:cubicBezTo>
                    <a:pt x="1009680" y="1243636"/>
                    <a:pt x="1013795" y="1251953"/>
                    <a:pt x="1011189" y="1259616"/>
                  </a:cubicBezTo>
                  <a:cubicBezTo>
                    <a:pt x="1008617" y="1267252"/>
                    <a:pt x="1000354" y="1271363"/>
                    <a:pt x="992709" y="1268822"/>
                  </a:cubicBezTo>
                  <a:close/>
                  <a:moveTo>
                    <a:pt x="925097" y="1537214"/>
                  </a:moveTo>
                  <a:cubicBezTo>
                    <a:pt x="922731" y="1544956"/>
                    <a:pt x="914537" y="1549310"/>
                    <a:pt x="906789" y="1546941"/>
                  </a:cubicBezTo>
                  <a:cubicBezTo>
                    <a:pt x="899040" y="1544572"/>
                    <a:pt x="894686" y="1536374"/>
                    <a:pt x="897052" y="1528636"/>
                  </a:cubicBezTo>
                  <a:cubicBezTo>
                    <a:pt x="899417" y="1520952"/>
                    <a:pt x="907509" y="1516595"/>
                    <a:pt x="915223" y="1518864"/>
                  </a:cubicBezTo>
                  <a:cubicBezTo>
                    <a:pt x="923006" y="1521227"/>
                    <a:pt x="927394" y="1529417"/>
                    <a:pt x="925097" y="1537204"/>
                  </a:cubicBezTo>
                  <a:close/>
                  <a:moveTo>
                    <a:pt x="959623" y="1375763"/>
                  </a:moveTo>
                  <a:cubicBezTo>
                    <a:pt x="967406" y="1378108"/>
                    <a:pt x="971829" y="1386309"/>
                    <a:pt x="969497" y="1394095"/>
                  </a:cubicBezTo>
                  <a:cubicBezTo>
                    <a:pt x="967200" y="1401857"/>
                    <a:pt x="959040" y="1406294"/>
                    <a:pt x="951291" y="1404000"/>
                  </a:cubicBezTo>
                  <a:cubicBezTo>
                    <a:pt x="943509" y="1401707"/>
                    <a:pt x="939086" y="1393553"/>
                    <a:pt x="941383" y="1385791"/>
                  </a:cubicBezTo>
                  <a:cubicBezTo>
                    <a:pt x="943646" y="1377991"/>
                    <a:pt x="951806" y="1373500"/>
                    <a:pt x="959623" y="1375752"/>
                  </a:cubicBezTo>
                  <a:close/>
                  <a:moveTo>
                    <a:pt x="1205966" y="532900"/>
                  </a:moveTo>
                  <a:cubicBezTo>
                    <a:pt x="1208057" y="525076"/>
                    <a:pt x="1216115" y="520437"/>
                    <a:pt x="1223931" y="522532"/>
                  </a:cubicBezTo>
                  <a:cubicBezTo>
                    <a:pt x="1231749" y="524630"/>
                    <a:pt x="1236377" y="532670"/>
                    <a:pt x="1234286" y="540494"/>
                  </a:cubicBezTo>
                  <a:cubicBezTo>
                    <a:pt x="1234251" y="540662"/>
                    <a:pt x="1234183" y="540830"/>
                    <a:pt x="1234149" y="540998"/>
                  </a:cubicBezTo>
                  <a:cubicBezTo>
                    <a:pt x="1231920" y="548781"/>
                    <a:pt x="1223795" y="553272"/>
                    <a:pt x="1216012" y="551033"/>
                  </a:cubicBezTo>
                  <a:cubicBezTo>
                    <a:pt x="1208229" y="548794"/>
                    <a:pt x="1203737" y="540672"/>
                    <a:pt x="1205966" y="532889"/>
                  </a:cubicBezTo>
                  <a:close/>
                  <a:moveTo>
                    <a:pt x="1171337" y="694242"/>
                  </a:moveTo>
                  <a:cubicBezTo>
                    <a:pt x="1163520" y="691865"/>
                    <a:pt x="1159132" y="683606"/>
                    <a:pt x="1161497" y="675799"/>
                  </a:cubicBezTo>
                  <a:cubicBezTo>
                    <a:pt x="1163863" y="667989"/>
                    <a:pt x="1172126" y="663583"/>
                    <a:pt x="1179943" y="665959"/>
                  </a:cubicBezTo>
                  <a:cubicBezTo>
                    <a:pt x="1187657" y="668609"/>
                    <a:pt x="1191771" y="677016"/>
                    <a:pt x="1189132" y="684737"/>
                  </a:cubicBezTo>
                  <a:cubicBezTo>
                    <a:pt x="1186594" y="692078"/>
                    <a:pt x="1178846" y="696220"/>
                    <a:pt x="1171337" y="694221"/>
                  </a:cubicBezTo>
                  <a:close/>
                  <a:moveTo>
                    <a:pt x="967029" y="1831156"/>
                  </a:moveTo>
                  <a:cubicBezTo>
                    <a:pt x="974709" y="1833792"/>
                    <a:pt x="978857" y="1842110"/>
                    <a:pt x="976354" y="1849838"/>
                  </a:cubicBezTo>
                  <a:cubicBezTo>
                    <a:pt x="973989" y="1857611"/>
                    <a:pt x="965795" y="1862003"/>
                    <a:pt x="958012" y="1859647"/>
                  </a:cubicBezTo>
                  <a:cubicBezTo>
                    <a:pt x="950229" y="1857292"/>
                    <a:pt x="945840" y="1849077"/>
                    <a:pt x="948206" y="1841304"/>
                  </a:cubicBezTo>
                  <a:cubicBezTo>
                    <a:pt x="948275" y="1841088"/>
                    <a:pt x="948343" y="1840879"/>
                    <a:pt x="948411" y="1840667"/>
                  </a:cubicBezTo>
                  <a:cubicBezTo>
                    <a:pt x="950983" y="1832942"/>
                    <a:pt x="959246" y="1828701"/>
                    <a:pt x="967029" y="1831135"/>
                  </a:cubicBezTo>
                  <a:close/>
                  <a:moveTo>
                    <a:pt x="1041669" y="1589099"/>
                  </a:moveTo>
                  <a:cubicBezTo>
                    <a:pt x="1033852" y="1586640"/>
                    <a:pt x="1029532" y="1578319"/>
                    <a:pt x="1032000" y="1570516"/>
                  </a:cubicBezTo>
                  <a:cubicBezTo>
                    <a:pt x="1034434" y="1562712"/>
                    <a:pt x="1042766" y="1558379"/>
                    <a:pt x="1050583" y="1560837"/>
                  </a:cubicBezTo>
                  <a:cubicBezTo>
                    <a:pt x="1058366" y="1563299"/>
                    <a:pt x="1062720" y="1571616"/>
                    <a:pt x="1060251" y="1579420"/>
                  </a:cubicBezTo>
                  <a:cubicBezTo>
                    <a:pt x="1060251" y="1579458"/>
                    <a:pt x="1060217" y="1579492"/>
                    <a:pt x="1060217" y="1579526"/>
                  </a:cubicBezTo>
                  <a:cubicBezTo>
                    <a:pt x="1057680" y="1587240"/>
                    <a:pt x="1049417" y="1591502"/>
                    <a:pt x="1041669" y="1589102"/>
                  </a:cubicBezTo>
                  <a:close/>
                  <a:moveTo>
                    <a:pt x="1104686" y="1436184"/>
                  </a:moveTo>
                  <a:cubicBezTo>
                    <a:pt x="1102286" y="1443947"/>
                    <a:pt x="1094057" y="1448308"/>
                    <a:pt x="1086309" y="1445925"/>
                  </a:cubicBezTo>
                  <a:cubicBezTo>
                    <a:pt x="1078560" y="1443539"/>
                    <a:pt x="1074172" y="1435310"/>
                    <a:pt x="1076571" y="1427548"/>
                  </a:cubicBezTo>
                  <a:cubicBezTo>
                    <a:pt x="1078972" y="1419785"/>
                    <a:pt x="1087200" y="1415424"/>
                    <a:pt x="1094949" y="1417814"/>
                  </a:cubicBezTo>
                  <a:cubicBezTo>
                    <a:pt x="1102697" y="1420200"/>
                    <a:pt x="1107086" y="1428429"/>
                    <a:pt x="1104686" y="1436191"/>
                  </a:cubicBezTo>
                  <a:close/>
                  <a:moveTo>
                    <a:pt x="1128275" y="1310873"/>
                  </a:moveTo>
                  <a:cubicBezTo>
                    <a:pt x="1120492" y="1308501"/>
                    <a:pt x="1116137" y="1300293"/>
                    <a:pt x="1118469" y="1292517"/>
                  </a:cubicBezTo>
                  <a:cubicBezTo>
                    <a:pt x="1120903" y="1284768"/>
                    <a:pt x="1129132" y="1280455"/>
                    <a:pt x="1136880" y="1282883"/>
                  </a:cubicBezTo>
                  <a:cubicBezTo>
                    <a:pt x="1144526" y="1285272"/>
                    <a:pt x="1148846" y="1293326"/>
                    <a:pt x="1146617" y="1301010"/>
                  </a:cubicBezTo>
                  <a:cubicBezTo>
                    <a:pt x="1144251" y="1308768"/>
                    <a:pt x="1136057" y="1313167"/>
                    <a:pt x="1128275" y="1310880"/>
                  </a:cubicBezTo>
                  <a:close/>
                  <a:moveTo>
                    <a:pt x="1359874" y="564816"/>
                  </a:moveTo>
                  <a:cubicBezTo>
                    <a:pt x="1367623" y="567364"/>
                    <a:pt x="1371840" y="575709"/>
                    <a:pt x="1369303" y="583457"/>
                  </a:cubicBezTo>
                  <a:cubicBezTo>
                    <a:pt x="1366732" y="591206"/>
                    <a:pt x="1358400" y="595423"/>
                    <a:pt x="1350652" y="592876"/>
                  </a:cubicBezTo>
                  <a:cubicBezTo>
                    <a:pt x="1342937" y="590325"/>
                    <a:pt x="1338754" y="582000"/>
                    <a:pt x="1341291" y="574279"/>
                  </a:cubicBezTo>
                  <a:cubicBezTo>
                    <a:pt x="1343863" y="566582"/>
                    <a:pt x="1352126" y="562372"/>
                    <a:pt x="1359874" y="564816"/>
                  </a:cubicBezTo>
                  <a:close/>
                  <a:moveTo>
                    <a:pt x="1314960" y="707836"/>
                  </a:moveTo>
                  <a:cubicBezTo>
                    <a:pt x="1322812" y="710075"/>
                    <a:pt x="1327372" y="718252"/>
                    <a:pt x="1325109" y="726103"/>
                  </a:cubicBezTo>
                  <a:cubicBezTo>
                    <a:pt x="1322880" y="733951"/>
                    <a:pt x="1314720" y="738501"/>
                    <a:pt x="1306869" y="736265"/>
                  </a:cubicBezTo>
                  <a:cubicBezTo>
                    <a:pt x="1299017" y="734026"/>
                    <a:pt x="1294457" y="725850"/>
                    <a:pt x="1296686" y="717998"/>
                  </a:cubicBezTo>
                  <a:cubicBezTo>
                    <a:pt x="1296686" y="717971"/>
                    <a:pt x="1296720" y="717940"/>
                    <a:pt x="1296720" y="717909"/>
                  </a:cubicBezTo>
                  <a:cubicBezTo>
                    <a:pt x="1299017" y="710116"/>
                    <a:pt x="1307143" y="705621"/>
                    <a:pt x="1314960" y="707836"/>
                  </a:cubicBezTo>
                  <a:close/>
                  <a:moveTo>
                    <a:pt x="1273097" y="843072"/>
                  </a:moveTo>
                  <a:cubicBezTo>
                    <a:pt x="1280846" y="845417"/>
                    <a:pt x="1285200" y="853588"/>
                    <a:pt x="1282834" y="861319"/>
                  </a:cubicBezTo>
                  <a:cubicBezTo>
                    <a:pt x="1280503" y="869051"/>
                    <a:pt x="1272343" y="873418"/>
                    <a:pt x="1264594" y="871070"/>
                  </a:cubicBezTo>
                  <a:cubicBezTo>
                    <a:pt x="1256914" y="868735"/>
                    <a:pt x="1252526" y="860627"/>
                    <a:pt x="1254823" y="852916"/>
                  </a:cubicBezTo>
                  <a:cubicBezTo>
                    <a:pt x="1257120" y="845171"/>
                    <a:pt x="1265246" y="840751"/>
                    <a:pt x="1272994" y="843041"/>
                  </a:cubicBezTo>
                  <a:cubicBezTo>
                    <a:pt x="1273029" y="843052"/>
                    <a:pt x="1273063" y="843062"/>
                    <a:pt x="1273097" y="843072"/>
                  </a:cubicBezTo>
                  <a:close/>
                  <a:moveTo>
                    <a:pt x="1212994" y="987813"/>
                  </a:moveTo>
                  <a:cubicBezTo>
                    <a:pt x="1215463" y="980075"/>
                    <a:pt x="1223726" y="975789"/>
                    <a:pt x="1231440" y="978240"/>
                  </a:cubicBezTo>
                  <a:cubicBezTo>
                    <a:pt x="1239189" y="980695"/>
                    <a:pt x="1243475" y="988958"/>
                    <a:pt x="1241040" y="996700"/>
                  </a:cubicBezTo>
                  <a:cubicBezTo>
                    <a:pt x="1238571" y="1004428"/>
                    <a:pt x="1230343" y="1008713"/>
                    <a:pt x="1222594" y="1006279"/>
                  </a:cubicBezTo>
                  <a:cubicBezTo>
                    <a:pt x="1214880" y="1003780"/>
                    <a:pt x="1210629" y="995558"/>
                    <a:pt x="1212994" y="987813"/>
                  </a:cubicBezTo>
                  <a:close/>
                  <a:moveTo>
                    <a:pt x="1170275" y="1175829"/>
                  </a:moveTo>
                  <a:cubicBezTo>
                    <a:pt x="1162457" y="1173546"/>
                    <a:pt x="1157931" y="1165344"/>
                    <a:pt x="1160229" y="1157510"/>
                  </a:cubicBezTo>
                  <a:cubicBezTo>
                    <a:pt x="1162526" y="1149676"/>
                    <a:pt x="1170720" y="1145177"/>
                    <a:pt x="1178537" y="1147464"/>
                  </a:cubicBezTo>
                  <a:cubicBezTo>
                    <a:pt x="1186389" y="1149748"/>
                    <a:pt x="1190880" y="1157949"/>
                    <a:pt x="1188583" y="1165783"/>
                  </a:cubicBezTo>
                  <a:cubicBezTo>
                    <a:pt x="1188583" y="1165793"/>
                    <a:pt x="1188583" y="1165807"/>
                    <a:pt x="1188583" y="1165817"/>
                  </a:cubicBezTo>
                  <a:cubicBezTo>
                    <a:pt x="1186286" y="1173635"/>
                    <a:pt x="1178091" y="1178112"/>
                    <a:pt x="1170275" y="1175829"/>
                  </a:cubicBezTo>
                  <a:close/>
                  <a:moveTo>
                    <a:pt x="1101806" y="1872964"/>
                  </a:moveTo>
                  <a:cubicBezTo>
                    <a:pt x="1109520" y="1875484"/>
                    <a:pt x="1113909" y="1883585"/>
                    <a:pt x="1111817" y="1891420"/>
                  </a:cubicBezTo>
                  <a:cubicBezTo>
                    <a:pt x="1109109" y="1899024"/>
                    <a:pt x="1101120" y="1903379"/>
                    <a:pt x="1093269" y="1901524"/>
                  </a:cubicBezTo>
                  <a:cubicBezTo>
                    <a:pt x="1085589" y="1898904"/>
                    <a:pt x="1081269" y="1890779"/>
                    <a:pt x="1083394" y="1882955"/>
                  </a:cubicBezTo>
                  <a:cubicBezTo>
                    <a:pt x="1085795" y="1875179"/>
                    <a:pt x="1093989" y="1870742"/>
                    <a:pt x="1101806" y="1872964"/>
                  </a:cubicBezTo>
                  <a:close/>
                  <a:moveTo>
                    <a:pt x="1671977" y="513710"/>
                  </a:moveTo>
                  <a:cubicBezTo>
                    <a:pt x="1679589" y="516052"/>
                    <a:pt x="1683874" y="524126"/>
                    <a:pt x="1681543" y="531744"/>
                  </a:cubicBezTo>
                  <a:cubicBezTo>
                    <a:pt x="1681509" y="531874"/>
                    <a:pt x="1681440" y="532005"/>
                    <a:pt x="1681406" y="532135"/>
                  </a:cubicBezTo>
                  <a:cubicBezTo>
                    <a:pt x="1678903" y="539819"/>
                    <a:pt x="1670674" y="544032"/>
                    <a:pt x="1662994" y="541543"/>
                  </a:cubicBezTo>
                  <a:cubicBezTo>
                    <a:pt x="1655315" y="539054"/>
                    <a:pt x="1651097" y="530805"/>
                    <a:pt x="1653566" y="523121"/>
                  </a:cubicBezTo>
                  <a:cubicBezTo>
                    <a:pt x="1656069" y="515445"/>
                    <a:pt x="1664297" y="511231"/>
                    <a:pt x="1671977" y="513707"/>
                  </a:cubicBezTo>
                  <a:close/>
                  <a:moveTo>
                    <a:pt x="1611497" y="658739"/>
                  </a:moveTo>
                  <a:cubicBezTo>
                    <a:pt x="1613726" y="650966"/>
                    <a:pt x="1621817" y="646457"/>
                    <a:pt x="1629566" y="648669"/>
                  </a:cubicBezTo>
                  <a:cubicBezTo>
                    <a:pt x="1637349" y="650884"/>
                    <a:pt x="1641874" y="658979"/>
                    <a:pt x="1639646" y="666751"/>
                  </a:cubicBezTo>
                  <a:cubicBezTo>
                    <a:pt x="1637417" y="674524"/>
                    <a:pt x="1629326" y="679032"/>
                    <a:pt x="1621577" y="676817"/>
                  </a:cubicBezTo>
                  <a:cubicBezTo>
                    <a:pt x="1613795" y="674606"/>
                    <a:pt x="1609269" y="666511"/>
                    <a:pt x="1611497" y="658739"/>
                  </a:cubicBezTo>
                  <a:close/>
                  <a:moveTo>
                    <a:pt x="1577006" y="820077"/>
                  </a:moveTo>
                  <a:cubicBezTo>
                    <a:pt x="1569154" y="817859"/>
                    <a:pt x="1564594" y="809692"/>
                    <a:pt x="1566789" y="801833"/>
                  </a:cubicBezTo>
                  <a:cubicBezTo>
                    <a:pt x="1569017" y="793979"/>
                    <a:pt x="1577177" y="789408"/>
                    <a:pt x="1585029" y="791630"/>
                  </a:cubicBezTo>
                  <a:cubicBezTo>
                    <a:pt x="1592880" y="793848"/>
                    <a:pt x="1597475" y="802015"/>
                    <a:pt x="1595246" y="809870"/>
                  </a:cubicBezTo>
                  <a:cubicBezTo>
                    <a:pt x="1595246" y="809915"/>
                    <a:pt x="1595212" y="809956"/>
                    <a:pt x="1595212" y="809997"/>
                  </a:cubicBezTo>
                  <a:cubicBezTo>
                    <a:pt x="1592949" y="817790"/>
                    <a:pt x="1584823" y="822292"/>
                    <a:pt x="1577006" y="820077"/>
                  </a:cubicBezTo>
                  <a:close/>
                  <a:moveTo>
                    <a:pt x="1543714" y="927011"/>
                  </a:moveTo>
                  <a:cubicBezTo>
                    <a:pt x="1551429" y="929452"/>
                    <a:pt x="1555680" y="937684"/>
                    <a:pt x="1553246" y="945391"/>
                  </a:cubicBezTo>
                  <a:cubicBezTo>
                    <a:pt x="1550812" y="953102"/>
                    <a:pt x="1542583" y="957371"/>
                    <a:pt x="1534869" y="954930"/>
                  </a:cubicBezTo>
                  <a:cubicBezTo>
                    <a:pt x="1527154" y="952488"/>
                    <a:pt x="1522903" y="944256"/>
                    <a:pt x="1525337" y="936549"/>
                  </a:cubicBezTo>
                  <a:cubicBezTo>
                    <a:pt x="1525337" y="936542"/>
                    <a:pt x="1525337" y="936539"/>
                    <a:pt x="1525337" y="936532"/>
                  </a:cubicBezTo>
                  <a:cubicBezTo>
                    <a:pt x="1527669" y="928900"/>
                    <a:pt x="1535726" y="924590"/>
                    <a:pt x="1543372" y="926908"/>
                  </a:cubicBezTo>
                  <a:cubicBezTo>
                    <a:pt x="1543475" y="926942"/>
                    <a:pt x="1543611" y="926980"/>
                    <a:pt x="1543714" y="927021"/>
                  </a:cubicBezTo>
                  <a:close/>
                  <a:moveTo>
                    <a:pt x="1501440" y="1061880"/>
                  </a:moveTo>
                  <a:cubicBezTo>
                    <a:pt x="1509257" y="1064143"/>
                    <a:pt x="1513783" y="1072324"/>
                    <a:pt x="1511520" y="1080155"/>
                  </a:cubicBezTo>
                  <a:cubicBezTo>
                    <a:pt x="1509257" y="1087985"/>
                    <a:pt x="1501063" y="1092497"/>
                    <a:pt x="1493246" y="1090235"/>
                  </a:cubicBezTo>
                  <a:cubicBezTo>
                    <a:pt x="1485429" y="1087972"/>
                    <a:pt x="1480903" y="1079791"/>
                    <a:pt x="1483166" y="1071960"/>
                  </a:cubicBezTo>
                  <a:cubicBezTo>
                    <a:pt x="1485429" y="1064129"/>
                    <a:pt x="1493623" y="1059618"/>
                    <a:pt x="1501440" y="1061880"/>
                  </a:cubicBezTo>
                  <a:close/>
                  <a:moveTo>
                    <a:pt x="1449326" y="1231468"/>
                  </a:moveTo>
                  <a:cubicBezTo>
                    <a:pt x="1457109" y="1233895"/>
                    <a:pt x="1461463" y="1242179"/>
                    <a:pt x="1459029" y="1249968"/>
                  </a:cubicBezTo>
                  <a:cubicBezTo>
                    <a:pt x="1456594" y="1257758"/>
                    <a:pt x="1448332" y="1262105"/>
                    <a:pt x="1440549" y="1259678"/>
                  </a:cubicBezTo>
                  <a:cubicBezTo>
                    <a:pt x="1432732" y="1257251"/>
                    <a:pt x="1428411" y="1248967"/>
                    <a:pt x="1430812" y="1241177"/>
                  </a:cubicBezTo>
                  <a:cubicBezTo>
                    <a:pt x="1430846" y="1241119"/>
                    <a:pt x="1430846" y="1241064"/>
                    <a:pt x="1430880" y="1241006"/>
                  </a:cubicBezTo>
                  <a:cubicBezTo>
                    <a:pt x="1433315" y="1233288"/>
                    <a:pt x="1441577" y="1229016"/>
                    <a:pt x="1449291" y="1231464"/>
                  </a:cubicBezTo>
                  <a:cubicBezTo>
                    <a:pt x="1449291" y="1231471"/>
                    <a:pt x="1449326" y="1231475"/>
                    <a:pt x="1449326" y="1231478"/>
                  </a:cubicBezTo>
                  <a:close/>
                  <a:moveTo>
                    <a:pt x="1312320" y="1673068"/>
                  </a:moveTo>
                  <a:cubicBezTo>
                    <a:pt x="1304434" y="1670836"/>
                    <a:pt x="1299874" y="1662645"/>
                    <a:pt x="1302103" y="1654773"/>
                  </a:cubicBezTo>
                  <a:cubicBezTo>
                    <a:pt x="1304332" y="1646897"/>
                    <a:pt x="1312526" y="1642324"/>
                    <a:pt x="1320411" y="1644552"/>
                  </a:cubicBezTo>
                  <a:cubicBezTo>
                    <a:pt x="1328263" y="1646784"/>
                    <a:pt x="1332857" y="1654975"/>
                    <a:pt x="1330629" y="1662851"/>
                  </a:cubicBezTo>
                  <a:cubicBezTo>
                    <a:pt x="1330594" y="1662912"/>
                    <a:pt x="1330594" y="1662977"/>
                    <a:pt x="1330560" y="1663043"/>
                  </a:cubicBezTo>
                  <a:cubicBezTo>
                    <a:pt x="1328263" y="1670832"/>
                    <a:pt x="1320137" y="1675314"/>
                    <a:pt x="1312320" y="1673078"/>
                  </a:cubicBezTo>
                  <a:close/>
                  <a:moveTo>
                    <a:pt x="1366046" y="1501855"/>
                  </a:moveTo>
                  <a:cubicBezTo>
                    <a:pt x="1373726" y="1504598"/>
                    <a:pt x="1377703" y="1513036"/>
                    <a:pt x="1374960" y="1520702"/>
                  </a:cubicBezTo>
                  <a:cubicBezTo>
                    <a:pt x="1372217" y="1528368"/>
                    <a:pt x="1363783" y="1532359"/>
                    <a:pt x="1356103" y="1529616"/>
                  </a:cubicBezTo>
                  <a:cubicBezTo>
                    <a:pt x="1348457" y="1526873"/>
                    <a:pt x="1344446" y="1518436"/>
                    <a:pt x="1347189" y="1510770"/>
                  </a:cubicBezTo>
                  <a:cubicBezTo>
                    <a:pt x="1347223" y="1510745"/>
                    <a:pt x="1347223" y="1510725"/>
                    <a:pt x="1347223" y="1510701"/>
                  </a:cubicBezTo>
                  <a:cubicBezTo>
                    <a:pt x="1349931" y="1503086"/>
                    <a:pt x="1358297" y="1499105"/>
                    <a:pt x="1365909" y="1501811"/>
                  </a:cubicBezTo>
                  <a:cubicBezTo>
                    <a:pt x="1365943" y="1501824"/>
                    <a:pt x="1366012" y="1501842"/>
                    <a:pt x="1366046" y="1501859"/>
                  </a:cubicBezTo>
                  <a:close/>
                  <a:moveTo>
                    <a:pt x="1407737" y="1366807"/>
                  </a:moveTo>
                  <a:cubicBezTo>
                    <a:pt x="1415417" y="1369458"/>
                    <a:pt x="1419497" y="1377827"/>
                    <a:pt x="1416823" y="1385500"/>
                  </a:cubicBezTo>
                  <a:cubicBezTo>
                    <a:pt x="1414183" y="1393173"/>
                    <a:pt x="1405817" y="1397243"/>
                    <a:pt x="1398137" y="1394592"/>
                  </a:cubicBezTo>
                  <a:cubicBezTo>
                    <a:pt x="1390457" y="1391942"/>
                    <a:pt x="1386377" y="1383573"/>
                    <a:pt x="1389052" y="1375900"/>
                  </a:cubicBezTo>
                  <a:cubicBezTo>
                    <a:pt x="1389052" y="1375862"/>
                    <a:pt x="1389086" y="1375821"/>
                    <a:pt x="1389086" y="1375783"/>
                  </a:cubicBezTo>
                  <a:cubicBezTo>
                    <a:pt x="1391657" y="1368203"/>
                    <a:pt x="1399886" y="1364143"/>
                    <a:pt x="1407463" y="1366718"/>
                  </a:cubicBezTo>
                  <a:cubicBezTo>
                    <a:pt x="1407566" y="1366749"/>
                    <a:pt x="1407635" y="1366780"/>
                    <a:pt x="1407737" y="1366811"/>
                  </a:cubicBezTo>
                  <a:close/>
                  <a:moveTo>
                    <a:pt x="1278652" y="1779950"/>
                  </a:moveTo>
                  <a:cubicBezTo>
                    <a:pt x="1286400" y="1782189"/>
                    <a:pt x="1290857" y="1790273"/>
                    <a:pt x="1288594" y="1798008"/>
                  </a:cubicBezTo>
                  <a:cubicBezTo>
                    <a:pt x="1286366" y="1805747"/>
                    <a:pt x="1278275" y="1810204"/>
                    <a:pt x="1270560" y="1807965"/>
                  </a:cubicBezTo>
                  <a:cubicBezTo>
                    <a:pt x="1262812" y="1805733"/>
                    <a:pt x="1258354" y="1797669"/>
                    <a:pt x="1260583" y="1789941"/>
                  </a:cubicBezTo>
                  <a:cubicBezTo>
                    <a:pt x="1262606" y="1782302"/>
                    <a:pt x="1270423" y="1777749"/>
                    <a:pt x="1278069" y="1779768"/>
                  </a:cubicBezTo>
                  <a:cubicBezTo>
                    <a:pt x="1278275" y="1779820"/>
                    <a:pt x="1278446" y="1779878"/>
                    <a:pt x="1278652" y="1779936"/>
                  </a:cubicBezTo>
                  <a:close/>
                  <a:moveTo>
                    <a:pt x="1236823" y="1914871"/>
                  </a:moveTo>
                  <a:cubicBezTo>
                    <a:pt x="1244606" y="1917172"/>
                    <a:pt x="1249063" y="1925356"/>
                    <a:pt x="1246766" y="1933149"/>
                  </a:cubicBezTo>
                  <a:cubicBezTo>
                    <a:pt x="1246766" y="1933156"/>
                    <a:pt x="1246766" y="1933163"/>
                    <a:pt x="1246766" y="1933169"/>
                  </a:cubicBezTo>
                  <a:cubicBezTo>
                    <a:pt x="1244709" y="1940980"/>
                    <a:pt x="1236720" y="1945660"/>
                    <a:pt x="1228937" y="1943616"/>
                  </a:cubicBezTo>
                  <a:cubicBezTo>
                    <a:pt x="1221120" y="1941576"/>
                    <a:pt x="1216423" y="1933588"/>
                    <a:pt x="1218480" y="1925774"/>
                  </a:cubicBezTo>
                  <a:cubicBezTo>
                    <a:pt x="1218549" y="1925534"/>
                    <a:pt x="1218617" y="1925294"/>
                    <a:pt x="1218686" y="1925054"/>
                  </a:cubicBezTo>
                  <a:cubicBezTo>
                    <a:pt x="1220880" y="1917237"/>
                    <a:pt x="1228972" y="1912667"/>
                    <a:pt x="1236789" y="1914851"/>
                  </a:cubicBezTo>
                  <a:cubicBezTo>
                    <a:pt x="1236789" y="1914851"/>
                    <a:pt x="1236823" y="1914854"/>
                    <a:pt x="1236823" y="1914857"/>
                  </a:cubicBezTo>
                  <a:close/>
                  <a:moveTo>
                    <a:pt x="1414389" y="1822056"/>
                  </a:moveTo>
                  <a:cubicBezTo>
                    <a:pt x="1422000" y="1824672"/>
                    <a:pt x="1426046" y="1832969"/>
                    <a:pt x="1423440" y="1840584"/>
                  </a:cubicBezTo>
                  <a:cubicBezTo>
                    <a:pt x="1420834" y="1848203"/>
                    <a:pt x="1412537" y="1852255"/>
                    <a:pt x="1404926" y="1849636"/>
                  </a:cubicBezTo>
                  <a:cubicBezTo>
                    <a:pt x="1397349" y="1847040"/>
                    <a:pt x="1393303" y="1838853"/>
                    <a:pt x="1395806" y="1831269"/>
                  </a:cubicBezTo>
                  <a:cubicBezTo>
                    <a:pt x="1398377" y="1823592"/>
                    <a:pt x="1406709" y="1819461"/>
                    <a:pt x="1414389" y="1822039"/>
                  </a:cubicBezTo>
                  <a:cubicBezTo>
                    <a:pt x="1414389" y="1822043"/>
                    <a:pt x="1414389" y="1822043"/>
                    <a:pt x="1414389" y="1822043"/>
                  </a:cubicBezTo>
                  <a:close/>
                  <a:moveTo>
                    <a:pt x="1372320" y="1956909"/>
                  </a:moveTo>
                  <a:cubicBezTo>
                    <a:pt x="1380000" y="1959518"/>
                    <a:pt x="1384251" y="1967709"/>
                    <a:pt x="1381989" y="1975495"/>
                  </a:cubicBezTo>
                  <a:cubicBezTo>
                    <a:pt x="1379280" y="1983117"/>
                    <a:pt x="1371189" y="1987392"/>
                    <a:pt x="1363372" y="1985332"/>
                  </a:cubicBezTo>
                  <a:cubicBezTo>
                    <a:pt x="1355726" y="1982610"/>
                    <a:pt x="1351543" y="1974395"/>
                    <a:pt x="1353840" y="1966615"/>
                  </a:cubicBezTo>
                  <a:cubicBezTo>
                    <a:pt x="1356309" y="1958877"/>
                    <a:pt x="1364537" y="1954550"/>
                    <a:pt x="1372320" y="1956895"/>
                  </a:cubicBezTo>
                  <a:close/>
                  <a:moveTo>
                    <a:pt x="1456115" y="1686669"/>
                  </a:moveTo>
                  <a:cubicBezTo>
                    <a:pt x="1463931" y="1689103"/>
                    <a:pt x="1468286" y="1697407"/>
                    <a:pt x="1465852" y="1705214"/>
                  </a:cubicBezTo>
                  <a:cubicBezTo>
                    <a:pt x="1463417" y="1713024"/>
                    <a:pt x="1455120" y="1717386"/>
                    <a:pt x="1447303" y="1714951"/>
                  </a:cubicBezTo>
                  <a:cubicBezTo>
                    <a:pt x="1439486" y="1712517"/>
                    <a:pt x="1435132" y="1704209"/>
                    <a:pt x="1437566" y="1696396"/>
                  </a:cubicBezTo>
                  <a:cubicBezTo>
                    <a:pt x="1440000" y="1688582"/>
                    <a:pt x="1448297" y="1684221"/>
                    <a:pt x="1456115" y="1686655"/>
                  </a:cubicBezTo>
                  <a:close/>
                  <a:moveTo>
                    <a:pt x="1500480" y="1543560"/>
                  </a:moveTo>
                  <a:cubicBezTo>
                    <a:pt x="1508194" y="1546101"/>
                    <a:pt x="1512514" y="1554278"/>
                    <a:pt x="1510251" y="1562075"/>
                  </a:cubicBezTo>
                  <a:cubicBezTo>
                    <a:pt x="1507817" y="1569861"/>
                    <a:pt x="1499520" y="1574201"/>
                    <a:pt x="1491737" y="1571767"/>
                  </a:cubicBezTo>
                  <a:cubicBezTo>
                    <a:pt x="1483955" y="1569333"/>
                    <a:pt x="1479635" y="1561049"/>
                    <a:pt x="1482069" y="1553263"/>
                  </a:cubicBezTo>
                  <a:cubicBezTo>
                    <a:pt x="1484469" y="1545508"/>
                    <a:pt x="1492697" y="1541167"/>
                    <a:pt x="1500480" y="1543547"/>
                  </a:cubicBezTo>
                  <a:close/>
                  <a:moveTo>
                    <a:pt x="1575806" y="1301640"/>
                  </a:moveTo>
                  <a:cubicBezTo>
                    <a:pt x="1567989" y="1299302"/>
                    <a:pt x="1563566" y="1291070"/>
                    <a:pt x="1565897" y="1283256"/>
                  </a:cubicBezTo>
                  <a:cubicBezTo>
                    <a:pt x="1568194" y="1275508"/>
                    <a:pt x="1576320" y="1271064"/>
                    <a:pt x="1584103" y="1273289"/>
                  </a:cubicBezTo>
                  <a:cubicBezTo>
                    <a:pt x="1591989" y="1275343"/>
                    <a:pt x="1596720" y="1283407"/>
                    <a:pt x="1594697" y="1291300"/>
                  </a:cubicBezTo>
                  <a:cubicBezTo>
                    <a:pt x="1592640" y="1299196"/>
                    <a:pt x="1584549" y="1303931"/>
                    <a:pt x="1576663" y="1301880"/>
                  </a:cubicBezTo>
                  <a:cubicBezTo>
                    <a:pt x="1576389" y="1301805"/>
                    <a:pt x="1576080" y="1301719"/>
                    <a:pt x="1575806" y="1301627"/>
                  </a:cubicBezTo>
                  <a:close/>
                  <a:moveTo>
                    <a:pt x="1628229" y="1132135"/>
                  </a:moveTo>
                  <a:cubicBezTo>
                    <a:pt x="1620446" y="1129725"/>
                    <a:pt x="1616091" y="1121455"/>
                    <a:pt x="1618492" y="1113665"/>
                  </a:cubicBezTo>
                  <a:cubicBezTo>
                    <a:pt x="1620892" y="1105941"/>
                    <a:pt x="1629052" y="1101576"/>
                    <a:pt x="1636800" y="1103880"/>
                  </a:cubicBezTo>
                  <a:cubicBezTo>
                    <a:pt x="1644514" y="1106376"/>
                    <a:pt x="1648869" y="1114523"/>
                    <a:pt x="1646674" y="1122326"/>
                  </a:cubicBezTo>
                  <a:cubicBezTo>
                    <a:pt x="1644206" y="1130057"/>
                    <a:pt x="1636012" y="1134408"/>
                    <a:pt x="1628229" y="1132121"/>
                  </a:cubicBezTo>
                  <a:close/>
                  <a:moveTo>
                    <a:pt x="1507475" y="1998854"/>
                  </a:moveTo>
                  <a:cubicBezTo>
                    <a:pt x="1514914" y="2001024"/>
                    <a:pt x="1519166" y="2008804"/>
                    <a:pt x="1517006" y="2016230"/>
                  </a:cubicBezTo>
                  <a:cubicBezTo>
                    <a:pt x="1516869" y="2016593"/>
                    <a:pt x="1516766" y="2016950"/>
                    <a:pt x="1516629" y="2017303"/>
                  </a:cubicBezTo>
                  <a:cubicBezTo>
                    <a:pt x="1514537" y="2024942"/>
                    <a:pt x="1506617" y="2029433"/>
                    <a:pt x="1499006" y="2027332"/>
                  </a:cubicBezTo>
                  <a:cubicBezTo>
                    <a:pt x="1498800" y="2027284"/>
                    <a:pt x="1498629" y="2027229"/>
                    <a:pt x="1498457" y="2027174"/>
                  </a:cubicBezTo>
                  <a:cubicBezTo>
                    <a:pt x="1490777" y="2024513"/>
                    <a:pt x="1486594" y="2016257"/>
                    <a:pt x="1488994" y="2008499"/>
                  </a:cubicBezTo>
                  <a:cubicBezTo>
                    <a:pt x="1491463" y="2000743"/>
                    <a:pt x="1499692" y="1996430"/>
                    <a:pt x="1507475" y="1998840"/>
                  </a:cubicBezTo>
                  <a:close/>
                  <a:moveTo>
                    <a:pt x="1626994" y="1613682"/>
                  </a:moveTo>
                  <a:cubicBezTo>
                    <a:pt x="1619246" y="1611162"/>
                    <a:pt x="1615029" y="1602844"/>
                    <a:pt x="1617532" y="1595102"/>
                  </a:cubicBezTo>
                  <a:cubicBezTo>
                    <a:pt x="1619966" y="1587624"/>
                    <a:pt x="1627852" y="1583370"/>
                    <a:pt x="1635429" y="1585437"/>
                  </a:cubicBezTo>
                  <a:cubicBezTo>
                    <a:pt x="1643143" y="1588067"/>
                    <a:pt x="1647257" y="1596446"/>
                    <a:pt x="1644617" y="1604150"/>
                  </a:cubicBezTo>
                  <a:cubicBezTo>
                    <a:pt x="1642149" y="1611439"/>
                    <a:pt x="1634469" y="1615588"/>
                    <a:pt x="1626994" y="1613668"/>
                  </a:cubicBezTo>
                  <a:close/>
                  <a:moveTo>
                    <a:pt x="1814023" y="1010887"/>
                  </a:moveTo>
                  <a:cubicBezTo>
                    <a:pt x="1821635" y="1013572"/>
                    <a:pt x="1825646" y="1021931"/>
                    <a:pt x="1822972" y="1029559"/>
                  </a:cubicBezTo>
                  <a:cubicBezTo>
                    <a:pt x="1820400" y="1036900"/>
                    <a:pt x="1812514" y="1040935"/>
                    <a:pt x="1805040" y="1038744"/>
                  </a:cubicBezTo>
                  <a:cubicBezTo>
                    <a:pt x="1797360" y="1036265"/>
                    <a:pt x="1793109" y="1028013"/>
                    <a:pt x="1795611" y="1020316"/>
                  </a:cubicBezTo>
                  <a:cubicBezTo>
                    <a:pt x="1798080" y="1012622"/>
                    <a:pt x="1806343" y="1008395"/>
                    <a:pt x="1814023" y="1010873"/>
                  </a:cubicBezTo>
                  <a:close/>
                  <a:moveTo>
                    <a:pt x="1855749" y="875599"/>
                  </a:moveTo>
                  <a:cubicBezTo>
                    <a:pt x="1863463" y="878232"/>
                    <a:pt x="1867611" y="886629"/>
                    <a:pt x="1864972" y="894357"/>
                  </a:cubicBezTo>
                  <a:cubicBezTo>
                    <a:pt x="1862469" y="901742"/>
                    <a:pt x="1854652" y="905897"/>
                    <a:pt x="1847109" y="903854"/>
                  </a:cubicBezTo>
                  <a:cubicBezTo>
                    <a:pt x="1839291" y="901468"/>
                    <a:pt x="1834903" y="893208"/>
                    <a:pt x="1837303" y="885405"/>
                  </a:cubicBezTo>
                  <a:cubicBezTo>
                    <a:pt x="1839669" y="877598"/>
                    <a:pt x="1847931" y="873206"/>
                    <a:pt x="1855749" y="875592"/>
                  </a:cubicBezTo>
                  <a:close/>
                  <a:moveTo>
                    <a:pt x="1686789" y="1468807"/>
                  </a:moveTo>
                  <a:cubicBezTo>
                    <a:pt x="1684869" y="1476285"/>
                    <a:pt x="1677257" y="1480787"/>
                    <a:pt x="1669783" y="1478863"/>
                  </a:cubicBezTo>
                  <a:cubicBezTo>
                    <a:pt x="1669406" y="1478771"/>
                    <a:pt x="1669029" y="1478661"/>
                    <a:pt x="1668686" y="1478538"/>
                  </a:cubicBezTo>
                  <a:cubicBezTo>
                    <a:pt x="1660972" y="1476011"/>
                    <a:pt x="1656754" y="1467710"/>
                    <a:pt x="1659291" y="1459999"/>
                  </a:cubicBezTo>
                  <a:cubicBezTo>
                    <a:pt x="1661795" y="1452401"/>
                    <a:pt x="1669886" y="1448188"/>
                    <a:pt x="1677532" y="1450512"/>
                  </a:cubicBezTo>
                  <a:cubicBezTo>
                    <a:pt x="1684937" y="1452580"/>
                    <a:pt x="1689223" y="1460243"/>
                    <a:pt x="1687166" y="1467635"/>
                  </a:cubicBezTo>
                  <a:cubicBezTo>
                    <a:pt x="1687063" y="1468025"/>
                    <a:pt x="1686926" y="1468413"/>
                    <a:pt x="1686789" y="1468793"/>
                  </a:cubicBezTo>
                  <a:close/>
                  <a:moveTo>
                    <a:pt x="1719223" y="1315207"/>
                  </a:moveTo>
                  <a:cubicBezTo>
                    <a:pt x="1726972" y="1317731"/>
                    <a:pt x="1731223" y="1326069"/>
                    <a:pt x="1728686" y="1333828"/>
                  </a:cubicBezTo>
                  <a:cubicBezTo>
                    <a:pt x="1726286" y="1341288"/>
                    <a:pt x="1718434" y="1345550"/>
                    <a:pt x="1710857" y="1343534"/>
                  </a:cubicBezTo>
                  <a:cubicBezTo>
                    <a:pt x="1703040" y="1341223"/>
                    <a:pt x="1698549" y="1333008"/>
                    <a:pt x="1700880" y="1325181"/>
                  </a:cubicBezTo>
                  <a:cubicBezTo>
                    <a:pt x="1703177" y="1317353"/>
                    <a:pt x="1711406" y="1312883"/>
                    <a:pt x="1719223" y="1315193"/>
                  </a:cubicBezTo>
                  <a:close/>
                  <a:moveTo>
                    <a:pt x="1549543" y="1863988"/>
                  </a:moveTo>
                  <a:cubicBezTo>
                    <a:pt x="1557154" y="1866659"/>
                    <a:pt x="1561132" y="1874987"/>
                    <a:pt x="1558457" y="1882584"/>
                  </a:cubicBezTo>
                  <a:cubicBezTo>
                    <a:pt x="1555852" y="1890035"/>
                    <a:pt x="1547760" y="1894049"/>
                    <a:pt x="1540251" y="1891636"/>
                  </a:cubicBezTo>
                  <a:cubicBezTo>
                    <a:pt x="1532606" y="1889071"/>
                    <a:pt x="1528492" y="1880798"/>
                    <a:pt x="1531063" y="1873159"/>
                  </a:cubicBezTo>
                  <a:cubicBezTo>
                    <a:pt x="1533635" y="1865520"/>
                    <a:pt x="1541897" y="1861409"/>
                    <a:pt x="1549543" y="1863974"/>
                  </a:cubicBezTo>
                  <a:close/>
                  <a:moveTo>
                    <a:pt x="1591372" y="1728635"/>
                  </a:moveTo>
                  <a:cubicBezTo>
                    <a:pt x="1598846" y="1730963"/>
                    <a:pt x="1603029" y="1738910"/>
                    <a:pt x="1600697" y="1746384"/>
                  </a:cubicBezTo>
                  <a:cubicBezTo>
                    <a:pt x="1600594" y="1746641"/>
                    <a:pt x="1600526" y="1746895"/>
                    <a:pt x="1600423" y="1747149"/>
                  </a:cubicBezTo>
                  <a:cubicBezTo>
                    <a:pt x="1598469" y="1754613"/>
                    <a:pt x="1590823" y="1759077"/>
                    <a:pt x="1583383" y="1757119"/>
                  </a:cubicBezTo>
                  <a:cubicBezTo>
                    <a:pt x="1583006" y="1757023"/>
                    <a:pt x="1582629" y="1756907"/>
                    <a:pt x="1582251" y="1756776"/>
                  </a:cubicBezTo>
                  <a:cubicBezTo>
                    <a:pt x="1574469" y="1754256"/>
                    <a:pt x="1570217" y="1745915"/>
                    <a:pt x="1572720" y="1738139"/>
                  </a:cubicBezTo>
                  <a:cubicBezTo>
                    <a:pt x="1575257" y="1730363"/>
                    <a:pt x="1583589" y="1726104"/>
                    <a:pt x="1591372" y="1728621"/>
                  </a:cubicBezTo>
                  <a:close/>
                  <a:moveTo>
                    <a:pt x="1933132" y="625320"/>
                  </a:moveTo>
                  <a:cubicBezTo>
                    <a:pt x="1925486" y="622773"/>
                    <a:pt x="1921337" y="614503"/>
                    <a:pt x="1923874" y="606844"/>
                  </a:cubicBezTo>
                  <a:cubicBezTo>
                    <a:pt x="1926411" y="599188"/>
                    <a:pt x="1934709" y="595046"/>
                    <a:pt x="1942354" y="597593"/>
                  </a:cubicBezTo>
                  <a:cubicBezTo>
                    <a:pt x="1949692" y="599726"/>
                    <a:pt x="1953909" y="607396"/>
                    <a:pt x="1951783" y="614729"/>
                  </a:cubicBezTo>
                  <a:cubicBezTo>
                    <a:pt x="1951646" y="615158"/>
                    <a:pt x="1951509" y="615583"/>
                    <a:pt x="1951337" y="615998"/>
                  </a:cubicBezTo>
                  <a:cubicBezTo>
                    <a:pt x="1949451" y="623311"/>
                    <a:pt x="1941977" y="627700"/>
                    <a:pt x="1934674" y="625800"/>
                  </a:cubicBezTo>
                  <a:cubicBezTo>
                    <a:pt x="1934126" y="625667"/>
                    <a:pt x="1933646" y="625502"/>
                    <a:pt x="1933132" y="625307"/>
                  </a:cubicBezTo>
                  <a:close/>
                  <a:moveTo>
                    <a:pt x="1909577" y="750669"/>
                  </a:moveTo>
                  <a:cubicBezTo>
                    <a:pt x="1907760" y="758195"/>
                    <a:pt x="1900183" y="762820"/>
                    <a:pt x="1892640" y="760999"/>
                  </a:cubicBezTo>
                  <a:cubicBezTo>
                    <a:pt x="1892297" y="760913"/>
                    <a:pt x="1891955" y="760817"/>
                    <a:pt x="1891611" y="760704"/>
                  </a:cubicBezTo>
                  <a:cubicBezTo>
                    <a:pt x="1883795" y="758376"/>
                    <a:pt x="1879372" y="750158"/>
                    <a:pt x="1881703" y="742348"/>
                  </a:cubicBezTo>
                  <a:cubicBezTo>
                    <a:pt x="1884034" y="734541"/>
                    <a:pt x="1892229" y="730101"/>
                    <a:pt x="1900046" y="732429"/>
                  </a:cubicBezTo>
                  <a:cubicBezTo>
                    <a:pt x="1907486" y="734387"/>
                    <a:pt x="1911909" y="742005"/>
                    <a:pt x="1909955" y="749441"/>
                  </a:cubicBezTo>
                  <a:cubicBezTo>
                    <a:pt x="1909852" y="749856"/>
                    <a:pt x="1909714" y="750264"/>
                    <a:pt x="1909577" y="750669"/>
                  </a:cubicBezTo>
                  <a:close/>
                  <a:moveTo>
                    <a:pt x="1763006" y="1173947"/>
                  </a:moveTo>
                  <a:cubicBezTo>
                    <a:pt x="1755257" y="1171409"/>
                    <a:pt x="1751040" y="1163068"/>
                    <a:pt x="1753577" y="1155316"/>
                  </a:cubicBezTo>
                  <a:cubicBezTo>
                    <a:pt x="1756115" y="1147567"/>
                    <a:pt x="1764446" y="1143340"/>
                    <a:pt x="1772194" y="1145877"/>
                  </a:cubicBezTo>
                  <a:cubicBezTo>
                    <a:pt x="1779874" y="1148637"/>
                    <a:pt x="1783852" y="1157099"/>
                    <a:pt x="1781109" y="1164775"/>
                  </a:cubicBezTo>
                  <a:cubicBezTo>
                    <a:pt x="1778469" y="1172147"/>
                    <a:pt x="1770514" y="1176168"/>
                    <a:pt x="1763006" y="1173947"/>
                  </a:cubicBezTo>
                  <a:close/>
                </a:path>
              </a:pathLst>
            </a:custGeom>
            <a:solidFill>
              <a:schemeClr val="accent1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>
                <a:cs typeface="汉仪雅酷黑简" panose="00020600040101010101" charset="-122"/>
              </a:endParaRPr>
            </a:p>
          </p:txBody>
        </p:sp>
        <p:pic>
          <p:nvPicPr>
            <p:cNvPr id="20" name="图片 19" descr="E:/设计图片素材3/pexels-mantasink-18664364.jpgpexels-mantasink-1866436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75" y="3258"/>
              <a:ext cx="12571" cy="1257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2" h="6302">
                  <a:moveTo>
                    <a:pt x="3151" y="0"/>
                  </a:moveTo>
                  <a:cubicBezTo>
                    <a:pt x="4891" y="0"/>
                    <a:pt x="6302" y="1411"/>
                    <a:pt x="6302" y="3151"/>
                  </a:cubicBezTo>
                  <a:cubicBezTo>
                    <a:pt x="6302" y="4891"/>
                    <a:pt x="4891" y="6302"/>
                    <a:pt x="3151" y="6302"/>
                  </a:cubicBezTo>
                  <a:cubicBezTo>
                    <a:pt x="1411" y="6302"/>
                    <a:pt x="0" y="4891"/>
                    <a:pt x="0" y="3151"/>
                  </a:cubicBezTo>
                  <a:cubicBezTo>
                    <a:pt x="0" y="1411"/>
                    <a:pt x="1411" y="0"/>
                    <a:pt x="3151" y="0"/>
                  </a:cubicBezTo>
                  <a:close/>
                </a:path>
              </a:pathLst>
            </a:custGeom>
            <a:ln w="215900">
              <a:solidFill>
                <a:srgbClr val="FFFFFF"/>
              </a:solidFill>
            </a:ln>
            <a:effectLst>
              <a:outerShdw blurRad="228600" dist="1524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1" name="任意多边形: 形状 17"/>
            <p:cNvSpPr/>
            <p:nvPr>
              <p:custDataLst>
                <p:tags r:id="rId12"/>
              </p:custDataLst>
            </p:nvPr>
          </p:nvSpPr>
          <p:spPr>
            <a:xfrm>
              <a:off x="2464" y="12733"/>
              <a:ext cx="2469" cy="2464"/>
            </a:xfrm>
            <a:custGeom>
              <a:avLst/>
              <a:gdLst>
                <a:gd name="connsiteX0" fmla="*/ 1017007 w 1018242"/>
                <a:gd name="connsiteY0" fmla="*/ 541608 h 1014892"/>
                <a:gd name="connsiteX1" fmla="*/ 1014758 w 1018242"/>
                <a:gd name="connsiteY1" fmla="*/ 545723 h 1014892"/>
                <a:gd name="connsiteX2" fmla="*/ 946379 w 1018242"/>
                <a:gd name="connsiteY2" fmla="*/ 613883 h 1014892"/>
                <a:gd name="connsiteX3" fmla="*/ 548075 w 1018242"/>
                <a:gd name="connsiteY3" fmla="*/ 1010431 h 1014892"/>
                <a:gd name="connsiteX4" fmla="*/ 540189 w 1018242"/>
                <a:gd name="connsiteY4" fmla="*/ 1013997 h 1014892"/>
                <a:gd name="connsiteX5" fmla="*/ 474213 w 1018242"/>
                <a:gd name="connsiteY5" fmla="*/ 1013723 h 1014892"/>
                <a:gd name="connsiteX6" fmla="*/ 1016884 w 1018242"/>
                <a:gd name="connsiteY6" fmla="*/ 471563 h 1014892"/>
                <a:gd name="connsiteX7" fmla="*/ 1017539 w 1018242"/>
                <a:gd name="connsiteY7" fmla="*/ 480614 h 1014892"/>
                <a:gd name="connsiteX8" fmla="*/ 1017007 w 1018242"/>
                <a:gd name="connsiteY8" fmla="*/ 541608 h 1014892"/>
                <a:gd name="connsiteX9" fmla="*/ 770058 w 1018242"/>
                <a:gd name="connsiteY9" fmla="*/ 644877 h 1014892"/>
                <a:gd name="connsiteX10" fmla="*/ 767116 w 1018242"/>
                <a:gd name="connsiteY10" fmla="*/ 648374 h 1014892"/>
                <a:gd name="connsiteX11" fmla="*/ 766451 w 1018242"/>
                <a:gd name="connsiteY11" fmla="*/ 647791 h 1014892"/>
                <a:gd name="connsiteX12" fmla="*/ 774426 w 1018242"/>
                <a:gd name="connsiteY12" fmla="*/ 631745 h 1014892"/>
                <a:gd name="connsiteX13" fmla="*/ 799701 w 1018242"/>
                <a:gd name="connsiteY13" fmla="*/ 546785 h 1014892"/>
                <a:gd name="connsiteX14" fmla="*/ 802903 w 1018242"/>
                <a:gd name="connsiteY14" fmla="*/ 540203 h 1014892"/>
                <a:gd name="connsiteX15" fmla="*/ 990594 w 1018242"/>
                <a:gd name="connsiteY15" fmla="*/ 353414 h 1014892"/>
                <a:gd name="connsiteX16" fmla="*/ 992791 w 1018242"/>
                <a:gd name="connsiteY16" fmla="*/ 350740 h 1014892"/>
                <a:gd name="connsiteX17" fmla="*/ 994279 w 1018242"/>
                <a:gd name="connsiteY17" fmla="*/ 350980 h 1014892"/>
                <a:gd name="connsiteX18" fmla="*/ 1007243 w 1018242"/>
                <a:gd name="connsiteY18" fmla="*/ 401825 h 1014892"/>
                <a:gd name="connsiteX19" fmla="*/ 1004239 w 1018242"/>
                <a:gd name="connsiteY19" fmla="*/ 411905 h 1014892"/>
                <a:gd name="connsiteX20" fmla="*/ 770058 w 1018242"/>
                <a:gd name="connsiteY20" fmla="*/ 644877 h 1014892"/>
                <a:gd name="connsiteX21" fmla="*/ 801967 w 1018242"/>
                <a:gd name="connsiteY21" fmla="*/ 468545 h 1014892"/>
                <a:gd name="connsiteX22" fmla="*/ 800418 w 1018242"/>
                <a:gd name="connsiteY22" fmla="*/ 469917 h 1014892"/>
                <a:gd name="connsiteX23" fmla="*/ 796139 w 1018242"/>
                <a:gd name="connsiteY23" fmla="*/ 446603 h 1014892"/>
                <a:gd name="connsiteX24" fmla="*/ 787403 w 1018242"/>
                <a:gd name="connsiteY24" fmla="*/ 414237 h 1014892"/>
                <a:gd name="connsiteX25" fmla="*/ 788308 w 1018242"/>
                <a:gd name="connsiteY25" fmla="*/ 410157 h 1014892"/>
                <a:gd name="connsiteX26" fmla="*/ 946948 w 1018242"/>
                <a:gd name="connsiteY26" fmla="*/ 252305 h 1014892"/>
                <a:gd name="connsiteX27" fmla="*/ 948549 w 1018242"/>
                <a:gd name="connsiteY27" fmla="*/ 250900 h 1014892"/>
                <a:gd name="connsiteX28" fmla="*/ 954487 w 1018242"/>
                <a:gd name="connsiteY28" fmla="*/ 261322 h 1014892"/>
                <a:gd name="connsiteX29" fmla="*/ 972124 w 1018242"/>
                <a:gd name="connsiteY29" fmla="*/ 295917 h 1014892"/>
                <a:gd name="connsiteX30" fmla="*/ 971380 w 1018242"/>
                <a:gd name="connsiteY30" fmla="*/ 299928 h 1014892"/>
                <a:gd name="connsiteX31" fmla="*/ 801943 w 1018242"/>
                <a:gd name="connsiteY31" fmla="*/ 468545 h 1014892"/>
                <a:gd name="connsiteX32" fmla="*/ 735419 w 1018242"/>
                <a:gd name="connsiteY32" fmla="*/ 319539 h 1014892"/>
                <a:gd name="connsiteX33" fmla="*/ 887606 w 1018242"/>
                <a:gd name="connsiteY33" fmla="*/ 167380 h 1014892"/>
                <a:gd name="connsiteX34" fmla="*/ 919293 w 1018242"/>
                <a:gd name="connsiteY34" fmla="*/ 206020 h 1014892"/>
                <a:gd name="connsiteX35" fmla="*/ 764339 w 1018242"/>
                <a:gd name="connsiteY35" fmla="*/ 360923 h 1014892"/>
                <a:gd name="connsiteX36" fmla="*/ 735405 w 1018242"/>
                <a:gd name="connsiteY36" fmla="*/ 319539 h 1014892"/>
                <a:gd name="connsiteX37" fmla="*/ 677476 w 1018242"/>
                <a:gd name="connsiteY37" fmla="*/ 267186 h 1014892"/>
                <a:gd name="connsiteX38" fmla="*/ 656397 w 1018242"/>
                <a:gd name="connsiteY38" fmla="*/ 253437 h 1014892"/>
                <a:gd name="connsiteX39" fmla="*/ 811506 w 1018242"/>
                <a:gd name="connsiteY39" fmla="*/ 98568 h 1014892"/>
                <a:gd name="connsiteX40" fmla="*/ 850125 w 1018242"/>
                <a:gd name="connsiteY40" fmla="*/ 130077 h 1014892"/>
                <a:gd name="connsiteX41" fmla="*/ 697670 w 1018242"/>
                <a:gd name="connsiteY41" fmla="*/ 282340 h 1014892"/>
                <a:gd name="connsiteX42" fmla="*/ 677445 w 1018242"/>
                <a:gd name="connsiteY42" fmla="*/ 267186 h 1014892"/>
                <a:gd name="connsiteX43" fmla="*/ 607506 w 1018242"/>
                <a:gd name="connsiteY43" fmla="*/ 228511 h 1014892"/>
                <a:gd name="connsiteX44" fmla="*/ 603175 w 1018242"/>
                <a:gd name="connsiteY44" fmla="*/ 229711 h 1014892"/>
                <a:gd name="connsiteX45" fmla="*/ 548880 w 1018242"/>
                <a:gd name="connsiteY45" fmla="*/ 216923 h 1014892"/>
                <a:gd name="connsiteX46" fmla="*/ 547814 w 1018242"/>
                <a:gd name="connsiteY46" fmla="*/ 216751 h 1014892"/>
                <a:gd name="connsiteX47" fmla="*/ 547221 w 1018242"/>
                <a:gd name="connsiteY47" fmla="*/ 215791 h 1014892"/>
                <a:gd name="connsiteX48" fmla="*/ 549847 w 1018242"/>
                <a:gd name="connsiteY48" fmla="*/ 213905 h 1014892"/>
                <a:gd name="connsiteX49" fmla="*/ 716733 w 1018242"/>
                <a:gd name="connsiteY49" fmla="*/ 47757 h 1014892"/>
                <a:gd name="connsiteX50" fmla="*/ 722887 w 1018242"/>
                <a:gd name="connsiteY50" fmla="*/ 46694 h 1014892"/>
                <a:gd name="connsiteX51" fmla="*/ 722932 w 1018242"/>
                <a:gd name="connsiteY51" fmla="*/ 46728 h 1014892"/>
                <a:gd name="connsiteX52" fmla="*/ 767226 w 1018242"/>
                <a:gd name="connsiteY52" fmla="*/ 69151 h 1014892"/>
                <a:gd name="connsiteX53" fmla="*/ 764843 w 1018242"/>
                <a:gd name="connsiteY53" fmla="*/ 71825 h 1014892"/>
                <a:gd name="connsiteX54" fmla="*/ 607475 w 1018242"/>
                <a:gd name="connsiteY54" fmla="*/ 228511 h 1014892"/>
                <a:gd name="connsiteX55" fmla="*/ 476682 w 1018242"/>
                <a:gd name="connsiteY55" fmla="*/ 214043 h 1014892"/>
                <a:gd name="connsiteX56" fmla="*/ 472224 w 1018242"/>
                <a:gd name="connsiteY56" fmla="*/ 216408 h 1014892"/>
                <a:gd name="connsiteX57" fmla="*/ 372885 w 1018242"/>
                <a:gd name="connsiteY57" fmla="*/ 247471 h 1014892"/>
                <a:gd name="connsiteX58" fmla="*/ 371784 w 1018242"/>
                <a:gd name="connsiteY58" fmla="*/ 247848 h 1014892"/>
                <a:gd name="connsiteX59" fmla="*/ 370879 w 1018242"/>
                <a:gd name="connsiteY59" fmla="*/ 247711 h 1014892"/>
                <a:gd name="connsiteX60" fmla="*/ 373135 w 1018242"/>
                <a:gd name="connsiteY60" fmla="*/ 245346 h 1014892"/>
                <a:gd name="connsiteX61" fmla="*/ 607396 w 1018242"/>
                <a:gd name="connsiteY61" fmla="*/ 12065 h 1014892"/>
                <a:gd name="connsiteX62" fmla="*/ 612230 w 1018242"/>
                <a:gd name="connsiteY62" fmla="*/ 10420 h 1014892"/>
                <a:gd name="connsiteX63" fmla="*/ 665431 w 1018242"/>
                <a:gd name="connsiteY63" fmla="*/ 24374 h 1014892"/>
                <a:gd name="connsiteX64" fmla="*/ 666484 w 1018242"/>
                <a:gd name="connsiteY64" fmla="*/ 25026 h 1014892"/>
                <a:gd name="connsiteX65" fmla="*/ 664355 w 1018242"/>
                <a:gd name="connsiteY65" fmla="*/ 27322 h 1014892"/>
                <a:gd name="connsiteX66" fmla="*/ 476651 w 1018242"/>
                <a:gd name="connsiteY66" fmla="*/ 214043 h 1014892"/>
                <a:gd name="connsiteX67" fmla="*/ 0 w 1018242"/>
                <a:gd name="connsiteY67" fmla="*/ 532111 h 1014892"/>
                <a:gd name="connsiteX68" fmla="*/ 642 w 1018242"/>
                <a:gd name="connsiteY68" fmla="*/ 473757 h 1014892"/>
                <a:gd name="connsiteX69" fmla="*/ 3134 w 1018242"/>
                <a:gd name="connsiteY69" fmla="*/ 469162 h 1014892"/>
                <a:gd name="connsiteX70" fmla="*/ 120669 w 1018242"/>
                <a:gd name="connsiteY70" fmla="*/ 352077 h 1014892"/>
                <a:gd name="connsiteX71" fmla="*/ 469372 w 1018242"/>
                <a:gd name="connsiteY71" fmla="*/ 4831 h 1014892"/>
                <a:gd name="connsiteX72" fmla="*/ 478255 w 1018242"/>
                <a:gd name="connsiteY72" fmla="*/ 820 h 1014892"/>
                <a:gd name="connsiteX73" fmla="*/ 541458 w 1018242"/>
                <a:gd name="connsiteY73" fmla="*/ 957 h 1014892"/>
                <a:gd name="connsiteX74" fmla="*/ 543679 w 1018242"/>
                <a:gd name="connsiteY74" fmla="*/ 1197 h 1014892"/>
                <a:gd name="connsiteX75" fmla="*/ 755 w 1018242"/>
                <a:gd name="connsiteY75" fmla="*/ 543631 h 1014892"/>
                <a:gd name="connsiteX76" fmla="*/ 0 w 1018242"/>
                <a:gd name="connsiteY76" fmla="*/ 532111 h 1014892"/>
                <a:gd name="connsiteX77" fmla="*/ 14020 w 1018242"/>
                <a:gd name="connsiteY77" fmla="*/ 383791 h 1014892"/>
                <a:gd name="connsiteX78" fmla="*/ 30367 w 1018242"/>
                <a:gd name="connsiteY78" fmla="*/ 333322 h 1014892"/>
                <a:gd name="connsiteX79" fmla="*/ 57912 w 1018242"/>
                <a:gd name="connsiteY79" fmla="*/ 271197 h 1014892"/>
                <a:gd name="connsiteX80" fmla="*/ 61386 w 1018242"/>
                <a:gd name="connsiteY80" fmla="*/ 266534 h 1014892"/>
                <a:gd name="connsiteX81" fmla="*/ 267189 w 1018242"/>
                <a:gd name="connsiteY81" fmla="*/ 61917 h 1014892"/>
                <a:gd name="connsiteX82" fmla="*/ 283135 w 1018242"/>
                <a:gd name="connsiteY82" fmla="*/ 52420 h 1014892"/>
                <a:gd name="connsiteX83" fmla="*/ 382584 w 1018242"/>
                <a:gd name="connsiteY83" fmla="*/ 15768 h 1014892"/>
                <a:gd name="connsiteX84" fmla="*/ 384470 w 1018242"/>
                <a:gd name="connsiteY84" fmla="*/ 15391 h 1014892"/>
                <a:gd name="connsiteX85" fmla="*/ 15138 w 1018242"/>
                <a:gd name="connsiteY85" fmla="*/ 384340 h 1014892"/>
                <a:gd name="connsiteX86" fmla="*/ 14020 w 1018242"/>
                <a:gd name="connsiteY86" fmla="*/ 383791 h 1014892"/>
                <a:gd name="connsiteX87" fmla="*/ 246319 w 1018242"/>
                <a:gd name="connsiteY87" fmla="*/ 371482 h 1014892"/>
                <a:gd name="connsiteX88" fmla="*/ 249162 w 1018242"/>
                <a:gd name="connsiteY88" fmla="*/ 368157 h 1014892"/>
                <a:gd name="connsiteX89" fmla="*/ 249847 w 1018242"/>
                <a:gd name="connsiteY89" fmla="*/ 368671 h 1014892"/>
                <a:gd name="connsiteX90" fmla="*/ 244704 w 1018242"/>
                <a:gd name="connsiteY90" fmla="*/ 378923 h 1014892"/>
                <a:gd name="connsiteX91" fmla="*/ 217434 w 1018242"/>
                <a:gd name="connsiteY91" fmla="*/ 469951 h 1014892"/>
                <a:gd name="connsiteX92" fmla="*/ 214735 w 1018242"/>
                <a:gd name="connsiteY92" fmla="*/ 474785 h 1014892"/>
                <a:gd name="connsiteX93" fmla="*/ 42686 w 1018242"/>
                <a:gd name="connsiteY93" fmla="*/ 646180 h 1014892"/>
                <a:gd name="connsiteX94" fmla="*/ 26712 w 1018242"/>
                <a:gd name="connsiteY94" fmla="*/ 662054 h 1014892"/>
                <a:gd name="connsiteX95" fmla="*/ 24628 w 1018242"/>
                <a:gd name="connsiteY95" fmla="*/ 663974 h 1014892"/>
                <a:gd name="connsiteX96" fmla="*/ 23435 w 1018242"/>
                <a:gd name="connsiteY96" fmla="*/ 663905 h 1014892"/>
                <a:gd name="connsiteX97" fmla="*/ 10406 w 1018242"/>
                <a:gd name="connsiteY97" fmla="*/ 612751 h 1014892"/>
                <a:gd name="connsiteX98" fmla="*/ 13211 w 1018242"/>
                <a:gd name="connsiteY98" fmla="*/ 603460 h 1014892"/>
                <a:gd name="connsiteX99" fmla="*/ 246319 w 1018242"/>
                <a:gd name="connsiteY99" fmla="*/ 371482 h 1014892"/>
                <a:gd name="connsiteX100" fmla="*/ 216343 w 1018242"/>
                <a:gd name="connsiteY100" fmla="*/ 545962 h 1014892"/>
                <a:gd name="connsiteX101" fmla="*/ 217581 w 1018242"/>
                <a:gd name="connsiteY101" fmla="*/ 544934 h 1014892"/>
                <a:gd name="connsiteX102" fmla="*/ 218994 w 1018242"/>
                <a:gd name="connsiteY102" fmla="*/ 553642 h 1014892"/>
                <a:gd name="connsiteX103" fmla="*/ 230380 w 1018242"/>
                <a:gd name="connsiteY103" fmla="*/ 599757 h 1014892"/>
                <a:gd name="connsiteX104" fmla="*/ 229008 w 1018242"/>
                <a:gd name="connsiteY104" fmla="*/ 605346 h 1014892"/>
                <a:gd name="connsiteX105" fmla="*/ 72000 w 1018242"/>
                <a:gd name="connsiteY105" fmla="*/ 761551 h 1014892"/>
                <a:gd name="connsiteX106" fmla="*/ 70050 w 1018242"/>
                <a:gd name="connsiteY106" fmla="*/ 764465 h 1014892"/>
                <a:gd name="connsiteX107" fmla="*/ 69021 w 1018242"/>
                <a:gd name="connsiteY107" fmla="*/ 763951 h 1014892"/>
                <a:gd name="connsiteX108" fmla="*/ 59325 w 1018242"/>
                <a:gd name="connsiteY108" fmla="*/ 746363 h 1014892"/>
                <a:gd name="connsiteX109" fmla="*/ 45710 w 1018242"/>
                <a:gd name="connsiteY109" fmla="*/ 719243 h 1014892"/>
                <a:gd name="connsiteX110" fmla="*/ 46276 w 1018242"/>
                <a:gd name="connsiteY110" fmla="*/ 715162 h 1014892"/>
                <a:gd name="connsiteX111" fmla="*/ 216343 w 1018242"/>
                <a:gd name="connsiteY111" fmla="*/ 545962 h 1014892"/>
                <a:gd name="connsiteX112" fmla="*/ 282947 w 1018242"/>
                <a:gd name="connsiteY112" fmla="*/ 695071 h 1014892"/>
                <a:gd name="connsiteX113" fmla="*/ 130211 w 1018242"/>
                <a:gd name="connsiteY113" fmla="*/ 847574 h 1014892"/>
                <a:gd name="connsiteX114" fmla="*/ 98301 w 1018242"/>
                <a:gd name="connsiteY114" fmla="*/ 808763 h 1014892"/>
                <a:gd name="connsiteX115" fmla="*/ 253715 w 1018242"/>
                <a:gd name="connsiteY115" fmla="*/ 653517 h 1014892"/>
                <a:gd name="connsiteX116" fmla="*/ 282930 w 1018242"/>
                <a:gd name="connsiteY116" fmla="*/ 695071 h 1014892"/>
                <a:gd name="connsiteX117" fmla="*/ 361848 w 1018242"/>
                <a:gd name="connsiteY117" fmla="*/ 761174 h 1014892"/>
                <a:gd name="connsiteX118" fmla="*/ 206442 w 1018242"/>
                <a:gd name="connsiteY118" fmla="*/ 916454 h 1014892"/>
                <a:gd name="connsiteX119" fmla="*/ 167397 w 1018242"/>
                <a:gd name="connsiteY119" fmla="*/ 884637 h 1014892"/>
                <a:gd name="connsiteX120" fmla="*/ 320064 w 1018242"/>
                <a:gd name="connsiteY120" fmla="*/ 732100 h 1014892"/>
                <a:gd name="connsiteX121" fmla="*/ 361848 w 1018242"/>
                <a:gd name="connsiteY121" fmla="*/ 761174 h 1014892"/>
                <a:gd name="connsiteX122" fmla="*/ 410946 w 1018242"/>
                <a:gd name="connsiteY122" fmla="*/ 785791 h 1014892"/>
                <a:gd name="connsiteX123" fmla="*/ 415986 w 1018242"/>
                <a:gd name="connsiteY123" fmla="*/ 784557 h 1014892"/>
                <a:gd name="connsiteX124" fmla="*/ 465727 w 1018242"/>
                <a:gd name="connsiteY124" fmla="*/ 796385 h 1014892"/>
                <a:gd name="connsiteX125" fmla="*/ 471463 w 1018242"/>
                <a:gd name="connsiteY125" fmla="*/ 797243 h 1014892"/>
                <a:gd name="connsiteX126" fmla="*/ 469434 w 1018242"/>
                <a:gd name="connsiteY126" fmla="*/ 799506 h 1014892"/>
                <a:gd name="connsiteX127" fmla="*/ 300477 w 1018242"/>
                <a:gd name="connsiteY127" fmla="*/ 967780 h 1014892"/>
                <a:gd name="connsiteX128" fmla="*/ 295965 w 1018242"/>
                <a:gd name="connsiteY128" fmla="*/ 968706 h 1014892"/>
                <a:gd name="connsiteX129" fmla="*/ 252655 w 1018242"/>
                <a:gd name="connsiteY129" fmla="*/ 946214 h 1014892"/>
                <a:gd name="connsiteX130" fmla="*/ 251082 w 1018242"/>
                <a:gd name="connsiteY130" fmla="*/ 945117 h 1014892"/>
                <a:gd name="connsiteX131" fmla="*/ 253386 w 1018242"/>
                <a:gd name="connsiteY131" fmla="*/ 942682 h 1014892"/>
                <a:gd name="connsiteX132" fmla="*/ 410946 w 1018242"/>
                <a:gd name="connsiteY132" fmla="*/ 785791 h 1014892"/>
                <a:gd name="connsiteX133" fmla="*/ 542483 w 1018242"/>
                <a:gd name="connsiteY133" fmla="*/ 799608 h 1014892"/>
                <a:gd name="connsiteX134" fmla="*/ 548044 w 1018242"/>
                <a:gd name="connsiteY134" fmla="*/ 797037 h 1014892"/>
                <a:gd name="connsiteX135" fmla="*/ 647099 w 1018242"/>
                <a:gd name="connsiteY135" fmla="*/ 765048 h 1014892"/>
                <a:gd name="connsiteX136" fmla="*/ 649687 w 1018242"/>
                <a:gd name="connsiteY136" fmla="*/ 763883 h 1014892"/>
                <a:gd name="connsiteX137" fmla="*/ 650435 w 1018242"/>
                <a:gd name="connsiteY137" fmla="*/ 764706 h 1014892"/>
                <a:gd name="connsiteX138" fmla="*/ 647795 w 1018242"/>
                <a:gd name="connsiteY138" fmla="*/ 766591 h 1014892"/>
                <a:gd name="connsiteX139" fmla="*/ 410507 w 1018242"/>
                <a:gd name="connsiteY139" fmla="*/ 1002682 h 1014892"/>
                <a:gd name="connsiteX140" fmla="*/ 406663 w 1018242"/>
                <a:gd name="connsiteY140" fmla="*/ 1004500 h 1014892"/>
                <a:gd name="connsiteX141" fmla="*/ 351264 w 1018242"/>
                <a:gd name="connsiteY141" fmla="*/ 990134 h 1014892"/>
                <a:gd name="connsiteX142" fmla="*/ 353520 w 1018242"/>
                <a:gd name="connsiteY142" fmla="*/ 987631 h 1014892"/>
                <a:gd name="connsiteX143" fmla="*/ 542483 w 1018242"/>
                <a:gd name="connsiteY143" fmla="*/ 799608 h 1014892"/>
                <a:gd name="connsiteX144" fmla="*/ 1002381 w 1018242"/>
                <a:gd name="connsiteY144" fmla="*/ 630751 h 1014892"/>
                <a:gd name="connsiteX145" fmla="*/ 1003005 w 1018242"/>
                <a:gd name="connsiteY145" fmla="*/ 631060 h 1014892"/>
                <a:gd name="connsiteX146" fmla="*/ 996967 w 1018242"/>
                <a:gd name="connsiteY146" fmla="*/ 652763 h 1014892"/>
                <a:gd name="connsiteX147" fmla="*/ 960360 w 1018242"/>
                <a:gd name="connsiteY147" fmla="*/ 742385 h 1014892"/>
                <a:gd name="connsiteX148" fmla="*/ 954899 w 1018242"/>
                <a:gd name="connsiteY148" fmla="*/ 749860 h 1014892"/>
                <a:gd name="connsiteX149" fmla="*/ 752812 w 1018242"/>
                <a:gd name="connsiteY149" fmla="*/ 951220 h 1014892"/>
                <a:gd name="connsiteX150" fmla="*/ 734747 w 1018242"/>
                <a:gd name="connsiteY150" fmla="*/ 962294 h 1014892"/>
                <a:gd name="connsiteX151" fmla="*/ 633882 w 1018242"/>
                <a:gd name="connsiteY151" fmla="*/ 999391 h 1014892"/>
                <a:gd name="connsiteX152" fmla="*/ 633460 w 1018242"/>
                <a:gd name="connsiteY152" fmla="*/ 999460 h 1014892"/>
                <a:gd name="connsiteX153" fmla="*/ 1002381 w 1018242"/>
                <a:gd name="connsiteY153" fmla="*/ 630751 h 101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018242" h="1014892">
                  <a:moveTo>
                    <a:pt x="1017007" y="541608"/>
                  </a:moveTo>
                  <a:cubicBezTo>
                    <a:pt x="1016716" y="543186"/>
                    <a:pt x="1015927" y="544625"/>
                    <a:pt x="1014758" y="545723"/>
                  </a:cubicBezTo>
                  <a:cubicBezTo>
                    <a:pt x="992006" y="568488"/>
                    <a:pt x="969213" y="591220"/>
                    <a:pt x="946379" y="613883"/>
                  </a:cubicBezTo>
                  <a:cubicBezTo>
                    <a:pt x="813597" y="746054"/>
                    <a:pt x="680829" y="878225"/>
                    <a:pt x="548075" y="1010431"/>
                  </a:cubicBezTo>
                  <a:cubicBezTo>
                    <a:pt x="546038" y="1012625"/>
                    <a:pt x="543192" y="1013928"/>
                    <a:pt x="540189" y="1013997"/>
                  </a:cubicBezTo>
                  <a:cubicBezTo>
                    <a:pt x="518212" y="1015265"/>
                    <a:pt x="496176" y="1015197"/>
                    <a:pt x="474213" y="1013723"/>
                  </a:cubicBezTo>
                  <a:cubicBezTo>
                    <a:pt x="654786" y="833346"/>
                    <a:pt x="835674" y="652625"/>
                    <a:pt x="1016884" y="471563"/>
                  </a:cubicBezTo>
                  <a:cubicBezTo>
                    <a:pt x="1017144" y="475094"/>
                    <a:pt x="1017395" y="477871"/>
                    <a:pt x="1017539" y="480614"/>
                  </a:cubicBezTo>
                  <a:cubicBezTo>
                    <a:pt x="1018629" y="500945"/>
                    <a:pt x="1018454" y="521311"/>
                    <a:pt x="1017007" y="541608"/>
                  </a:cubicBezTo>
                  <a:close/>
                  <a:moveTo>
                    <a:pt x="770058" y="644877"/>
                  </a:moveTo>
                  <a:cubicBezTo>
                    <a:pt x="768978" y="645940"/>
                    <a:pt x="768090" y="647208"/>
                    <a:pt x="767116" y="648374"/>
                  </a:cubicBezTo>
                  <a:cubicBezTo>
                    <a:pt x="766893" y="648203"/>
                    <a:pt x="766674" y="647997"/>
                    <a:pt x="766451" y="647791"/>
                  </a:cubicBezTo>
                  <a:cubicBezTo>
                    <a:pt x="769115" y="642443"/>
                    <a:pt x="771854" y="637128"/>
                    <a:pt x="774426" y="631745"/>
                  </a:cubicBezTo>
                  <a:cubicBezTo>
                    <a:pt x="787207" y="604900"/>
                    <a:pt x="795734" y="576237"/>
                    <a:pt x="799701" y="546785"/>
                  </a:cubicBezTo>
                  <a:cubicBezTo>
                    <a:pt x="799955" y="544283"/>
                    <a:pt x="801090" y="541951"/>
                    <a:pt x="802903" y="540203"/>
                  </a:cubicBezTo>
                  <a:cubicBezTo>
                    <a:pt x="865502" y="477974"/>
                    <a:pt x="928067" y="415711"/>
                    <a:pt x="990594" y="353414"/>
                  </a:cubicBezTo>
                  <a:cubicBezTo>
                    <a:pt x="991379" y="352557"/>
                    <a:pt x="992112" y="351666"/>
                    <a:pt x="992791" y="350740"/>
                  </a:cubicBezTo>
                  <a:cubicBezTo>
                    <a:pt x="993285" y="350808"/>
                    <a:pt x="993782" y="350877"/>
                    <a:pt x="994279" y="350980"/>
                  </a:cubicBezTo>
                  <a:cubicBezTo>
                    <a:pt x="998572" y="367951"/>
                    <a:pt x="1002758" y="384923"/>
                    <a:pt x="1007243" y="401825"/>
                  </a:cubicBezTo>
                  <a:cubicBezTo>
                    <a:pt x="1008460" y="405494"/>
                    <a:pt x="1007260" y="409506"/>
                    <a:pt x="1004239" y="411905"/>
                  </a:cubicBezTo>
                  <a:cubicBezTo>
                    <a:pt x="926085" y="489494"/>
                    <a:pt x="848027" y="567151"/>
                    <a:pt x="770058" y="644877"/>
                  </a:cubicBezTo>
                  <a:close/>
                  <a:moveTo>
                    <a:pt x="801967" y="468545"/>
                  </a:moveTo>
                  <a:cubicBezTo>
                    <a:pt x="801563" y="468957"/>
                    <a:pt x="801114" y="469300"/>
                    <a:pt x="800418" y="469917"/>
                  </a:cubicBezTo>
                  <a:cubicBezTo>
                    <a:pt x="798974" y="461894"/>
                    <a:pt x="797946" y="454145"/>
                    <a:pt x="796139" y="446603"/>
                  </a:cubicBezTo>
                  <a:cubicBezTo>
                    <a:pt x="793540" y="435734"/>
                    <a:pt x="790416" y="425002"/>
                    <a:pt x="787403" y="414237"/>
                  </a:cubicBezTo>
                  <a:cubicBezTo>
                    <a:pt x="786779" y="412831"/>
                    <a:pt x="787146" y="411186"/>
                    <a:pt x="788308" y="410157"/>
                  </a:cubicBezTo>
                  <a:cubicBezTo>
                    <a:pt x="841214" y="357563"/>
                    <a:pt x="894093" y="304934"/>
                    <a:pt x="946948" y="252305"/>
                  </a:cubicBezTo>
                  <a:cubicBezTo>
                    <a:pt x="947356" y="251894"/>
                    <a:pt x="947812" y="251551"/>
                    <a:pt x="948549" y="250900"/>
                  </a:cubicBezTo>
                  <a:cubicBezTo>
                    <a:pt x="950586" y="254465"/>
                    <a:pt x="952663" y="257825"/>
                    <a:pt x="954487" y="261322"/>
                  </a:cubicBezTo>
                  <a:cubicBezTo>
                    <a:pt x="960412" y="272842"/>
                    <a:pt x="966199" y="284431"/>
                    <a:pt x="972124" y="295917"/>
                  </a:cubicBezTo>
                  <a:cubicBezTo>
                    <a:pt x="973009" y="297220"/>
                    <a:pt x="972679" y="299002"/>
                    <a:pt x="971380" y="299928"/>
                  </a:cubicBezTo>
                  <a:cubicBezTo>
                    <a:pt x="914880" y="356122"/>
                    <a:pt x="858402" y="412317"/>
                    <a:pt x="801943" y="468545"/>
                  </a:cubicBezTo>
                  <a:close/>
                  <a:moveTo>
                    <a:pt x="735419" y="319539"/>
                  </a:moveTo>
                  <a:cubicBezTo>
                    <a:pt x="785808" y="269140"/>
                    <a:pt x="836538" y="218431"/>
                    <a:pt x="887606" y="167380"/>
                  </a:cubicBezTo>
                  <a:cubicBezTo>
                    <a:pt x="898269" y="180408"/>
                    <a:pt x="908932" y="193403"/>
                    <a:pt x="919293" y="206020"/>
                  </a:cubicBezTo>
                  <a:cubicBezTo>
                    <a:pt x="867247" y="258065"/>
                    <a:pt x="815596" y="309700"/>
                    <a:pt x="764339" y="360923"/>
                  </a:cubicBezTo>
                  <a:cubicBezTo>
                    <a:pt x="754598" y="347002"/>
                    <a:pt x="744882" y="333083"/>
                    <a:pt x="735405" y="319539"/>
                  </a:cubicBezTo>
                  <a:close/>
                  <a:moveTo>
                    <a:pt x="677476" y="267186"/>
                  </a:moveTo>
                  <a:cubicBezTo>
                    <a:pt x="670506" y="262283"/>
                    <a:pt x="663217" y="257860"/>
                    <a:pt x="656397" y="253437"/>
                  </a:cubicBezTo>
                  <a:cubicBezTo>
                    <a:pt x="707976" y="201940"/>
                    <a:pt x="759494" y="150511"/>
                    <a:pt x="811506" y="98568"/>
                  </a:cubicBezTo>
                  <a:cubicBezTo>
                    <a:pt x="824534" y="109197"/>
                    <a:pt x="837498" y="119757"/>
                    <a:pt x="850125" y="130077"/>
                  </a:cubicBezTo>
                  <a:cubicBezTo>
                    <a:pt x="799084" y="181060"/>
                    <a:pt x="748266" y="231802"/>
                    <a:pt x="697670" y="282340"/>
                  </a:cubicBezTo>
                  <a:cubicBezTo>
                    <a:pt x="691118" y="277403"/>
                    <a:pt x="684439" y="272054"/>
                    <a:pt x="677445" y="267186"/>
                  </a:cubicBezTo>
                  <a:close/>
                  <a:moveTo>
                    <a:pt x="607506" y="228511"/>
                  </a:moveTo>
                  <a:cubicBezTo>
                    <a:pt x="606515" y="229883"/>
                    <a:pt x="604722" y="230363"/>
                    <a:pt x="603175" y="229711"/>
                  </a:cubicBezTo>
                  <a:cubicBezTo>
                    <a:pt x="585535" y="223677"/>
                    <a:pt x="567350" y="219391"/>
                    <a:pt x="548880" y="216923"/>
                  </a:cubicBezTo>
                  <a:cubicBezTo>
                    <a:pt x="548538" y="216854"/>
                    <a:pt x="548167" y="216820"/>
                    <a:pt x="547814" y="216751"/>
                  </a:cubicBezTo>
                  <a:cubicBezTo>
                    <a:pt x="547615" y="216443"/>
                    <a:pt x="547416" y="216100"/>
                    <a:pt x="547221" y="215791"/>
                  </a:cubicBezTo>
                  <a:cubicBezTo>
                    <a:pt x="548150" y="215243"/>
                    <a:pt x="549028" y="214625"/>
                    <a:pt x="549847" y="213905"/>
                  </a:cubicBezTo>
                  <a:cubicBezTo>
                    <a:pt x="605507" y="158568"/>
                    <a:pt x="661135" y="103197"/>
                    <a:pt x="716733" y="47757"/>
                  </a:cubicBezTo>
                  <a:cubicBezTo>
                    <a:pt x="718139" y="45768"/>
                    <a:pt x="720895" y="45288"/>
                    <a:pt x="722887" y="46694"/>
                  </a:cubicBezTo>
                  <a:cubicBezTo>
                    <a:pt x="722901" y="46694"/>
                    <a:pt x="722918" y="46728"/>
                    <a:pt x="722932" y="46728"/>
                  </a:cubicBezTo>
                  <a:cubicBezTo>
                    <a:pt x="737462" y="54203"/>
                    <a:pt x="752075" y="61506"/>
                    <a:pt x="767226" y="69151"/>
                  </a:cubicBezTo>
                  <a:cubicBezTo>
                    <a:pt x="766053" y="70454"/>
                    <a:pt x="765487" y="71174"/>
                    <a:pt x="764843" y="71825"/>
                  </a:cubicBezTo>
                  <a:cubicBezTo>
                    <a:pt x="712372" y="124043"/>
                    <a:pt x="659915" y="176260"/>
                    <a:pt x="607475" y="228511"/>
                  </a:cubicBezTo>
                  <a:close/>
                  <a:moveTo>
                    <a:pt x="476682" y="214043"/>
                  </a:moveTo>
                  <a:cubicBezTo>
                    <a:pt x="475478" y="215277"/>
                    <a:pt x="473922" y="216100"/>
                    <a:pt x="472224" y="216408"/>
                  </a:cubicBezTo>
                  <a:cubicBezTo>
                    <a:pt x="437533" y="220797"/>
                    <a:pt x="403897" y="231322"/>
                    <a:pt x="372885" y="247471"/>
                  </a:cubicBezTo>
                  <a:cubicBezTo>
                    <a:pt x="372532" y="247642"/>
                    <a:pt x="372163" y="247745"/>
                    <a:pt x="371784" y="247848"/>
                  </a:cubicBezTo>
                  <a:cubicBezTo>
                    <a:pt x="371479" y="247814"/>
                    <a:pt x="371177" y="247780"/>
                    <a:pt x="370879" y="247711"/>
                  </a:cubicBezTo>
                  <a:cubicBezTo>
                    <a:pt x="371726" y="246820"/>
                    <a:pt x="372412" y="246065"/>
                    <a:pt x="373135" y="245346"/>
                  </a:cubicBezTo>
                  <a:cubicBezTo>
                    <a:pt x="451229" y="167585"/>
                    <a:pt x="529317" y="89825"/>
                    <a:pt x="607396" y="12065"/>
                  </a:cubicBezTo>
                  <a:cubicBezTo>
                    <a:pt x="608524" y="10591"/>
                    <a:pt x="610434" y="9940"/>
                    <a:pt x="612230" y="10420"/>
                  </a:cubicBezTo>
                  <a:cubicBezTo>
                    <a:pt x="629952" y="15117"/>
                    <a:pt x="647685" y="19780"/>
                    <a:pt x="665431" y="24374"/>
                  </a:cubicBezTo>
                  <a:cubicBezTo>
                    <a:pt x="665802" y="24545"/>
                    <a:pt x="666155" y="24785"/>
                    <a:pt x="666484" y="25026"/>
                  </a:cubicBezTo>
                  <a:cubicBezTo>
                    <a:pt x="665723" y="25848"/>
                    <a:pt x="665071" y="26603"/>
                    <a:pt x="664355" y="27322"/>
                  </a:cubicBezTo>
                  <a:cubicBezTo>
                    <a:pt x="601794" y="89585"/>
                    <a:pt x="539226" y="151814"/>
                    <a:pt x="476651" y="214043"/>
                  </a:cubicBezTo>
                  <a:close/>
                  <a:moveTo>
                    <a:pt x="0" y="532111"/>
                  </a:moveTo>
                  <a:cubicBezTo>
                    <a:pt x="114" y="512671"/>
                    <a:pt x="288" y="493231"/>
                    <a:pt x="642" y="473757"/>
                  </a:cubicBezTo>
                  <a:cubicBezTo>
                    <a:pt x="921" y="471974"/>
                    <a:pt x="1801" y="470363"/>
                    <a:pt x="3134" y="469162"/>
                  </a:cubicBezTo>
                  <a:cubicBezTo>
                    <a:pt x="42272" y="430077"/>
                    <a:pt x="81451" y="391060"/>
                    <a:pt x="120669" y="352077"/>
                  </a:cubicBezTo>
                  <a:cubicBezTo>
                    <a:pt x="236921" y="236363"/>
                    <a:pt x="353155" y="120614"/>
                    <a:pt x="469372" y="4831"/>
                  </a:cubicBezTo>
                  <a:cubicBezTo>
                    <a:pt x="471666" y="2328"/>
                    <a:pt x="474871" y="888"/>
                    <a:pt x="478255" y="820"/>
                  </a:cubicBezTo>
                  <a:cubicBezTo>
                    <a:pt x="499310" y="-312"/>
                    <a:pt x="520410" y="-277"/>
                    <a:pt x="541458" y="957"/>
                  </a:cubicBezTo>
                  <a:cubicBezTo>
                    <a:pt x="542411" y="1026"/>
                    <a:pt x="543361" y="1162"/>
                    <a:pt x="543679" y="1197"/>
                  </a:cubicBezTo>
                  <a:cubicBezTo>
                    <a:pt x="363017" y="181711"/>
                    <a:pt x="182041" y="362534"/>
                    <a:pt x="755" y="543631"/>
                  </a:cubicBezTo>
                  <a:cubicBezTo>
                    <a:pt x="450" y="539174"/>
                    <a:pt x="-17" y="535642"/>
                    <a:pt x="0" y="532111"/>
                  </a:cubicBezTo>
                  <a:close/>
                  <a:moveTo>
                    <a:pt x="14020" y="383791"/>
                  </a:moveTo>
                  <a:cubicBezTo>
                    <a:pt x="19447" y="366957"/>
                    <a:pt x="24597" y="350054"/>
                    <a:pt x="30367" y="333322"/>
                  </a:cubicBezTo>
                  <a:cubicBezTo>
                    <a:pt x="37962" y="311962"/>
                    <a:pt x="47170" y="291186"/>
                    <a:pt x="57912" y="271197"/>
                  </a:cubicBezTo>
                  <a:cubicBezTo>
                    <a:pt x="58839" y="269482"/>
                    <a:pt x="60009" y="267905"/>
                    <a:pt x="61386" y="266534"/>
                  </a:cubicBezTo>
                  <a:cubicBezTo>
                    <a:pt x="129920" y="198271"/>
                    <a:pt x="198522" y="130077"/>
                    <a:pt x="267189" y="61917"/>
                  </a:cubicBezTo>
                  <a:cubicBezTo>
                    <a:pt x="271989" y="57974"/>
                    <a:pt x="277367" y="54751"/>
                    <a:pt x="283135" y="52420"/>
                  </a:cubicBezTo>
                  <a:cubicBezTo>
                    <a:pt x="314894" y="36717"/>
                    <a:pt x="348231" y="24443"/>
                    <a:pt x="382584" y="15768"/>
                  </a:cubicBezTo>
                  <a:cubicBezTo>
                    <a:pt x="383483" y="15563"/>
                    <a:pt x="384398" y="15391"/>
                    <a:pt x="384470" y="15391"/>
                  </a:cubicBezTo>
                  <a:cubicBezTo>
                    <a:pt x="261629" y="138100"/>
                    <a:pt x="138518" y="261083"/>
                    <a:pt x="15138" y="384340"/>
                  </a:cubicBezTo>
                  <a:cubicBezTo>
                    <a:pt x="14767" y="384168"/>
                    <a:pt x="14400" y="383997"/>
                    <a:pt x="14020" y="383791"/>
                  </a:cubicBezTo>
                  <a:close/>
                  <a:moveTo>
                    <a:pt x="246319" y="371482"/>
                  </a:moveTo>
                  <a:cubicBezTo>
                    <a:pt x="247348" y="370454"/>
                    <a:pt x="248219" y="369288"/>
                    <a:pt x="249162" y="368157"/>
                  </a:cubicBezTo>
                  <a:lnTo>
                    <a:pt x="249847" y="368671"/>
                  </a:lnTo>
                  <a:cubicBezTo>
                    <a:pt x="248133" y="372100"/>
                    <a:pt x="246367" y="375494"/>
                    <a:pt x="244704" y="378923"/>
                  </a:cubicBezTo>
                  <a:cubicBezTo>
                    <a:pt x="230787" y="407620"/>
                    <a:pt x="221578" y="438340"/>
                    <a:pt x="217434" y="469951"/>
                  </a:cubicBezTo>
                  <a:cubicBezTo>
                    <a:pt x="217047" y="471802"/>
                    <a:pt x="216106" y="473482"/>
                    <a:pt x="214735" y="474785"/>
                  </a:cubicBezTo>
                  <a:cubicBezTo>
                    <a:pt x="157423" y="531974"/>
                    <a:pt x="100074" y="589094"/>
                    <a:pt x="42686" y="646180"/>
                  </a:cubicBezTo>
                  <a:cubicBezTo>
                    <a:pt x="37365" y="651460"/>
                    <a:pt x="32058" y="656774"/>
                    <a:pt x="26712" y="662054"/>
                  </a:cubicBezTo>
                  <a:cubicBezTo>
                    <a:pt x="26044" y="662740"/>
                    <a:pt x="25341" y="663322"/>
                    <a:pt x="24628" y="663974"/>
                  </a:cubicBezTo>
                  <a:cubicBezTo>
                    <a:pt x="24230" y="663940"/>
                    <a:pt x="23832" y="663940"/>
                    <a:pt x="23435" y="663905"/>
                  </a:cubicBezTo>
                  <a:cubicBezTo>
                    <a:pt x="19122" y="646866"/>
                    <a:pt x="14904" y="629757"/>
                    <a:pt x="10406" y="612751"/>
                  </a:cubicBezTo>
                  <a:cubicBezTo>
                    <a:pt x="9290" y="609357"/>
                    <a:pt x="10412" y="605654"/>
                    <a:pt x="13211" y="603460"/>
                  </a:cubicBezTo>
                  <a:cubicBezTo>
                    <a:pt x="90978" y="526214"/>
                    <a:pt x="168680" y="448900"/>
                    <a:pt x="246319" y="371482"/>
                  </a:cubicBezTo>
                  <a:close/>
                  <a:moveTo>
                    <a:pt x="216343" y="545962"/>
                  </a:moveTo>
                  <a:cubicBezTo>
                    <a:pt x="216611" y="545688"/>
                    <a:pt x="216926" y="545482"/>
                    <a:pt x="217581" y="544934"/>
                  </a:cubicBezTo>
                  <a:cubicBezTo>
                    <a:pt x="218085" y="548054"/>
                    <a:pt x="218558" y="550866"/>
                    <a:pt x="218994" y="553642"/>
                  </a:cubicBezTo>
                  <a:cubicBezTo>
                    <a:pt x="221419" y="569311"/>
                    <a:pt x="225230" y="584740"/>
                    <a:pt x="230380" y="599757"/>
                  </a:cubicBezTo>
                  <a:cubicBezTo>
                    <a:pt x="231264" y="601711"/>
                    <a:pt x="230698" y="604008"/>
                    <a:pt x="229008" y="605346"/>
                  </a:cubicBezTo>
                  <a:cubicBezTo>
                    <a:pt x="176617" y="657357"/>
                    <a:pt x="124282" y="709437"/>
                    <a:pt x="72000" y="761551"/>
                  </a:cubicBezTo>
                  <a:cubicBezTo>
                    <a:pt x="71252" y="762443"/>
                    <a:pt x="70598" y="763437"/>
                    <a:pt x="70050" y="764465"/>
                  </a:cubicBezTo>
                  <a:lnTo>
                    <a:pt x="69021" y="763951"/>
                  </a:lnTo>
                  <a:cubicBezTo>
                    <a:pt x="65778" y="758088"/>
                    <a:pt x="62397" y="752294"/>
                    <a:pt x="59325" y="746363"/>
                  </a:cubicBezTo>
                  <a:cubicBezTo>
                    <a:pt x="54679" y="737380"/>
                    <a:pt x="50263" y="728260"/>
                    <a:pt x="45710" y="719243"/>
                  </a:cubicBezTo>
                  <a:cubicBezTo>
                    <a:pt x="44788" y="717940"/>
                    <a:pt x="45036" y="716157"/>
                    <a:pt x="46276" y="715162"/>
                  </a:cubicBezTo>
                  <a:cubicBezTo>
                    <a:pt x="102984" y="658797"/>
                    <a:pt x="159673" y="602397"/>
                    <a:pt x="216343" y="545962"/>
                  </a:cubicBezTo>
                  <a:close/>
                  <a:moveTo>
                    <a:pt x="282947" y="695071"/>
                  </a:moveTo>
                  <a:lnTo>
                    <a:pt x="130211" y="847574"/>
                  </a:lnTo>
                  <a:cubicBezTo>
                    <a:pt x="119603" y="834682"/>
                    <a:pt x="108885" y="821654"/>
                    <a:pt x="98301" y="808763"/>
                  </a:cubicBezTo>
                  <a:cubicBezTo>
                    <a:pt x="150559" y="756580"/>
                    <a:pt x="202364" y="704842"/>
                    <a:pt x="253715" y="653517"/>
                  </a:cubicBezTo>
                  <a:cubicBezTo>
                    <a:pt x="263490" y="667403"/>
                    <a:pt x="273288" y="681357"/>
                    <a:pt x="282930" y="695071"/>
                  </a:cubicBezTo>
                  <a:close/>
                  <a:moveTo>
                    <a:pt x="361848" y="761174"/>
                  </a:moveTo>
                  <a:cubicBezTo>
                    <a:pt x="310475" y="812500"/>
                    <a:pt x="258672" y="864271"/>
                    <a:pt x="206442" y="916454"/>
                  </a:cubicBezTo>
                  <a:cubicBezTo>
                    <a:pt x="193413" y="905825"/>
                    <a:pt x="180306" y="895162"/>
                    <a:pt x="167397" y="884637"/>
                  </a:cubicBezTo>
                  <a:cubicBezTo>
                    <a:pt x="218679" y="833414"/>
                    <a:pt x="269568" y="782568"/>
                    <a:pt x="320064" y="732100"/>
                  </a:cubicBezTo>
                  <a:cubicBezTo>
                    <a:pt x="334132" y="741905"/>
                    <a:pt x="348189" y="751677"/>
                    <a:pt x="361848" y="761174"/>
                  </a:cubicBezTo>
                  <a:close/>
                  <a:moveTo>
                    <a:pt x="410946" y="785791"/>
                  </a:moveTo>
                  <a:cubicBezTo>
                    <a:pt x="412134" y="784248"/>
                    <a:pt x="414223" y="783734"/>
                    <a:pt x="415986" y="784557"/>
                  </a:cubicBezTo>
                  <a:cubicBezTo>
                    <a:pt x="432173" y="790008"/>
                    <a:pt x="448822" y="793951"/>
                    <a:pt x="465727" y="796385"/>
                  </a:cubicBezTo>
                  <a:cubicBezTo>
                    <a:pt x="467462" y="796625"/>
                    <a:pt x="469197" y="796900"/>
                    <a:pt x="471463" y="797243"/>
                  </a:cubicBezTo>
                  <a:cubicBezTo>
                    <a:pt x="470630" y="798168"/>
                    <a:pt x="470068" y="798888"/>
                    <a:pt x="469434" y="799506"/>
                  </a:cubicBezTo>
                  <a:cubicBezTo>
                    <a:pt x="413107" y="855597"/>
                    <a:pt x="356788" y="911688"/>
                    <a:pt x="300477" y="967780"/>
                  </a:cubicBezTo>
                  <a:cubicBezTo>
                    <a:pt x="299471" y="969254"/>
                    <a:pt x="297472" y="969666"/>
                    <a:pt x="295965" y="968706"/>
                  </a:cubicBezTo>
                  <a:cubicBezTo>
                    <a:pt x="281565" y="961162"/>
                    <a:pt x="267093" y="953723"/>
                    <a:pt x="252655" y="946214"/>
                  </a:cubicBezTo>
                  <a:cubicBezTo>
                    <a:pt x="252102" y="945905"/>
                    <a:pt x="251576" y="945528"/>
                    <a:pt x="251082" y="945117"/>
                  </a:cubicBezTo>
                  <a:cubicBezTo>
                    <a:pt x="251928" y="944225"/>
                    <a:pt x="252638" y="943437"/>
                    <a:pt x="253386" y="942682"/>
                  </a:cubicBezTo>
                  <a:cubicBezTo>
                    <a:pt x="305916" y="890397"/>
                    <a:pt x="358436" y="838111"/>
                    <a:pt x="410946" y="785791"/>
                  </a:cubicBezTo>
                  <a:close/>
                  <a:moveTo>
                    <a:pt x="542483" y="799608"/>
                  </a:moveTo>
                  <a:cubicBezTo>
                    <a:pt x="544032" y="798203"/>
                    <a:pt x="545973" y="797311"/>
                    <a:pt x="548044" y="797037"/>
                  </a:cubicBezTo>
                  <a:cubicBezTo>
                    <a:pt x="582700" y="792340"/>
                    <a:pt x="616242" y="781506"/>
                    <a:pt x="647099" y="765048"/>
                  </a:cubicBezTo>
                  <a:cubicBezTo>
                    <a:pt x="647929" y="764603"/>
                    <a:pt x="648813" y="764260"/>
                    <a:pt x="649687" y="763883"/>
                  </a:cubicBezTo>
                  <a:lnTo>
                    <a:pt x="650435" y="764706"/>
                  </a:lnTo>
                  <a:cubicBezTo>
                    <a:pt x="649502" y="765254"/>
                    <a:pt x="648618" y="765871"/>
                    <a:pt x="647795" y="766591"/>
                  </a:cubicBezTo>
                  <a:cubicBezTo>
                    <a:pt x="568708" y="845277"/>
                    <a:pt x="489614" y="923963"/>
                    <a:pt x="410507" y="1002682"/>
                  </a:cubicBezTo>
                  <a:cubicBezTo>
                    <a:pt x="409520" y="1003780"/>
                    <a:pt x="408136" y="1004431"/>
                    <a:pt x="406663" y="1004500"/>
                  </a:cubicBezTo>
                  <a:cubicBezTo>
                    <a:pt x="387912" y="1000900"/>
                    <a:pt x="369409" y="996100"/>
                    <a:pt x="351264" y="990134"/>
                  </a:cubicBezTo>
                  <a:cubicBezTo>
                    <a:pt x="352166" y="989105"/>
                    <a:pt x="352807" y="988317"/>
                    <a:pt x="353520" y="987631"/>
                  </a:cubicBezTo>
                  <a:cubicBezTo>
                    <a:pt x="416483" y="924923"/>
                    <a:pt x="479469" y="862248"/>
                    <a:pt x="542483" y="799608"/>
                  </a:cubicBezTo>
                  <a:close/>
                  <a:moveTo>
                    <a:pt x="1002381" y="630751"/>
                  </a:moveTo>
                  <a:lnTo>
                    <a:pt x="1003005" y="631060"/>
                  </a:lnTo>
                  <a:cubicBezTo>
                    <a:pt x="1000999" y="638294"/>
                    <a:pt x="999124" y="645563"/>
                    <a:pt x="996967" y="652763"/>
                  </a:cubicBezTo>
                  <a:cubicBezTo>
                    <a:pt x="987731" y="683757"/>
                    <a:pt x="975470" y="713791"/>
                    <a:pt x="960360" y="742385"/>
                  </a:cubicBezTo>
                  <a:cubicBezTo>
                    <a:pt x="958920" y="745128"/>
                    <a:pt x="957079" y="747666"/>
                    <a:pt x="954899" y="749860"/>
                  </a:cubicBezTo>
                  <a:cubicBezTo>
                    <a:pt x="887555" y="816991"/>
                    <a:pt x="820194" y="884123"/>
                    <a:pt x="752812" y="951220"/>
                  </a:cubicBezTo>
                  <a:cubicBezTo>
                    <a:pt x="747453" y="955883"/>
                    <a:pt x="741347" y="959654"/>
                    <a:pt x="734747" y="962294"/>
                  </a:cubicBezTo>
                  <a:cubicBezTo>
                    <a:pt x="702563" y="978271"/>
                    <a:pt x="668743" y="990717"/>
                    <a:pt x="633882" y="999391"/>
                  </a:cubicBezTo>
                  <a:cubicBezTo>
                    <a:pt x="633511" y="999494"/>
                    <a:pt x="633138" y="999528"/>
                    <a:pt x="633460" y="999460"/>
                  </a:cubicBezTo>
                  <a:cubicBezTo>
                    <a:pt x="756165" y="876820"/>
                    <a:pt x="879141" y="753905"/>
                    <a:pt x="1002381" y="630751"/>
                  </a:cubicBezTo>
                  <a:close/>
                </a:path>
              </a:pathLst>
            </a:custGeom>
            <a:solidFill>
              <a:schemeClr val="accent1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>
                <a:cs typeface="汉仪雅酷黑简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272415" y="67945"/>
            <a:ext cx="164973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4" name="图片 3" descr="罗斌斌 2025_03_09 14_31_47 时间地点天气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225" y="853440"/>
            <a:ext cx="1461770" cy="1917065"/>
          </a:xfrm>
          <a:prstGeom prst="rect">
            <a:avLst/>
          </a:prstGeom>
        </p:spPr>
      </p:pic>
      <p:pic>
        <p:nvPicPr>
          <p:cNvPr id="13" name="图片 12" descr="罗斌斌 2025_03_09 14_15_37 时间地点天气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50265" y="853440"/>
            <a:ext cx="1435100" cy="1915160"/>
          </a:xfrm>
          <a:prstGeom prst="rect">
            <a:avLst/>
          </a:prstGeom>
        </p:spPr>
      </p:pic>
      <p:pic>
        <p:nvPicPr>
          <p:cNvPr id="14" name="图片 13" descr="罗斌斌 2025_03_09 14_21_16 时间地点天气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315" y="853440"/>
            <a:ext cx="1457960" cy="1915160"/>
          </a:xfrm>
          <a:prstGeom prst="rect">
            <a:avLst/>
          </a:prstGeom>
        </p:spPr>
      </p:pic>
      <p:pic>
        <p:nvPicPr>
          <p:cNvPr id="15" name="图片 14" descr="IMG_71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558405" y="3073400"/>
            <a:ext cx="1511300" cy="2015490"/>
          </a:xfrm>
          <a:prstGeom prst="rect">
            <a:avLst/>
          </a:prstGeom>
        </p:spPr>
      </p:pic>
      <p:pic>
        <p:nvPicPr>
          <p:cNvPr id="18" name="图片 17" descr="IMG_710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035" y="853440"/>
            <a:ext cx="3582670" cy="1832610"/>
          </a:xfrm>
          <a:prstGeom prst="rect">
            <a:avLst/>
          </a:prstGeom>
        </p:spPr>
      </p:pic>
      <p:pic>
        <p:nvPicPr>
          <p:cNvPr id="19" name="图片 18" descr="IMG_710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88025" y="3073400"/>
            <a:ext cx="1511300" cy="2015490"/>
          </a:xfrm>
          <a:prstGeom prst="rect">
            <a:avLst/>
          </a:prstGeom>
        </p:spPr>
      </p:pic>
      <p:pic>
        <p:nvPicPr>
          <p:cNvPr id="20" name="图片 19" descr="lQDPKH8SHUT1ZU_NBQDNBQCwKuQkJtMlXP0Hv72UMqHQAA_1280_128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083050" y="3750945"/>
            <a:ext cx="1337945" cy="13379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1" name="图片 20" descr="lQDPKHXvzZdmMU_NBQDNBquwPsSWl3xbAc8Hv72PhtsqAA_1707_128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077210" y="3178175"/>
            <a:ext cx="1497330" cy="11226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2" name="图片 21" descr="lQDPKID9Pdx2UM_NBP_NBqewhNEerg_t-IwHv72MElLhAA_1703_127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50265" y="3178175"/>
            <a:ext cx="2132330" cy="160147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850265" y="2828925"/>
            <a:ext cx="18599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>
                    <a:lumMod val="50000"/>
                  </a:schemeClr>
                </a:solidFill>
              </a:rPr>
              <a:t>自助烘焙制作</a:t>
            </a:r>
            <a:r>
              <a:rPr lang="en-US" altLang="zh-CN" sz="1600" b="1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2982595" y="4488815"/>
            <a:ext cx="1303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</a:rPr>
              <a:t>自助烘焙</a:t>
            </a:r>
          </a:p>
          <a:p>
            <a:r>
              <a:rPr lang="zh-CN" altLang="en-US" sz="1600" b="1">
                <a:solidFill>
                  <a:schemeClr val="tx1"/>
                </a:solidFill>
              </a:rPr>
              <a:t>制作</a:t>
            </a:r>
            <a:r>
              <a:rPr lang="en-US" altLang="zh-CN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6572250" y="2711450"/>
            <a:ext cx="20777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>
                    <a:lumMod val="50000"/>
                  </a:schemeClr>
                </a:solidFill>
              </a:rPr>
              <a:t>大伙周末福利大放送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62915" y="144145"/>
            <a:ext cx="1296670" cy="41084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活动概览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组合 160"/>
          <p:cNvGrpSpPr/>
          <p:nvPr>
            <p:custDataLst>
              <p:tags r:id="rId2"/>
            </p:custDataLst>
          </p:nvPr>
        </p:nvGrpSpPr>
        <p:grpSpPr>
          <a:xfrm>
            <a:off x="6830166" y="3481070"/>
            <a:ext cx="1232978" cy="1417004"/>
            <a:chOff x="3127" y="2161"/>
            <a:chExt cx="12948" cy="14882"/>
          </a:xfrm>
        </p:grpSpPr>
        <p:sp>
          <p:nvSpPr>
            <p:cNvPr id="162" name="任意多边形 161"/>
            <p:cNvSpPr/>
            <p:nvPr>
              <p:custDataLst>
                <p:tags r:id="rId30"/>
              </p:custDataLst>
            </p:nvPr>
          </p:nvSpPr>
          <p:spPr>
            <a:xfrm>
              <a:off x="3127" y="2161"/>
              <a:ext cx="12948" cy="14882"/>
            </a:xfrm>
            <a:custGeom>
              <a:avLst/>
              <a:gdLst>
                <a:gd name="connsiteX0" fmla="*/ 6515 w 13052"/>
                <a:gd name="connsiteY0" fmla="*/ 0 h 15000"/>
                <a:gd name="connsiteX1" fmla="*/ 13032 w 13052"/>
                <a:gd name="connsiteY1" fmla="*/ 3725 h 15000"/>
                <a:gd name="connsiteX2" fmla="*/ 13040 w 13052"/>
                <a:gd name="connsiteY2" fmla="*/ 5122 h 15000"/>
                <a:gd name="connsiteX3" fmla="*/ 12812 w 13052"/>
                <a:gd name="connsiteY3" fmla="*/ 5338 h 15000"/>
                <a:gd name="connsiteX4" fmla="*/ 12815 w 13052"/>
                <a:gd name="connsiteY4" fmla="*/ 8600 h 15000"/>
                <a:gd name="connsiteX5" fmla="*/ 13052 w 13052"/>
                <a:gd name="connsiteY5" fmla="*/ 8822 h 15000"/>
                <a:gd name="connsiteX6" fmla="*/ 13041 w 13052"/>
                <a:gd name="connsiteY6" fmla="*/ 11248 h 15000"/>
                <a:gd name="connsiteX7" fmla="*/ 6515 w 13052"/>
                <a:gd name="connsiteY7" fmla="*/ 15000 h 15000"/>
                <a:gd name="connsiteX8" fmla="*/ 17 w 13052"/>
                <a:gd name="connsiteY8" fmla="*/ 11296 h 15000"/>
                <a:gd name="connsiteX9" fmla="*/ 0 w 13052"/>
                <a:gd name="connsiteY9" fmla="*/ 8802 h 15000"/>
                <a:gd name="connsiteX10" fmla="*/ 237 w 13052"/>
                <a:gd name="connsiteY10" fmla="*/ 8579 h 15000"/>
                <a:gd name="connsiteX11" fmla="*/ 237 w 13052"/>
                <a:gd name="connsiteY11" fmla="*/ 6358 h 15000"/>
                <a:gd name="connsiteX12" fmla="*/ 0 w 13052"/>
                <a:gd name="connsiteY12" fmla="*/ 6135 h 15000"/>
                <a:gd name="connsiteX13" fmla="*/ 1 w 13052"/>
                <a:gd name="connsiteY13" fmla="*/ 3754 h 15000"/>
                <a:gd name="connsiteX14" fmla="*/ 6515 w 13052"/>
                <a:gd name="connsiteY14" fmla="*/ 0 h 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52" h="15000">
                  <a:moveTo>
                    <a:pt x="6515" y="0"/>
                  </a:moveTo>
                  <a:lnTo>
                    <a:pt x="13032" y="3725"/>
                  </a:lnTo>
                  <a:lnTo>
                    <a:pt x="13040" y="5122"/>
                  </a:lnTo>
                  <a:lnTo>
                    <a:pt x="12812" y="5338"/>
                  </a:lnTo>
                  <a:lnTo>
                    <a:pt x="12815" y="8600"/>
                  </a:lnTo>
                  <a:lnTo>
                    <a:pt x="13052" y="8822"/>
                  </a:lnTo>
                  <a:lnTo>
                    <a:pt x="13041" y="11248"/>
                  </a:lnTo>
                  <a:lnTo>
                    <a:pt x="6515" y="15000"/>
                  </a:lnTo>
                  <a:lnTo>
                    <a:pt x="17" y="11296"/>
                  </a:lnTo>
                  <a:lnTo>
                    <a:pt x="0" y="8802"/>
                  </a:lnTo>
                  <a:lnTo>
                    <a:pt x="237" y="8579"/>
                  </a:lnTo>
                  <a:lnTo>
                    <a:pt x="237" y="6358"/>
                  </a:lnTo>
                  <a:lnTo>
                    <a:pt x="0" y="6135"/>
                  </a:lnTo>
                  <a:lnTo>
                    <a:pt x="1" y="3754"/>
                  </a:lnTo>
                  <a:lnTo>
                    <a:pt x="6515" y="0"/>
                  </a:lnTo>
                  <a:close/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1010">
                <a:latin typeface="MiSans Normal" panose="00000500000000000000" charset="-122"/>
                <a:ea typeface="MiSans Normal" panose="00000500000000000000" charset="-122"/>
                <a:sym typeface="+mn-ea"/>
              </a:endParaRPr>
            </a:p>
          </p:txBody>
        </p:sp>
        <p:pic>
          <p:nvPicPr>
            <p:cNvPr id="163" name="图片 162" descr="F:/素材图片4/VCG211291974513.jpgVCG211291974513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" r="-5"/>
            <a:stretch>
              <a:fillRect/>
            </a:stretch>
          </p:blipFill>
          <p:spPr>
            <a:xfrm>
              <a:off x="3536" y="2614"/>
              <a:ext cx="12131" cy="14006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74" h="4125">
                  <a:moveTo>
                    <a:pt x="1787" y="0"/>
                  </a:moveTo>
                  <a:lnTo>
                    <a:pt x="3574" y="1032"/>
                  </a:lnTo>
                  <a:lnTo>
                    <a:pt x="3574" y="1328"/>
                  </a:lnTo>
                  <a:lnTo>
                    <a:pt x="3509" y="1393"/>
                  </a:lnTo>
                  <a:lnTo>
                    <a:pt x="3509" y="2382"/>
                  </a:lnTo>
                  <a:lnTo>
                    <a:pt x="3574" y="2447"/>
                  </a:lnTo>
                  <a:lnTo>
                    <a:pt x="3574" y="3094"/>
                  </a:lnTo>
                  <a:lnTo>
                    <a:pt x="1787" y="4125"/>
                  </a:lnTo>
                  <a:lnTo>
                    <a:pt x="0" y="3094"/>
                  </a:lnTo>
                  <a:lnTo>
                    <a:pt x="0" y="2441"/>
                  </a:lnTo>
                  <a:lnTo>
                    <a:pt x="65" y="2376"/>
                  </a:lnTo>
                  <a:lnTo>
                    <a:pt x="65" y="1726"/>
                  </a:lnTo>
                  <a:lnTo>
                    <a:pt x="0" y="1661"/>
                  </a:lnTo>
                  <a:lnTo>
                    <a:pt x="0" y="1032"/>
                  </a:lnTo>
                  <a:lnTo>
                    <a:pt x="1787" y="0"/>
                  </a:lnTo>
                  <a:close/>
                </a:path>
              </a:pathLst>
            </a:custGeom>
            <a:ln w="15875">
              <a:solidFill>
                <a:schemeClr val="accent1"/>
              </a:solidFill>
            </a:ln>
          </p:spPr>
        </p:pic>
        <p:sp>
          <p:nvSpPr>
            <p:cNvPr id="164" name="任意多边形: 形状 45"/>
            <p:cNvSpPr/>
            <p:nvPr>
              <p:custDataLst>
                <p:tags r:id="rId32"/>
              </p:custDataLst>
            </p:nvPr>
          </p:nvSpPr>
          <p:spPr>
            <a:xfrm rot="19800000">
              <a:off x="4643" y="3580"/>
              <a:ext cx="3656" cy="385"/>
            </a:xfrm>
            <a:custGeom>
              <a:avLst/>
              <a:gdLst>
                <a:gd name="connsiteX0" fmla="*/ 566519 w 619363"/>
                <a:gd name="connsiteY0" fmla="*/ 0 h 74592"/>
                <a:gd name="connsiteX1" fmla="*/ 619363 w 619363"/>
                <a:gd name="connsiteY1" fmla="*/ 74592 h 74592"/>
                <a:gd name="connsiteX2" fmla="*/ 0 w 619363"/>
                <a:gd name="connsiteY2" fmla="*/ 72179 h 74592"/>
                <a:gd name="connsiteX3" fmla="*/ 59512 w 619363"/>
                <a:gd name="connsiteY3" fmla="*/ 30019 h 74592"/>
                <a:gd name="connsiteX4" fmla="*/ 365577 w 619363"/>
                <a:gd name="connsiteY4" fmla="*/ 27228 h 74592"/>
                <a:gd name="connsiteX5" fmla="*/ 401977 w 619363"/>
                <a:gd name="connsiteY5" fmla="*/ 1441 h 74592"/>
                <a:gd name="connsiteX6" fmla="*/ 566519 w 619363"/>
                <a:gd name="connsiteY6" fmla="*/ 0 h 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363" h="74592">
                  <a:moveTo>
                    <a:pt x="566519" y="0"/>
                  </a:moveTo>
                  <a:lnTo>
                    <a:pt x="619363" y="74592"/>
                  </a:lnTo>
                  <a:lnTo>
                    <a:pt x="0" y="72179"/>
                  </a:lnTo>
                  <a:lnTo>
                    <a:pt x="59512" y="30019"/>
                  </a:lnTo>
                  <a:lnTo>
                    <a:pt x="365577" y="27228"/>
                  </a:lnTo>
                  <a:lnTo>
                    <a:pt x="401977" y="1441"/>
                  </a:lnTo>
                  <a:lnTo>
                    <a:pt x="56651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2" tIns="25716" rIns="51432" bIns="25716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0">
                <a:solidFill>
                  <a:schemeClr val="tx1"/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0226" y="180711"/>
            <a:ext cx="1914525" cy="563245"/>
            <a:chOff x="-1331629" y="272785"/>
            <a:chExt cx="1914525" cy="563245"/>
          </a:xfrm>
        </p:grpSpPr>
        <p:sp>
          <p:nvSpPr>
            <p:cNvPr id="6" name="圆角矩形 57"/>
            <p:cNvSpPr/>
            <p:nvPr>
              <p:custDataLst>
                <p:tags r:id="rId28"/>
              </p:custDataLst>
            </p:nvPr>
          </p:nvSpPr>
          <p:spPr>
            <a:xfrm flipH="1">
              <a:off x="-1331629" y="272785"/>
              <a:ext cx="1914525" cy="5632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7" name="TextBox 35"/>
            <p:cNvSpPr txBox="1"/>
            <p:nvPr>
              <p:custDataLst>
                <p:tags r:id="rId29"/>
              </p:custDataLst>
            </p:nvPr>
          </p:nvSpPr>
          <p:spPr>
            <a:xfrm>
              <a:off x="-1120174" y="348350"/>
              <a:ext cx="1550670" cy="3848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zh-CN" sz="24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方正仿宋_GB2312" panose="02000000000000000000" charset="-122"/>
                </a:rPr>
                <a:t>活动概览</a:t>
              </a:r>
              <a:endParaRPr lang="zh-CN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方正仿宋_GB2312" panose="02000000000000000000" charset="-122"/>
              </a:endParaRPr>
            </a:p>
          </p:txBody>
        </p:sp>
      </p:grp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grpSp>
        <p:nvGrpSpPr>
          <p:cNvPr id="223" name="组合 222"/>
          <p:cNvGrpSpPr/>
          <p:nvPr>
            <p:custDataLst>
              <p:tags r:id="rId4"/>
            </p:custDataLst>
          </p:nvPr>
        </p:nvGrpSpPr>
        <p:grpSpPr>
          <a:xfrm>
            <a:off x="1048772" y="1228612"/>
            <a:ext cx="2662454" cy="3059834"/>
            <a:chOff x="3127" y="2161"/>
            <a:chExt cx="12948" cy="14882"/>
          </a:xfrm>
        </p:grpSpPr>
        <p:sp>
          <p:nvSpPr>
            <p:cNvPr id="224" name="任意多边形 223"/>
            <p:cNvSpPr/>
            <p:nvPr>
              <p:custDataLst>
                <p:tags r:id="rId25"/>
              </p:custDataLst>
            </p:nvPr>
          </p:nvSpPr>
          <p:spPr>
            <a:xfrm>
              <a:off x="3127" y="2161"/>
              <a:ext cx="12948" cy="14882"/>
            </a:xfrm>
            <a:custGeom>
              <a:avLst/>
              <a:gdLst>
                <a:gd name="connsiteX0" fmla="*/ 6515 w 13052"/>
                <a:gd name="connsiteY0" fmla="*/ 0 h 15000"/>
                <a:gd name="connsiteX1" fmla="*/ 13032 w 13052"/>
                <a:gd name="connsiteY1" fmla="*/ 3725 h 15000"/>
                <a:gd name="connsiteX2" fmla="*/ 13040 w 13052"/>
                <a:gd name="connsiteY2" fmla="*/ 5122 h 15000"/>
                <a:gd name="connsiteX3" fmla="*/ 12812 w 13052"/>
                <a:gd name="connsiteY3" fmla="*/ 5338 h 15000"/>
                <a:gd name="connsiteX4" fmla="*/ 12815 w 13052"/>
                <a:gd name="connsiteY4" fmla="*/ 8600 h 15000"/>
                <a:gd name="connsiteX5" fmla="*/ 13052 w 13052"/>
                <a:gd name="connsiteY5" fmla="*/ 8822 h 15000"/>
                <a:gd name="connsiteX6" fmla="*/ 13041 w 13052"/>
                <a:gd name="connsiteY6" fmla="*/ 11248 h 15000"/>
                <a:gd name="connsiteX7" fmla="*/ 6515 w 13052"/>
                <a:gd name="connsiteY7" fmla="*/ 15000 h 15000"/>
                <a:gd name="connsiteX8" fmla="*/ 17 w 13052"/>
                <a:gd name="connsiteY8" fmla="*/ 11296 h 15000"/>
                <a:gd name="connsiteX9" fmla="*/ 0 w 13052"/>
                <a:gd name="connsiteY9" fmla="*/ 8802 h 15000"/>
                <a:gd name="connsiteX10" fmla="*/ 237 w 13052"/>
                <a:gd name="connsiteY10" fmla="*/ 8579 h 15000"/>
                <a:gd name="connsiteX11" fmla="*/ 237 w 13052"/>
                <a:gd name="connsiteY11" fmla="*/ 6358 h 15000"/>
                <a:gd name="connsiteX12" fmla="*/ 0 w 13052"/>
                <a:gd name="connsiteY12" fmla="*/ 6135 h 15000"/>
                <a:gd name="connsiteX13" fmla="*/ 1 w 13052"/>
                <a:gd name="connsiteY13" fmla="*/ 3754 h 15000"/>
                <a:gd name="connsiteX14" fmla="*/ 6515 w 13052"/>
                <a:gd name="connsiteY14" fmla="*/ 0 h 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52" h="15000">
                  <a:moveTo>
                    <a:pt x="6515" y="0"/>
                  </a:moveTo>
                  <a:lnTo>
                    <a:pt x="13032" y="3725"/>
                  </a:lnTo>
                  <a:lnTo>
                    <a:pt x="13040" y="5122"/>
                  </a:lnTo>
                  <a:lnTo>
                    <a:pt x="12812" y="5338"/>
                  </a:lnTo>
                  <a:lnTo>
                    <a:pt x="12815" y="8600"/>
                  </a:lnTo>
                  <a:lnTo>
                    <a:pt x="13052" y="8822"/>
                  </a:lnTo>
                  <a:lnTo>
                    <a:pt x="13041" y="11248"/>
                  </a:lnTo>
                  <a:lnTo>
                    <a:pt x="6515" y="15000"/>
                  </a:lnTo>
                  <a:lnTo>
                    <a:pt x="17" y="11296"/>
                  </a:lnTo>
                  <a:lnTo>
                    <a:pt x="0" y="8802"/>
                  </a:lnTo>
                  <a:lnTo>
                    <a:pt x="237" y="8579"/>
                  </a:lnTo>
                  <a:lnTo>
                    <a:pt x="237" y="6358"/>
                  </a:lnTo>
                  <a:lnTo>
                    <a:pt x="0" y="6135"/>
                  </a:lnTo>
                  <a:lnTo>
                    <a:pt x="1" y="3754"/>
                  </a:lnTo>
                  <a:lnTo>
                    <a:pt x="6515" y="0"/>
                  </a:lnTo>
                  <a:close/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1010">
                <a:latin typeface="MiSans Normal" panose="00000500000000000000" charset="-122"/>
                <a:ea typeface="MiSans Normal" panose="00000500000000000000" charset="-122"/>
                <a:sym typeface="+mn-ea"/>
              </a:endParaRPr>
            </a:p>
          </p:txBody>
        </p:sp>
        <p:pic>
          <p:nvPicPr>
            <p:cNvPr id="225" name="图片 224" descr="F:/素材图片4/VCG211291974513.jpgVCG211291974513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36" y="2614"/>
              <a:ext cx="12131" cy="14006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74" h="4125">
                  <a:moveTo>
                    <a:pt x="1787" y="0"/>
                  </a:moveTo>
                  <a:lnTo>
                    <a:pt x="3574" y="1032"/>
                  </a:lnTo>
                  <a:lnTo>
                    <a:pt x="3574" y="1328"/>
                  </a:lnTo>
                  <a:lnTo>
                    <a:pt x="3509" y="1393"/>
                  </a:lnTo>
                  <a:lnTo>
                    <a:pt x="3509" y="2382"/>
                  </a:lnTo>
                  <a:lnTo>
                    <a:pt x="3574" y="2447"/>
                  </a:lnTo>
                  <a:lnTo>
                    <a:pt x="3574" y="3094"/>
                  </a:lnTo>
                  <a:lnTo>
                    <a:pt x="1787" y="4125"/>
                  </a:lnTo>
                  <a:lnTo>
                    <a:pt x="0" y="3094"/>
                  </a:lnTo>
                  <a:lnTo>
                    <a:pt x="0" y="2441"/>
                  </a:lnTo>
                  <a:lnTo>
                    <a:pt x="65" y="2376"/>
                  </a:lnTo>
                  <a:lnTo>
                    <a:pt x="65" y="1726"/>
                  </a:lnTo>
                  <a:lnTo>
                    <a:pt x="0" y="1661"/>
                  </a:lnTo>
                  <a:lnTo>
                    <a:pt x="0" y="1032"/>
                  </a:lnTo>
                  <a:lnTo>
                    <a:pt x="1787" y="0"/>
                  </a:lnTo>
                  <a:close/>
                </a:path>
              </a:pathLst>
            </a:custGeom>
            <a:ln w="15875">
              <a:solidFill>
                <a:schemeClr val="accent1"/>
              </a:solidFill>
            </a:ln>
          </p:spPr>
        </p:pic>
        <p:sp>
          <p:nvSpPr>
            <p:cNvPr id="226" name="任意多边形: 形状 45"/>
            <p:cNvSpPr/>
            <p:nvPr>
              <p:custDataLst>
                <p:tags r:id="rId27"/>
              </p:custDataLst>
            </p:nvPr>
          </p:nvSpPr>
          <p:spPr>
            <a:xfrm rot="19800000">
              <a:off x="4643" y="3580"/>
              <a:ext cx="3656" cy="385"/>
            </a:xfrm>
            <a:custGeom>
              <a:avLst/>
              <a:gdLst>
                <a:gd name="connsiteX0" fmla="*/ 566519 w 619363"/>
                <a:gd name="connsiteY0" fmla="*/ 0 h 74592"/>
                <a:gd name="connsiteX1" fmla="*/ 619363 w 619363"/>
                <a:gd name="connsiteY1" fmla="*/ 74592 h 74592"/>
                <a:gd name="connsiteX2" fmla="*/ 0 w 619363"/>
                <a:gd name="connsiteY2" fmla="*/ 72179 h 74592"/>
                <a:gd name="connsiteX3" fmla="*/ 59512 w 619363"/>
                <a:gd name="connsiteY3" fmla="*/ 30019 h 74592"/>
                <a:gd name="connsiteX4" fmla="*/ 365577 w 619363"/>
                <a:gd name="connsiteY4" fmla="*/ 27228 h 74592"/>
                <a:gd name="connsiteX5" fmla="*/ 401977 w 619363"/>
                <a:gd name="connsiteY5" fmla="*/ 1441 h 74592"/>
                <a:gd name="connsiteX6" fmla="*/ 566519 w 619363"/>
                <a:gd name="connsiteY6" fmla="*/ 0 h 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363" h="74592">
                  <a:moveTo>
                    <a:pt x="566519" y="0"/>
                  </a:moveTo>
                  <a:lnTo>
                    <a:pt x="619363" y="74592"/>
                  </a:lnTo>
                  <a:lnTo>
                    <a:pt x="0" y="72179"/>
                  </a:lnTo>
                  <a:lnTo>
                    <a:pt x="59512" y="30019"/>
                  </a:lnTo>
                  <a:lnTo>
                    <a:pt x="365577" y="27228"/>
                  </a:lnTo>
                  <a:lnTo>
                    <a:pt x="401977" y="1441"/>
                  </a:lnTo>
                  <a:lnTo>
                    <a:pt x="56651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2" tIns="25716" rIns="51432" bIns="25716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0">
                <a:solidFill>
                  <a:schemeClr val="tx1"/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endParaRPr>
            </a:p>
          </p:txBody>
        </p:sp>
      </p:grpSp>
      <p:grpSp>
        <p:nvGrpSpPr>
          <p:cNvPr id="64" name="组合 63"/>
          <p:cNvGrpSpPr/>
          <p:nvPr>
            <p:custDataLst>
              <p:tags r:id="rId5"/>
            </p:custDataLst>
          </p:nvPr>
        </p:nvGrpSpPr>
        <p:grpSpPr>
          <a:xfrm>
            <a:off x="4303269" y="957312"/>
            <a:ext cx="2211085" cy="2295623"/>
            <a:chOff x="2198" y="1649"/>
            <a:chExt cx="14694" cy="15264"/>
          </a:xfrm>
        </p:grpSpPr>
        <p:pic>
          <p:nvPicPr>
            <p:cNvPr id="65" name="图片 64" descr="E:/设计图片素材/7968534_.jpg7968534_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98" y="4068"/>
              <a:ext cx="14695" cy="119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65" h="5674">
                  <a:moveTo>
                    <a:pt x="4763" y="0"/>
                  </a:moveTo>
                  <a:cubicBezTo>
                    <a:pt x="5158" y="0"/>
                    <a:pt x="5541" y="171"/>
                    <a:pt x="5853" y="426"/>
                  </a:cubicBezTo>
                  <a:cubicBezTo>
                    <a:pt x="6127" y="649"/>
                    <a:pt x="6344" y="934"/>
                    <a:pt x="6528" y="1234"/>
                  </a:cubicBezTo>
                  <a:cubicBezTo>
                    <a:pt x="6811" y="1693"/>
                    <a:pt x="6928" y="2146"/>
                    <a:pt x="6956" y="2680"/>
                  </a:cubicBezTo>
                  <a:cubicBezTo>
                    <a:pt x="6992" y="3364"/>
                    <a:pt x="6934" y="4079"/>
                    <a:pt x="6601" y="4677"/>
                  </a:cubicBezTo>
                  <a:cubicBezTo>
                    <a:pt x="6271" y="5276"/>
                    <a:pt x="5615" y="5733"/>
                    <a:pt x="4934" y="5667"/>
                  </a:cubicBezTo>
                  <a:cubicBezTo>
                    <a:pt x="4444" y="5620"/>
                    <a:pt x="4021" y="5326"/>
                    <a:pt x="3597" y="5075"/>
                  </a:cubicBezTo>
                  <a:cubicBezTo>
                    <a:pt x="3089" y="4777"/>
                    <a:pt x="2550" y="4532"/>
                    <a:pt x="1991" y="4348"/>
                  </a:cubicBezTo>
                  <a:cubicBezTo>
                    <a:pt x="1655" y="4238"/>
                    <a:pt x="1308" y="4154"/>
                    <a:pt x="990" y="3995"/>
                  </a:cubicBezTo>
                  <a:cubicBezTo>
                    <a:pt x="641" y="3821"/>
                    <a:pt x="459" y="3561"/>
                    <a:pt x="262" y="3234"/>
                  </a:cubicBezTo>
                  <a:cubicBezTo>
                    <a:pt x="62" y="2905"/>
                    <a:pt x="-5" y="2510"/>
                    <a:pt x="0" y="2126"/>
                  </a:cubicBezTo>
                  <a:cubicBezTo>
                    <a:pt x="8" y="1715"/>
                    <a:pt x="97" y="1296"/>
                    <a:pt x="333" y="962"/>
                  </a:cubicBezTo>
                  <a:cubicBezTo>
                    <a:pt x="629" y="541"/>
                    <a:pt x="1089" y="371"/>
                    <a:pt x="1586" y="430"/>
                  </a:cubicBezTo>
                  <a:cubicBezTo>
                    <a:pt x="2263" y="509"/>
                    <a:pt x="2961" y="543"/>
                    <a:pt x="3615" y="351"/>
                  </a:cubicBezTo>
                  <a:cubicBezTo>
                    <a:pt x="3893" y="271"/>
                    <a:pt x="4152" y="114"/>
                    <a:pt x="4430" y="42"/>
                  </a:cubicBezTo>
                  <a:cubicBezTo>
                    <a:pt x="4541" y="14"/>
                    <a:pt x="4652" y="0"/>
                    <a:pt x="4763" y="0"/>
                  </a:cubicBezTo>
                  <a:close/>
                </a:path>
              </a:pathLst>
            </a:custGeom>
          </p:spPr>
        </p:pic>
        <p:sp>
          <p:nvSpPr>
            <p:cNvPr id="66" name="Freeform 10"/>
            <p:cNvSpPr/>
            <p:nvPr>
              <p:custDataLst>
                <p:tags r:id="rId15"/>
              </p:custDataLst>
            </p:nvPr>
          </p:nvSpPr>
          <p:spPr bwMode="auto">
            <a:xfrm>
              <a:off x="2557" y="4196"/>
              <a:ext cx="14072" cy="11493"/>
            </a:xfrm>
            <a:custGeom>
              <a:avLst/>
              <a:gdLst>
                <a:gd name="T0" fmla="*/ 1888 w 3650"/>
                <a:gd name="T1" fmla="*/ 226 h 2981"/>
                <a:gd name="T2" fmla="*/ 2313 w 3650"/>
                <a:gd name="T3" fmla="*/ 67 h 2981"/>
                <a:gd name="T4" fmla="*/ 3055 w 3650"/>
                <a:gd name="T5" fmla="*/ 264 h 2981"/>
                <a:gd name="T6" fmla="*/ 3408 w 3650"/>
                <a:gd name="T7" fmla="*/ 678 h 2981"/>
                <a:gd name="T8" fmla="*/ 3631 w 3650"/>
                <a:gd name="T9" fmla="*/ 1418 h 2981"/>
                <a:gd name="T10" fmla="*/ 3446 w 3650"/>
                <a:gd name="T11" fmla="*/ 2440 h 2981"/>
                <a:gd name="T12" fmla="*/ 2576 w 3650"/>
                <a:gd name="T13" fmla="*/ 2948 h 2981"/>
                <a:gd name="T14" fmla="*/ 1878 w 3650"/>
                <a:gd name="T15" fmla="*/ 2644 h 2981"/>
                <a:gd name="T16" fmla="*/ 1041 w 3650"/>
                <a:gd name="T17" fmla="*/ 2272 h 2981"/>
                <a:gd name="T18" fmla="*/ 519 w 3650"/>
                <a:gd name="T19" fmla="*/ 2091 h 2981"/>
                <a:gd name="T20" fmla="*/ 138 w 3650"/>
                <a:gd name="T21" fmla="*/ 1701 h 2981"/>
                <a:gd name="T22" fmla="*/ 3 w 3650"/>
                <a:gd name="T23" fmla="*/ 1134 h 2981"/>
                <a:gd name="T24" fmla="*/ 176 w 3650"/>
                <a:gd name="T25" fmla="*/ 538 h 2981"/>
                <a:gd name="T26" fmla="*/ 830 w 3650"/>
                <a:gd name="T27" fmla="*/ 266 h 2981"/>
                <a:gd name="T28" fmla="*/ 1888 w 3650"/>
                <a:gd name="T29" fmla="*/ 226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0" h="2981">
                  <a:moveTo>
                    <a:pt x="1888" y="226"/>
                  </a:moveTo>
                  <a:cubicBezTo>
                    <a:pt x="2033" y="184"/>
                    <a:pt x="2168" y="104"/>
                    <a:pt x="2313" y="67"/>
                  </a:cubicBezTo>
                  <a:cubicBezTo>
                    <a:pt x="2577" y="0"/>
                    <a:pt x="2847" y="96"/>
                    <a:pt x="3055" y="264"/>
                  </a:cubicBezTo>
                  <a:cubicBezTo>
                    <a:pt x="3198" y="378"/>
                    <a:pt x="3311" y="524"/>
                    <a:pt x="3408" y="678"/>
                  </a:cubicBezTo>
                  <a:cubicBezTo>
                    <a:pt x="3555" y="913"/>
                    <a:pt x="3616" y="1145"/>
                    <a:pt x="3631" y="1418"/>
                  </a:cubicBezTo>
                  <a:cubicBezTo>
                    <a:pt x="3650" y="1768"/>
                    <a:pt x="3619" y="2134"/>
                    <a:pt x="3446" y="2440"/>
                  </a:cubicBezTo>
                  <a:cubicBezTo>
                    <a:pt x="3273" y="2747"/>
                    <a:pt x="2931" y="2981"/>
                    <a:pt x="2576" y="2948"/>
                  </a:cubicBezTo>
                  <a:cubicBezTo>
                    <a:pt x="2321" y="2924"/>
                    <a:pt x="2099" y="2772"/>
                    <a:pt x="1878" y="2644"/>
                  </a:cubicBezTo>
                  <a:cubicBezTo>
                    <a:pt x="1614" y="2491"/>
                    <a:pt x="1332" y="2366"/>
                    <a:pt x="1041" y="2272"/>
                  </a:cubicBezTo>
                  <a:cubicBezTo>
                    <a:pt x="866" y="2215"/>
                    <a:pt x="684" y="2173"/>
                    <a:pt x="519" y="2091"/>
                  </a:cubicBezTo>
                  <a:cubicBezTo>
                    <a:pt x="337" y="2002"/>
                    <a:pt x="241" y="1869"/>
                    <a:pt x="138" y="1701"/>
                  </a:cubicBezTo>
                  <a:cubicBezTo>
                    <a:pt x="35" y="1533"/>
                    <a:pt x="0" y="1331"/>
                    <a:pt x="3" y="1134"/>
                  </a:cubicBezTo>
                  <a:cubicBezTo>
                    <a:pt x="6" y="924"/>
                    <a:pt x="53" y="709"/>
                    <a:pt x="176" y="538"/>
                  </a:cubicBezTo>
                  <a:cubicBezTo>
                    <a:pt x="330" y="323"/>
                    <a:pt x="570" y="236"/>
                    <a:pt x="830" y="266"/>
                  </a:cubicBezTo>
                  <a:cubicBezTo>
                    <a:pt x="1183" y="306"/>
                    <a:pt x="1546" y="323"/>
                    <a:pt x="1888" y="226"/>
                  </a:cubicBez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67" name="Freeform 11"/>
            <p:cNvSpPr/>
            <p:nvPr>
              <p:custDataLst>
                <p:tags r:id="rId16"/>
              </p:custDataLst>
            </p:nvPr>
          </p:nvSpPr>
          <p:spPr bwMode="auto">
            <a:xfrm>
              <a:off x="3617" y="1649"/>
              <a:ext cx="12563" cy="13740"/>
            </a:xfrm>
            <a:custGeom>
              <a:avLst/>
              <a:gdLst>
                <a:gd name="T0" fmla="*/ 552 w 3260"/>
                <a:gd name="T1" fmla="*/ 873 h 3563"/>
                <a:gd name="T2" fmla="*/ 1210 w 3260"/>
                <a:gd name="T3" fmla="*/ 499 h 3563"/>
                <a:gd name="T4" fmla="*/ 1631 w 3260"/>
                <a:gd name="T5" fmla="*/ 296 h 3563"/>
                <a:gd name="T6" fmla="*/ 3207 w 3260"/>
                <a:gd name="T7" fmla="*/ 1762 h 3563"/>
                <a:gd name="T8" fmla="*/ 2578 w 3260"/>
                <a:gd name="T9" fmla="*/ 3108 h 3563"/>
                <a:gd name="T10" fmla="*/ 1654 w 3260"/>
                <a:gd name="T11" fmla="*/ 3529 h 3563"/>
                <a:gd name="T12" fmla="*/ 898 w 3260"/>
                <a:gd name="T13" fmla="*/ 3489 h 3563"/>
                <a:gd name="T14" fmla="*/ 320 w 3260"/>
                <a:gd name="T15" fmla="*/ 3228 h 3563"/>
                <a:gd name="T16" fmla="*/ 0 w 3260"/>
                <a:gd name="T17" fmla="*/ 2698 h 3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0" h="3563">
                  <a:moveTo>
                    <a:pt x="552" y="873"/>
                  </a:moveTo>
                  <a:cubicBezTo>
                    <a:pt x="772" y="749"/>
                    <a:pt x="991" y="624"/>
                    <a:pt x="1210" y="499"/>
                  </a:cubicBezTo>
                  <a:cubicBezTo>
                    <a:pt x="1346" y="422"/>
                    <a:pt x="1483" y="344"/>
                    <a:pt x="1631" y="296"/>
                  </a:cubicBezTo>
                  <a:cubicBezTo>
                    <a:pt x="2551" y="0"/>
                    <a:pt x="3260" y="918"/>
                    <a:pt x="3207" y="1762"/>
                  </a:cubicBezTo>
                  <a:cubicBezTo>
                    <a:pt x="3177" y="2251"/>
                    <a:pt x="2957" y="2786"/>
                    <a:pt x="2578" y="3108"/>
                  </a:cubicBezTo>
                  <a:cubicBezTo>
                    <a:pt x="2321" y="3327"/>
                    <a:pt x="1991" y="3484"/>
                    <a:pt x="1654" y="3529"/>
                  </a:cubicBezTo>
                  <a:cubicBezTo>
                    <a:pt x="1403" y="3563"/>
                    <a:pt x="1144" y="3551"/>
                    <a:pt x="898" y="3489"/>
                  </a:cubicBezTo>
                  <a:cubicBezTo>
                    <a:pt x="693" y="3437"/>
                    <a:pt x="489" y="3357"/>
                    <a:pt x="320" y="3228"/>
                  </a:cubicBezTo>
                  <a:cubicBezTo>
                    <a:pt x="158" y="3105"/>
                    <a:pt x="13" y="2907"/>
                    <a:pt x="0" y="2698"/>
                  </a:cubicBezTo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68" name="Oval 1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210" y="3395"/>
              <a:ext cx="570" cy="570"/>
            </a:xfrm>
            <a:prstGeom prst="ellipse">
              <a:avLst/>
            </a:pr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69" name="Oval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09" y="13036"/>
              <a:ext cx="564" cy="570"/>
            </a:xfrm>
            <a:prstGeom prst="ellipse">
              <a:avLst/>
            </a:pr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70" name="Oval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919" y="16343"/>
              <a:ext cx="564" cy="570"/>
            </a:xfrm>
            <a:prstGeom prst="ellipse">
              <a:avLst/>
            </a:pr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71" name="Oval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5980" y="4655"/>
              <a:ext cx="564" cy="564"/>
            </a:xfrm>
            <a:prstGeom prst="ellipse">
              <a:avLst/>
            </a:pr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72" name="Oval 1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36" y="11939"/>
              <a:ext cx="322" cy="3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73" name="Oval 1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8" y="16333"/>
              <a:ext cx="322" cy="3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74" name="Oval 1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438" y="5631"/>
              <a:ext cx="316" cy="3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  <p:sp>
          <p:nvSpPr>
            <p:cNvPr id="75" name="Freeform 19"/>
            <p:cNvSpPr/>
            <p:nvPr>
              <p:custDataLst>
                <p:tags r:id="rId24"/>
              </p:custDataLst>
            </p:nvPr>
          </p:nvSpPr>
          <p:spPr bwMode="auto">
            <a:xfrm>
              <a:off x="3606" y="12029"/>
              <a:ext cx="6857" cy="3360"/>
            </a:xfrm>
            <a:custGeom>
              <a:avLst/>
              <a:gdLst>
                <a:gd name="T0" fmla="*/ 724 w 1778"/>
                <a:gd name="T1" fmla="*/ 314 h 872"/>
                <a:gd name="T2" fmla="*/ 176 w 1778"/>
                <a:gd name="T3" fmla="*/ 121 h 872"/>
                <a:gd name="T4" fmla="*/ 0 w 1778"/>
                <a:gd name="T5" fmla="*/ 0 h 872"/>
                <a:gd name="T6" fmla="*/ 2 w 1778"/>
                <a:gd name="T7" fmla="*/ 7 h 872"/>
                <a:gd name="T8" fmla="*/ 322 w 1778"/>
                <a:gd name="T9" fmla="*/ 537 h 872"/>
                <a:gd name="T10" fmla="*/ 900 w 1778"/>
                <a:gd name="T11" fmla="*/ 798 h 872"/>
                <a:gd name="T12" fmla="*/ 1656 w 1778"/>
                <a:gd name="T13" fmla="*/ 838 h 872"/>
                <a:gd name="T14" fmla="*/ 1778 w 1778"/>
                <a:gd name="T15" fmla="*/ 817 h 872"/>
                <a:gd name="T16" fmla="*/ 1603 w 1778"/>
                <a:gd name="T17" fmla="*/ 712 h 872"/>
                <a:gd name="T18" fmla="*/ 724 w 1778"/>
                <a:gd name="T19" fmla="*/ 314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8" h="872">
                  <a:moveTo>
                    <a:pt x="724" y="314"/>
                  </a:moveTo>
                  <a:cubicBezTo>
                    <a:pt x="540" y="254"/>
                    <a:pt x="350" y="208"/>
                    <a:pt x="176" y="121"/>
                  </a:cubicBezTo>
                  <a:cubicBezTo>
                    <a:pt x="107" y="87"/>
                    <a:pt x="50" y="46"/>
                    <a:pt x="0" y="0"/>
                  </a:cubicBezTo>
                  <a:cubicBezTo>
                    <a:pt x="1" y="4"/>
                    <a:pt x="2" y="7"/>
                    <a:pt x="2" y="7"/>
                  </a:cubicBezTo>
                  <a:cubicBezTo>
                    <a:pt x="15" y="216"/>
                    <a:pt x="160" y="414"/>
                    <a:pt x="322" y="537"/>
                  </a:cubicBezTo>
                  <a:cubicBezTo>
                    <a:pt x="491" y="666"/>
                    <a:pt x="695" y="746"/>
                    <a:pt x="900" y="798"/>
                  </a:cubicBezTo>
                  <a:cubicBezTo>
                    <a:pt x="1146" y="860"/>
                    <a:pt x="1405" y="872"/>
                    <a:pt x="1656" y="838"/>
                  </a:cubicBezTo>
                  <a:cubicBezTo>
                    <a:pt x="1697" y="833"/>
                    <a:pt x="1737" y="825"/>
                    <a:pt x="1778" y="817"/>
                  </a:cubicBezTo>
                  <a:cubicBezTo>
                    <a:pt x="1719" y="782"/>
                    <a:pt x="1661" y="746"/>
                    <a:pt x="1603" y="712"/>
                  </a:cubicBezTo>
                  <a:cubicBezTo>
                    <a:pt x="1325" y="549"/>
                    <a:pt x="1030" y="415"/>
                    <a:pt x="72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Saturday Sans Regular" panose="02010600010101010101" charset="-122"/>
              </a:endParaRPr>
            </a:p>
          </p:txBody>
        </p:sp>
      </p:grpSp>
      <p:grpSp>
        <p:nvGrpSpPr>
          <p:cNvPr id="92" name="组合 91"/>
          <p:cNvGrpSpPr/>
          <p:nvPr>
            <p:custDataLst>
              <p:tags r:id="rId6"/>
            </p:custDataLst>
          </p:nvPr>
        </p:nvGrpSpPr>
        <p:grpSpPr>
          <a:xfrm>
            <a:off x="7154323" y="1545541"/>
            <a:ext cx="1349300" cy="1584799"/>
            <a:chOff x="3518" y="2255"/>
            <a:chExt cx="12616" cy="14813"/>
          </a:xfrm>
        </p:grpSpPr>
        <p:sp>
          <p:nvSpPr>
            <p:cNvPr id="93" name="任意多边形: 形状 9"/>
            <p:cNvSpPr/>
            <p:nvPr>
              <p:custDataLst>
                <p:tags r:id="rId11"/>
              </p:custDataLst>
            </p:nvPr>
          </p:nvSpPr>
          <p:spPr>
            <a:xfrm>
              <a:off x="4930" y="5914"/>
              <a:ext cx="9790" cy="9790"/>
            </a:xfrm>
            <a:custGeom>
              <a:avLst/>
              <a:gdLst/>
              <a:ahLst/>
              <a:cxnLst/>
              <a:rect l="0" t="0" r="0" b="0"/>
              <a:pathLst>
                <a:path w="3619501" h="3619501">
                  <a:moveTo>
                    <a:pt x="1809750" y="3619500"/>
                  </a:moveTo>
                  <a:lnTo>
                    <a:pt x="3619500" y="1809750"/>
                  </a:lnTo>
                  <a:lnTo>
                    <a:pt x="1809750" y="0"/>
                  </a:lnTo>
                  <a:lnTo>
                    <a:pt x="0" y="1809750"/>
                  </a:lnTo>
                  <a:close/>
                </a:path>
              </a:pathLst>
            </a:custGeom>
            <a:noFill/>
            <a:ln w="1016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94" name="图片 93" descr="E:/设计素材图片2/ryan-klaus-IncXhM8rKSc-unsplash.jpgryan-klaus-IncXhM8rKSc-unsplash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18" y="2255"/>
              <a:ext cx="12616" cy="12616"/>
            </a:xfrm>
            <a:custGeom>
              <a:avLst/>
              <a:gdLst>
                <a:gd name="connsiteX0" fmla="*/ 1434600 w 2869199"/>
                <a:gd name="connsiteY0" fmla="*/ 0 h 2869199"/>
                <a:gd name="connsiteX1" fmla="*/ 2869199 w 2869199"/>
                <a:gd name="connsiteY1" fmla="*/ 1434600 h 2869199"/>
                <a:gd name="connsiteX2" fmla="*/ 1434600 w 2869199"/>
                <a:gd name="connsiteY2" fmla="*/ 2869199 h 2869199"/>
                <a:gd name="connsiteX3" fmla="*/ 0 w 2869199"/>
                <a:gd name="connsiteY3" fmla="*/ 1434600 h 286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199" h="2869199">
                  <a:moveTo>
                    <a:pt x="1434600" y="0"/>
                  </a:moveTo>
                  <a:lnTo>
                    <a:pt x="2869199" y="1434600"/>
                  </a:lnTo>
                  <a:lnTo>
                    <a:pt x="1434600" y="2869199"/>
                  </a:lnTo>
                  <a:lnTo>
                    <a:pt x="0" y="1434600"/>
                  </a:lnTo>
                  <a:close/>
                </a:path>
              </a:pathLst>
            </a:custGeom>
            <a:ln w="6350">
              <a:solidFill>
                <a:schemeClr val="tx1">
                  <a:lumMod val="40000"/>
                  <a:lumOff val="60000"/>
                  <a:alpha val="20000"/>
                </a:schemeClr>
              </a:solidFill>
            </a:ln>
          </p:spPr>
        </p:pic>
        <p:sp>
          <p:nvSpPr>
            <p:cNvPr id="95" name="椭圆 94"/>
            <p:cNvSpPr/>
            <p:nvPr>
              <p:custDataLst>
                <p:tags r:id="rId13"/>
              </p:custDataLst>
            </p:nvPr>
          </p:nvSpPr>
          <p:spPr>
            <a:xfrm>
              <a:off x="7431" y="16144"/>
              <a:ext cx="4787" cy="924"/>
            </a:xfrm>
            <a:prstGeom prst="ellipse">
              <a:avLst/>
            </a:prstGeom>
            <a:gradFill>
              <a:gsLst>
                <a:gs pos="0">
                  <a:schemeClr val="accent1">
                    <a:alpha val="28000"/>
                  </a:schemeClr>
                </a:gs>
                <a:gs pos="77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21" name="组合 120"/>
          <p:cNvGrpSpPr/>
          <p:nvPr>
            <p:custDataLst>
              <p:tags r:id="rId7"/>
            </p:custDataLst>
          </p:nvPr>
        </p:nvGrpSpPr>
        <p:grpSpPr>
          <a:xfrm>
            <a:off x="4886325" y="3571565"/>
            <a:ext cx="1204255" cy="1243788"/>
            <a:chOff x="2483" y="2225"/>
            <a:chExt cx="14608" cy="15090"/>
          </a:xfrm>
        </p:grpSpPr>
        <p:sp>
          <p:nvSpPr>
            <p:cNvPr id="122" name="任意多边形 121"/>
            <p:cNvSpPr/>
            <p:nvPr>
              <p:custDataLst>
                <p:tags r:id="rId9"/>
              </p:custDataLst>
            </p:nvPr>
          </p:nvSpPr>
          <p:spPr>
            <a:xfrm>
              <a:off x="2855" y="2563"/>
              <a:ext cx="14237" cy="1475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72" h="12817">
                  <a:moveTo>
                    <a:pt x="5566" y="0"/>
                  </a:moveTo>
                  <a:cubicBezTo>
                    <a:pt x="11846" y="0"/>
                    <a:pt x="11846" y="0"/>
                    <a:pt x="11846" y="0"/>
                  </a:cubicBezTo>
                  <a:cubicBezTo>
                    <a:pt x="12892" y="0"/>
                    <a:pt x="13494" y="848"/>
                    <a:pt x="13196" y="1890"/>
                  </a:cubicBezTo>
                  <a:cubicBezTo>
                    <a:pt x="10624" y="10923"/>
                    <a:pt x="10624" y="10923"/>
                    <a:pt x="10624" y="10923"/>
                  </a:cubicBezTo>
                  <a:cubicBezTo>
                    <a:pt x="10324" y="11965"/>
                    <a:pt x="9240" y="12813"/>
                    <a:pt x="8194" y="12813"/>
                  </a:cubicBezTo>
                  <a:cubicBezTo>
                    <a:pt x="8071" y="12813"/>
                    <a:pt x="7951" y="12813"/>
                    <a:pt x="7833" y="12813"/>
                  </a:cubicBezTo>
                  <a:lnTo>
                    <a:pt x="7829" y="12813"/>
                  </a:lnTo>
                  <a:lnTo>
                    <a:pt x="7805" y="12815"/>
                  </a:lnTo>
                  <a:cubicBezTo>
                    <a:pt x="7772" y="12816"/>
                    <a:pt x="7739" y="12817"/>
                    <a:pt x="7706" y="12817"/>
                  </a:cubicBezTo>
                  <a:cubicBezTo>
                    <a:pt x="1426" y="12817"/>
                    <a:pt x="1426" y="12817"/>
                    <a:pt x="1426" y="12817"/>
                  </a:cubicBezTo>
                  <a:cubicBezTo>
                    <a:pt x="385" y="12817"/>
                    <a:pt x="-221" y="11969"/>
                    <a:pt x="75" y="10928"/>
                  </a:cubicBezTo>
                  <a:cubicBezTo>
                    <a:pt x="2652" y="1893"/>
                    <a:pt x="2652" y="1893"/>
                    <a:pt x="2652" y="1893"/>
                  </a:cubicBezTo>
                  <a:cubicBezTo>
                    <a:pt x="2949" y="852"/>
                    <a:pt x="4037" y="4"/>
                    <a:pt x="5078" y="4"/>
                  </a:cubicBezTo>
                  <a:cubicBezTo>
                    <a:pt x="5201" y="4"/>
                    <a:pt x="5321" y="4"/>
                    <a:pt x="5439" y="4"/>
                  </a:cubicBezTo>
                  <a:lnTo>
                    <a:pt x="5444" y="4"/>
                  </a:lnTo>
                  <a:lnTo>
                    <a:pt x="5468" y="2"/>
                  </a:lnTo>
                  <a:cubicBezTo>
                    <a:pt x="5501" y="1"/>
                    <a:pt x="5533" y="0"/>
                    <a:pt x="556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pic>
          <p:nvPicPr>
            <p:cNvPr id="123" name="图片 122" descr="F:/素材图片3/andrew-neel-ute2XAFQU2I-unsplash.jpgandrew-neel-ute2XAFQU2I-unsplash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" r="-8"/>
            <a:stretch>
              <a:fillRect/>
            </a:stretch>
          </p:blipFill>
          <p:spPr>
            <a:xfrm>
              <a:off x="2483" y="2225"/>
              <a:ext cx="14237" cy="1475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85" h="13248">
                  <a:moveTo>
                    <a:pt x="5361" y="0"/>
                  </a:moveTo>
                  <a:cubicBezTo>
                    <a:pt x="11411" y="0"/>
                    <a:pt x="11411" y="0"/>
                    <a:pt x="11411" y="0"/>
                  </a:cubicBezTo>
                  <a:cubicBezTo>
                    <a:pt x="12419" y="0"/>
                    <a:pt x="12998" y="877"/>
                    <a:pt x="12712" y="1954"/>
                  </a:cubicBezTo>
                  <a:cubicBezTo>
                    <a:pt x="10234" y="11290"/>
                    <a:pt x="10234" y="11290"/>
                    <a:pt x="10234" y="11290"/>
                  </a:cubicBezTo>
                  <a:cubicBezTo>
                    <a:pt x="9945" y="12367"/>
                    <a:pt x="8901" y="13244"/>
                    <a:pt x="7893" y="13244"/>
                  </a:cubicBezTo>
                  <a:cubicBezTo>
                    <a:pt x="7775" y="13244"/>
                    <a:pt x="7659" y="13244"/>
                    <a:pt x="7545" y="13244"/>
                  </a:cubicBezTo>
                  <a:lnTo>
                    <a:pt x="7542" y="13244"/>
                  </a:lnTo>
                  <a:lnTo>
                    <a:pt x="7518" y="13245"/>
                  </a:lnTo>
                  <a:cubicBezTo>
                    <a:pt x="7487" y="13247"/>
                    <a:pt x="7455" y="13248"/>
                    <a:pt x="7424" y="13248"/>
                  </a:cubicBezTo>
                  <a:cubicBezTo>
                    <a:pt x="1374" y="13248"/>
                    <a:pt x="1374" y="13248"/>
                    <a:pt x="1374" y="13248"/>
                  </a:cubicBezTo>
                  <a:cubicBezTo>
                    <a:pt x="371" y="13248"/>
                    <a:pt x="-213" y="12372"/>
                    <a:pt x="73" y="11295"/>
                  </a:cubicBezTo>
                  <a:cubicBezTo>
                    <a:pt x="2555" y="1957"/>
                    <a:pt x="2555" y="1957"/>
                    <a:pt x="2555" y="1957"/>
                  </a:cubicBezTo>
                  <a:cubicBezTo>
                    <a:pt x="2841" y="881"/>
                    <a:pt x="3889" y="4"/>
                    <a:pt x="4892" y="4"/>
                  </a:cubicBezTo>
                  <a:cubicBezTo>
                    <a:pt x="5010" y="4"/>
                    <a:pt x="5126" y="4"/>
                    <a:pt x="5239" y="4"/>
                  </a:cubicBezTo>
                  <a:lnTo>
                    <a:pt x="5244" y="4"/>
                  </a:lnTo>
                  <a:lnTo>
                    <a:pt x="5267" y="3"/>
                  </a:lnTo>
                  <a:cubicBezTo>
                    <a:pt x="5299" y="1"/>
                    <a:pt x="5330" y="0"/>
                    <a:pt x="5361" y="0"/>
                  </a:cubicBezTo>
                  <a:close/>
                </a:path>
              </a:pathLst>
            </a:custGeom>
            <a:ln w="47625">
              <a:gradFill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lin ang="0" scaled="1"/>
              </a:gradFill>
            </a:ln>
          </p:spPr>
        </p:pic>
      </p:grp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2234565" y="691515"/>
            <a:ext cx="6350000" cy="506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寻味东南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 • 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烹饪课堂（橘园食堂篇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206375" y="151765"/>
            <a:ext cx="1800225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234565" y="691515"/>
            <a:ext cx="6410325" cy="506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寻味东南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 • 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烹饪课堂（橘园食堂篇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）</a:t>
            </a:r>
          </a:p>
        </p:txBody>
      </p:sp>
      <p:grpSp>
        <p:nvGrpSpPr>
          <p:cNvPr id="116" name="组合 115"/>
          <p:cNvGrpSpPr/>
          <p:nvPr>
            <p:custDataLst>
              <p:tags r:id="rId5"/>
            </p:custDataLst>
          </p:nvPr>
        </p:nvGrpSpPr>
        <p:grpSpPr>
          <a:xfrm>
            <a:off x="6548687" y="2539071"/>
            <a:ext cx="1676660" cy="1127811"/>
            <a:chOff x="2182" y="4845"/>
            <a:chExt cx="14794" cy="9952"/>
          </a:xfrm>
        </p:grpSpPr>
        <p:sp>
          <p:nvSpPr>
            <p:cNvPr id="117" name="圆角矩形 116"/>
            <p:cNvSpPr/>
            <p:nvPr>
              <p:custDataLst>
                <p:tags r:id="rId42"/>
              </p:custDataLst>
            </p:nvPr>
          </p:nvSpPr>
          <p:spPr>
            <a:xfrm>
              <a:off x="2967" y="6703"/>
              <a:ext cx="13224" cy="8094"/>
            </a:xfrm>
            <a:prstGeom prst="roundRect">
              <a:avLst>
                <a:gd name="adj" fmla="val 7029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8" name="圆角矩形 117"/>
            <p:cNvSpPr/>
            <p:nvPr>
              <p:custDataLst>
                <p:tags r:id="rId43"/>
              </p:custDataLst>
            </p:nvPr>
          </p:nvSpPr>
          <p:spPr>
            <a:xfrm>
              <a:off x="2558" y="5781"/>
              <a:ext cx="14042" cy="8595"/>
            </a:xfrm>
            <a:prstGeom prst="roundRect">
              <a:avLst>
                <a:gd name="adj" fmla="val 7029"/>
              </a:avLst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9" name="圆角矩形 118"/>
            <p:cNvSpPr/>
            <p:nvPr>
              <p:custDataLst>
                <p:tags r:id="rId44"/>
              </p:custDataLst>
            </p:nvPr>
          </p:nvSpPr>
          <p:spPr>
            <a:xfrm>
              <a:off x="2182" y="4845"/>
              <a:ext cx="14794" cy="9055"/>
            </a:xfrm>
            <a:prstGeom prst="roundRect">
              <a:avLst>
                <a:gd name="adj" fmla="val 94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120" name="图片 119" descr="E:/设计图片素材/marek-piwnicki-gGURH5X5O58-unsplash.jpgmarek-piwnicki-gGURH5X5O58-unsplash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 r="-4"/>
            <a:stretch>
              <a:fillRect/>
            </a:stretch>
          </p:blipFill>
          <p:spPr>
            <a:xfrm>
              <a:off x="2558" y="5206"/>
              <a:ext cx="14042" cy="832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04" h="4628">
                  <a:moveTo>
                    <a:pt x="325" y="0"/>
                  </a:moveTo>
                  <a:lnTo>
                    <a:pt x="7479" y="0"/>
                  </a:lnTo>
                  <a:cubicBezTo>
                    <a:pt x="7659" y="0"/>
                    <a:pt x="7804" y="146"/>
                    <a:pt x="7804" y="325"/>
                  </a:cubicBezTo>
                  <a:lnTo>
                    <a:pt x="7804" y="4303"/>
                  </a:lnTo>
                  <a:cubicBezTo>
                    <a:pt x="7804" y="4482"/>
                    <a:pt x="7659" y="4628"/>
                    <a:pt x="7479" y="4628"/>
                  </a:cubicBezTo>
                  <a:lnTo>
                    <a:pt x="325" y="4628"/>
                  </a:lnTo>
                  <a:cubicBezTo>
                    <a:pt x="146" y="4628"/>
                    <a:pt x="0" y="4482"/>
                    <a:pt x="0" y="4303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close/>
                </a:path>
              </a:pathLst>
            </a:custGeom>
          </p:spPr>
        </p:pic>
      </p:grpSp>
      <p:grpSp>
        <p:nvGrpSpPr>
          <p:cNvPr id="91" name="组合 90"/>
          <p:cNvGrpSpPr/>
          <p:nvPr>
            <p:custDataLst>
              <p:tags r:id="rId6"/>
            </p:custDataLst>
          </p:nvPr>
        </p:nvGrpSpPr>
        <p:grpSpPr>
          <a:xfrm>
            <a:off x="6549021" y="1281975"/>
            <a:ext cx="1675991" cy="1127361"/>
            <a:chOff x="2182" y="4845"/>
            <a:chExt cx="14794" cy="9952"/>
          </a:xfrm>
        </p:grpSpPr>
        <p:sp>
          <p:nvSpPr>
            <p:cNvPr id="92" name="圆角矩形 91"/>
            <p:cNvSpPr/>
            <p:nvPr>
              <p:custDataLst>
                <p:tags r:id="rId38"/>
              </p:custDataLst>
            </p:nvPr>
          </p:nvSpPr>
          <p:spPr>
            <a:xfrm>
              <a:off x="2967" y="6703"/>
              <a:ext cx="13224" cy="8094"/>
            </a:xfrm>
            <a:prstGeom prst="roundRect">
              <a:avLst>
                <a:gd name="adj" fmla="val 7029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3" name="圆角矩形 92"/>
            <p:cNvSpPr/>
            <p:nvPr>
              <p:custDataLst>
                <p:tags r:id="rId39"/>
              </p:custDataLst>
            </p:nvPr>
          </p:nvSpPr>
          <p:spPr>
            <a:xfrm>
              <a:off x="2558" y="5781"/>
              <a:ext cx="14042" cy="8595"/>
            </a:xfrm>
            <a:prstGeom prst="roundRect">
              <a:avLst>
                <a:gd name="adj" fmla="val 7029"/>
              </a:avLst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4" name="圆角矩形 93"/>
            <p:cNvSpPr/>
            <p:nvPr>
              <p:custDataLst>
                <p:tags r:id="rId40"/>
              </p:custDataLst>
            </p:nvPr>
          </p:nvSpPr>
          <p:spPr>
            <a:xfrm>
              <a:off x="2182" y="4845"/>
              <a:ext cx="14794" cy="9055"/>
            </a:xfrm>
            <a:prstGeom prst="roundRect">
              <a:avLst>
                <a:gd name="adj" fmla="val 94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95" name="图片 94" descr="E:/设计图片素材/marek-piwnicki-gGURH5X5O58-unsplash.jpgmarek-piwnicki-gGURH5X5O58-unsplash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 r="-4"/>
            <a:stretch>
              <a:fillRect/>
            </a:stretch>
          </p:blipFill>
          <p:spPr>
            <a:xfrm>
              <a:off x="2558" y="5206"/>
              <a:ext cx="14042" cy="832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04" h="4628">
                  <a:moveTo>
                    <a:pt x="325" y="0"/>
                  </a:moveTo>
                  <a:lnTo>
                    <a:pt x="7479" y="0"/>
                  </a:lnTo>
                  <a:cubicBezTo>
                    <a:pt x="7659" y="0"/>
                    <a:pt x="7804" y="146"/>
                    <a:pt x="7804" y="325"/>
                  </a:cubicBezTo>
                  <a:lnTo>
                    <a:pt x="7804" y="4303"/>
                  </a:lnTo>
                  <a:cubicBezTo>
                    <a:pt x="7804" y="4482"/>
                    <a:pt x="7659" y="4628"/>
                    <a:pt x="7479" y="4628"/>
                  </a:cubicBezTo>
                  <a:lnTo>
                    <a:pt x="325" y="4628"/>
                  </a:lnTo>
                  <a:cubicBezTo>
                    <a:pt x="146" y="4628"/>
                    <a:pt x="0" y="4482"/>
                    <a:pt x="0" y="4303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close/>
                </a:path>
              </a:pathLst>
            </a:custGeom>
          </p:spPr>
        </p:pic>
      </p:grpSp>
      <p:grpSp>
        <p:nvGrpSpPr>
          <p:cNvPr id="101" name="组合 100"/>
          <p:cNvGrpSpPr/>
          <p:nvPr>
            <p:custDataLst>
              <p:tags r:id="rId7"/>
            </p:custDataLst>
          </p:nvPr>
        </p:nvGrpSpPr>
        <p:grpSpPr>
          <a:xfrm>
            <a:off x="4885876" y="2562488"/>
            <a:ext cx="1629157" cy="1095858"/>
            <a:chOff x="2182" y="4845"/>
            <a:chExt cx="14794" cy="9952"/>
          </a:xfrm>
        </p:grpSpPr>
        <p:sp>
          <p:nvSpPr>
            <p:cNvPr id="102" name="圆角矩形 101"/>
            <p:cNvSpPr/>
            <p:nvPr>
              <p:custDataLst>
                <p:tags r:id="rId34"/>
              </p:custDataLst>
            </p:nvPr>
          </p:nvSpPr>
          <p:spPr>
            <a:xfrm>
              <a:off x="2967" y="6703"/>
              <a:ext cx="13224" cy="8094"/>
            </a:xfrm>
            <a:prstGeom prst="roundRect">
              <a:avLst>
                <a:gd name="adj" fmla="val 7029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3" name="圆角矩形 102"/>
            <p:cNvSpPr/>
            <p:nvPr>
              <p:custDataLst>
                <p:tags r:id="rId35"/>
              </p:custDataLst>
            </p:nvPr>
          </p:nvSpPr>
          <p:spPr>
            <a:xfrm>
              <a:off x="2558" y="5781"/>
              <a:ext cx="14042" cy="8595"/>
            </a:xfrm>
            <a:prstGeom prst="roundRect">
              <a:avLst>
                <a:gd name="adj" fmla="val 7029"/>
              </a:avLst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4" name="圆角矩形 103"/>
            <p:cNvSpPr/>
            <p:nvPr>
              <p:custDataLst>
                <p:tags r:id="rId36"/>
              </p:custDataLst>
            </p:nvPr>
          </p:nvSpPr>
          <p:spPr>
            <a:xfrm>
              <a:off x="2182" y="4845"/>
              <a:ext cx="14794" cy="9055"/>
            </a:xfrm>
            <a:prstGeom prst="roundRect">
              <a:avLst>
                <a:gd name="adj" fmla="val 94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105" name="图片 104" descr="E:/设计图片素材/marek-piwnicki-gGURH5X5O58-unsplash.jpgmarek-piwnicki-gGURH5X5O58-unsplash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 r="-4"/>
            <a:stretch>
              <a:fillRect/>
            </a:stretch>
          </p:blipFill>
          <p:spPr>
            <a:xfrm>
              <a:off x="2558" y="5206"/>
              <a:ext cx="14042" cy="832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04" h="4628">
                  <a:moveTo>
                    <a:pt x="325" y="0"/>
                  </a:moveTo>
                  <a:lnTo>
                    <a:pt x="7479" y="0"/>
                  </a:lnTo>
                  <a:cubicBezTo>
                    <a:pt x="7659" y="0"/>
                    <a:pt x="7804" y="146"/>
                    <a:pt x="7804" y="325"/>
                  </a:cubicBezTo>
                  <a:lnTo>
                    <a:pt x="7804" y="4303"/>
                  </a:lnTo>
                  <a:cubicBezTo>
                    <a:pt x="7804" y="4482"/>
                    <a:pt x="7659" y="4628"/>
                    <a:pt x="7479" y="4628"/>
                  </a:cubicBezTo>
                  <a:lnTo>
                    <a:pt x="325" y="4628"/>
                  </a:lnTo>
                  <a:cubicBezTo>
                    <a:pt x="146" y="4628"/>
                    <a:pt x="0" y="4482"/>
                    <a:pt x="0" y="4303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close/>
                </a:path>
              </a:pathLst>
            </a:custGeom>
          </p:spPr>
        </p:pic>
      </p:grpSp>
      <p:grpSp>
        <p:nvGrpSpPr>
          <p:cNvPr id="81" name="组合 80"/>
          <p:cNvGrpSpPr/>
          <p:nvPr>
            <p:custDataLst>
              <p:tags r:id="rId8"/>
            </p:custDataLst>
          </p:nvPr>
        </p:nvGrpSpPr>
        <p:grpSpPr>
          <a:xfrm>
            <a:off x="4885876" y="1286773"/>
            <a:ext cx="1629157" cy="1095858"/>
            <a:chOff x="2182" y="4845"/>
            <a:chExt cx="14794" cy="9952"/>
          </a:xfrm>
        </p:grpSpPr>
        <p:sp>
          <p:nvSpPr>
            <p:cNvPr id="82" name="圆角矩形 81"/>
            <p:cNvSpPr/>
            <p:nvPr>
              <p:custDataLst>
                <p:tags r:id="rId30"/>
              </p:custDataLst>
            </p:nvPr>
          </p:nvSpPr>
          <p:spPr>
            <a:xfrm>
              <a:off x="2967" y="6703"/>
              <a:ext cx="13224" cy="8094"/>
            </a:xfrm>
            <a:prstGeom prst="roundRect">
              <a:avLst>
                <a:gd name="adj" fmla="val 7029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3" name="圆角矩形 82"/>
            <p:cNvSpPr/>
            <p:nvPr>
              <p:custDataLst>
                <p:tags r:id="rId31"/>
              </p:custDataLst>
            </p:nvPr>
          </p:nvSpPr>
          <p:spPr>
            <a:xfrm>
              <a:off x="2558" y="5781"/>
              <a:ext cx="14042" cy="8595"/>
            </a:xfrm>
            <a:prstGeom prst="roundRect">
              <a:avLst>
                <a:gd name="adj" fmla="val 7029"/>
              </a:avLst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4" name="圆角矩形 83"/>
            <p:cNvSpPr/>
            <p:nvPr>
              <p:custDataLst>
                <p:tags r:id="rId32"/>
              </p:custDataLst>
            </p:nvPr>
          </p:nvSpPr>
          <p:spPr>
            <a:xfrm>
              <a:off x="2182" y="4845"/>
              <a:ext cx="14794" cy="9055"/>
            </a:xfrm>
            <a:prstGeom prst="roundRect">
              <a:avLst>
                <a:gd name="adj" fmla="val 94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85" name="图片 84" descr="E:/设计图片素材/marek-piwnicki-gGURH5X5O58-unsplash.jpgmarek-piwnicki-gGURH5X5O58-unsplash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 r="-4"/>
            <a:stretch>
              <a:fillRect/>
            </a:stretch>
          </p:blipFill>
          <p:spPr>
            <a:xfrm>
              <a:off x="2558" y="5206"/>
              <a:ext cx="14042" cy="832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04" h="4628">
                  <a:moveTo>
                    <a:pt x="325" y="0"/>
                  </a:moveTo>
                  <a:lnTo>
                    <a:pt x="7479" y="0"/>
                  </a:lnTo>
                  <a:cubicBezTo>
                    <a:pt x="7659" y="0"/>
                    <a:pt x="7804" y="146"/>
                    <a:pt x="7804" y="325"/>
                  </a:cubicBezTo>
                  <a:lnTo>
                    <a:pt x="7804" y="4303"/>
                  </a:lnTo>
                  <a:cubicBezTo>
                    <a:pt x="7804" y="4482"/>
                    <a:pt x="7659" y="4628"/>
                    <a:pt x="7479" y="4628"/>
                  </a:cubicBezTo>
                  <a:lnTo>
                    <a:pt x="325" y="4628"/>
                  </a:lnTo>
                  <a:cubicBezTo>
                    <a:pt x="146" y="4628"/>
                    <a:pt x="0" y="4482"/>
                    <a:pt x="0" y="4303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close/>
                </a:path>
              </a:pathLst>
            </a:custGeom>
          </p:spPr>
        </p:pic>
      </p:grpSp>
      <p:grpSp>
        <p:nvGrpSpPr>
          <p:cNvPr id="71" name="组合 70"/>
          <p:cNvGrpSpPr/>
          <p:nvPr>
            <p:custDataLst>
              <p:tags r:id="rId9"/>
            </p:custDataLst>
          </p:nvPr>
        </p:nvGrpSpPr>
        <p:grpSpPr>
          <a:xfrm>
            <a:off x="1935840" y="1217192"/>
            <a:ext cx="2696958" cy="2217120"/>
            <a:chOff x="2198" y="3614"/>
            <a:chExt cx="14826" cy="12187"/>
          </a:xfrm>
        </p:grpSpPr>
        <p:sp>
          <p:nvSpPr>
            <p:cNvPr id="72" name="任意多边形 14"/>
            <p:cNvSpPr/>
            <p:nvPr>
              <p:custDataLst>
                <p:tags r:id="rId27"/>
              </p:custDataLst>
            </p:nvPr>
          </p:nvSpPr>
          <p:spPr>
            <a:xfrm flipH="1" flipV="1">
              <a:off x="6718" y="7073"/>
              <a:ext cx="10307" cy="8728"/>
            </a:xfrm>
            <a:custGeom>
              <a:avLst/>
              <a:gdLst>
                <a:gd name="connsiteX0" fmla="*/ 1 w 570"/>
                <a:gd name="connsiteY0" fmla="*/ 476 h 476"/>
                <a:gd name="connsiteX1" fmla="*/ 0 w 570"/>
                <a:gd name="connsiteY1" fmla="*/ 0 h 476"/>
                <a:gd name="connsiteX2" fmla="*/ 570 w 570"/>
                <a:gd name="connsiteY2" fmla="*/ 476 h 476"/>
                <a:gd name="connsiteX3" fmla="*/ 1 w 570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0" h="4547">
                  <a:moveTo>
                    <a:pt x="579" y="0"/>
                  </a:moveTo>
                  <a:lnTo>
                    <a:pt x="1030" y="362"/>
                  </a:lnTo>
                  <a:lnTo>
                    <a:pt x="5026" y="362"/>
                  </a:lnTo>
                  <a:cubicBezTo>
                    <a:pt x="5185" y="362"/>
                    <a:pt x="5317" y="471"/>
                    <a:pt x="5354" y="618"/>
                  </a:cubicBezTo>
                  <a:lnTo>
                    <a:pt x="5355" y="624"/>
                  </a:lnTo>
                  <a:lnTo>
                    <a:pt x="5359" y="638"/>
                  </a:lnTo>
                  <a:cubicBezTo>
                    <a:pt x="5366" y="666"/>
                    <a:pt x="5370" y="695"/>
                    <a:pt x="5370" y="726"/>
                  </a:cubicBezTo>
                  <a:lnTo>
                    <a:pt x="5370" y="4198"/>
                  </a:lnTo>
                  <a:cubicBezTo>
                    <a:pt x="5370" y="4391"/>
                    <a:pt x="5214" y="4547"/>
                    <a:pt x="5021" y="4547"/>
                  </a:cubicBezTo>
                  <a:lnTo>
                    <a:pt x="349" y="4547"/>
                  </a:lnTo>
                  <a:cubicBezTo>
                    <a:pt x="258" y="4547"/>
                    <a:pt x="176" y="4513"/>
                    <a:pt x="114" y="4456"/>
                  </a:cubicBezTo>
                  <a:lnTo>
                    <a:pt x="114" y="4456"/>
                  </a:lnTo>
                  <a:lnTo>
                    <a:pt x="111" y="4453"/>
                  </a:lnTo>
                  <a:cubicBezTo>
                    <a:pt x="43" y="4392"/>
                    <a:pt x="0" y="4302"/>
                    <a:pt x="0" y="4203"/>
                  </a:cubicBezTo>
                  <a:lnTo>
                    <a:pt x="0" y="4198"/>
                  </a:lnTo>
                  <a:lnTo>
                    <a:pt x="0" y="726"/>
                  </a:lnTo>
                  <a:lnTo>
                    <a:pt x="0" y="700"/>
                  </a:lnTo>
                  <a:cubicBezTo>
                    <a:pt x="0" y="513"/>
                    <a:pt x="151" y="362"/>
                    <a:pt x="338" y="362"/>
                  </a:cubicBezTo>
                  <a:lnTo>
                    <a:pt x="580" y="362"/>
                  </a:lnTo>
                  <a:lnTo>
                    <a:pt x="579" y="0"/>
                  </a:lnTo>
                  <a:close/>
                </a:path>
              </a:pathLst>
            </a:custGeom>
            <a:gradFill>
              <a:gsLst>
                <a:gs pos="80000">
                  <a:schemeClr val="accent1">
                    <a:alpha val="60000"/>
                  </a:schemeClr>
                </a:gs>
                <a:gs pos="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73" name="任意多边形 15"/>
            <p:cNvSpPr/>
            <p:nvPr>
              <p:custDataLst>
                <p:tags r:id="rId28"/>
              </p:custDataLst>
            </p:nvPr>
          </p:nvSpPr>
          <p:spPr>
            <a:xfrm>
              <a:off x="2198" y="3614"/>
              <a:ext cx="14043" cy="11618"/>
            </a:xfrm>
            <a:custGeom>
              <a:avLst/>
              <a:gdLst>
                <a:gd name="adj" fmla="val 8696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17" h="6052">
                  <a:moveTo>
                    <a:pt x="489" y="0"/>
                  </a:moveTo>
                  <a:lnTo>
                    <a:pt x="6828" y="0"/>
                  </a:lnTo>
                  <a:cubicBezTo>
                    <a:pt x="7098" y="0"/>
                    <a:pt x="7317" y="219"/>
                    <a:pt x="7317" y="489"/>
                  </a:cubicBezTo>
                  <a:lnTo>
                    <a:pt x="7317" y="5134"/>
                  </a:lnTo>
                  <a:cubicBezTo>
                    <a:pt x="7317" y="5404"/>
                    <a:pt x="7098" y="5623"/>
                    <a:pt x="6828" y="5623"/>
                  </a:cubicBezTo>
                  <a:lnTo>
                    <a:pt x="1234" y="5623"/>
                  </a:lnTo>
                  <a:lnTo>
                    <a:pt x="699" y="6052"/>
                  </a:lnTo>
                  <a:lnTo>
                    <a:pt x="700" y="5623"/>
                  </a:lnTo>
                  <a:lnTo>
                    <a:pt x="489" y="5623"/>
                  </a:lnTo>
                  <a:cubicBezTo>
                    <a:pt x="219" y="5623"/>
                    <a:pt x="0" y="5404"/>
                    <a:pt x="0" y="5134"/>
                  </a:cubicBezTo>
                  <a:lnTo>
                    <a:pt x="0" y="489"/>
                  </a:lnTo>
                  <a:cubicBezTo>
                    <a:pt x="0" y="219"/>
                    <a:pt x="219" y="0"/>
                    <a:pt x="489" y="0"/>
                  </a:cubicBezTo>
                  <a:close/>
                </a:path>
              </a:pathLst>
            </a:custGeom>
            <a:gradFill>
              <a:gsLst>
                <a:gs pos="65000">
                  <a:schemeClr val="accent1"/>
                </a:gs>
                <a:gs pos="2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pic>
          <p:nvPicPr>
            <p:cNvPr id="74" name="图片 73" descr="E:/设计素材图片2/leo-bayard-HuFL67UtXqU-unsplash.jpgleo-bayard-HuFL67UtXqU-unsplash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 rotWithShape="1"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 b="-4"/>
            <a:stretch>
              <a:fillRect/>
            </a:stretch>
          </p:blipFill>
          <p:spPr>
            <a:xfrm>
              <a:off x="2601" y="4052"/>
              <a:ext cx="13170" cy="9895"/>
            </a:xfrm>
            <a:prstGeom prst="roundRect">
              <a:avLst>
                <a:gd name="adj" fmla="val 6291"/>
              </a:avLst>
            </a:prstGeom>
            <a:ln w="9525" cap="flat" cmpd="sng" algn="ctr">
              <a:solidFill>
                <a:schemeClr val="dk1">
                  <a:lumMod val="40000"/>
                  <a:lumOff val="6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82" name="组合 181"/>
          <p:cNvGrpSpPr/>
          <p:nvPr>
            <p:custDataLst>
              <p:tags r:id="rId10"/>
            </p:custDataLst>
          </p:nvPr>
        </p:nvGrpSpPr>
        <p:grpSpPr>
          <a:xfrm>
            <a:off x="1631812" y="3573835"/>
            <a:ext cx="1255238" cy="1254562"/>
            <a:chOff x="2176" y="2156"/>
            <a:chExt cx="14842" cy="14838"/>
          </a:xfrm>
        </p:grpSpPr>
        <p:sp>
          <p:nvSpPr>
            <p:cNvPr id="183" name="任意多边形: 形状 179"/>
            <p:cNvSpPr/>
            <p:nvPr>
              <p:custDataLst>
                <p:tags r:id="rId24"/>
              </p:custDataLst>
            </p:nvPr>
          </p:nvSpPr>
          <p:spPr bwMode="gray">
            <a:xfrm>
              <a:off x="2176" y="2156"/>
              <a:ext cx="14843" cy="14839"/>
            </a:xfrm>
            <a:custGeom>
              <a:avLst/>
              <a:gdLst>
                <a:gd name="connsiteX0" fmla="*/ 1490925 w 1521047"/>
                <a:gd name="connsiteY0" fmla="*/ 813704 h 1520380"/>
                <a:gd name="connsiteX1" fmla="*/ 1520453 w 1521047"/>
                <a:gd name="connsiteY1" fmla="*/ 787892 h 1520380"/>
                <a:gd name="connsiteX2" fmla="*/ 1520453 w 1521047"/>
                <a:gd name="connsiteY2" fmla="*/ 787892 h 1520380"/>
                <a:gd name="connsiteX3" fmla="*/ 1521024 w 1521047"/>
                <a:gd name="connsiteY3" fmla="*/ 759888 h 1520380"/>
                <a:gd name="connsiteX4" fmla="*/ 1492021 w 1521047"/>
                <a:gd name="connsiteY4" fmla="*/ 733075 h 1520380"/>
                <a:gd name="connsiteX5" fmla="*/ 1518833 w 1521047"/>
                <a:gd name="connsiteY5" fmla="*/ 704072 h 1520380"/>
                <a:gd name="connsiteX6" fmla="*/ 1518833 w 1521047"/>
                <a:gd name="connsiteY6" fmla="*/ 704072 h 1520380"/>
                <a:gd name="connsiteX7" fmla="*/ 1516262 w 1521047"/>
                <a:gd name="connsiteY7" fmla="*/ 676259 h 1520380"/>
                <a:gd name="connsiteX8" fmla="*/ 1485439 w 1521047"/>
                <a:gd name="connsiteY8" fmla="*/ 651389 h 1520380"/>
                <a:gd name="connsiteX9" fmla="*/ 1507975 w 1521047"/>
                <a:gd name="connsiteY9" fmla="*/ 620918 h 1520380"/>
                <a:gd name="connsiteX10" fmla="*/ 1507975 w 1521047"/>
                <a:gd name="connsiteY10" fmla="*/ 620918 h 1520380"/>
                <a:gd name="connsiteX11" fmla="*/ 1502355 w 1521047"/>
                <a:gd name="connsiteY11" fmla="*/ 593486 h 1520380"/>
                <a:gd name="connsiteX12" fmla="*/ 1502355 w 1521047"/>
                <a:gd name="connsiteY12" fmla="*/ 593486 h 1520380"/>
                <a:gd name="connsiteX13" fmla="*/ 1468303 w 1521047"/>
                <a:gd name="connsiteY13" fmla="*/ 573436 h 1520380"/>
                <a:gd name="connsiteX14" fmla="*/ 1488354 w 1521047"/>
                <a:gd name="connsiteY14" fmla="*/ 539384 h 1520380"/>
                <a:gd name="connsiteX15" fmla="*/ 1479781 w 1521047"/>
                <a:gd name="connsiteY15" fmla="*/ 512714 h 1520380"/>
                <a:gd name="connsiteX16" fmla="*/ 1479781 w 1521047"/>
                <a:gd name="connsiteY16" fmla="*/ 512714 h 1520380"/>
                <a:gd name="connsiteX17" fmla="*/ 1443729 w 1521047"/>
                <a:gd name="connsiteY17" fmla="*/ 496570 h 1520380"/>
                <a:gd name="connsiteX18" fmla="*/ 1459874 w 1521047"/>
                <a:gd name="connsiteY18" fmla="*/ 460517 h 1520380"/>
                <a:gd name="connsiteX19" fmla="*/ 1448349 w 1521047"/>
                <a:gd name="connsiteY19" fmla="*/ 434990 h 1520380"/>
                <a:gd name="connsiteX20" fmla="*/ 1410677 w 1521047"/>
                <a:gd name="connsiteY20" fmla="*/ 423132 h 1520380"/>
                <a:gd name="connsiteX21" fmla="*/ 1422536 w 1521047"/>
                <a:gd name="connsiteY21" fmla="*/ 385460 h 1520380"/>
                <a:gd name="connsiteX22" fmla="*/ 1422536 w 1521047"/>
                <a:gd name="connsiteY22" fmla="*/ 385460 h 1520380"/>
                <a:gd name="connsiteX23" fmla="*/ 1408248 w 1521047"/>
                <a:gd name="connsiteY23" fmla="*/ 361362 h 1520380"/>
                <a:gd name="connsiteX24" fmla="*/ 1369482 w 1521047"/>
                <a:gd name="connsiteY24" fmla="*/ 353742 h 1520380"/>
                <a:gd name="connsiteX25" fmla="*/ 1377102 w 1521047"/>
                <a:gd name="connsiteY25" fmla="*/ 314975 h 1520380"/>
                <a:gd name="connsiteX26" fmla="*/ 1377102 w 1521047"/>
                <a:gd name="connsiteY26" fmla="*/ 314975 h 1520380"/>
                <a:gd name="connsiteX27" fmla="*/ 1360337 w 1521047"/>
                <a:gd name="connsiteY27" fmla="*/ 292592 h 1520380"/>
                <a:gd name="connsiteX28" fmla="*/ 1360337 w 1521047"/>
                <a:gd name="connsiteY28" fmla="*/ 292592 h 1520380"/>
                <a:gd name="connsiteX29" fmla="*/ 1320999 w 1521047"/>
                <a:gd name="connsiteY29" fmla="*/ 289067 h 1520380"/>
                <a:gd name="connsiteX30" fmla="*/ 1324524 w 1521047"/>
                <a:gd name="connsiteY30" fmla="*/ 249729 h 1520380"/>
                <a:gd name="connsiteX31" fmla="*/ 1305474 w 1521047"/>
                <a:gd name="connsiteY31" fmla="*/ 229346 h 1520380"/>
                <a:gd name="connsiteX32" fmla="*/ 1305474 w 1521047"/>
                <a:gd name="connsiteY32" fmla="*/ 229346 h 1520380"/>
                <a:gd name="connsiteX33" fmla="*/ 1266231 w 1521047"/>
                <a:gd name="connsiteY33" fmla="*/ 229917 h 1520380"/>
                <a:gd name="connsiteX34" fmla="*/ 1257944 w 1521047"/>
                <a:gd name="connsiteY34" fmla="*/ 210867 h 1520380"/>
                <a:gd name="connsiteX35" fmla="*/ 1265087 w 1521047"/>
                <a:gd name="connsiteY35" fmla="*/ 190769 h 1520380"/>
                <a:gd name="connsiteX36" fmla="*/ 1243942 w 1521047"/>
                <a:gd name="connsiteY36" fmla="*/ 172481 h 1520380"/>
                <a:gd name="connsiteX37" fmla="*/ 1204794 w 1521047"/>
                <a:gd name="connsiteY37" fmla="*/ 177911 h 1520380"/>
                <a:gd name="connsiteX38" fmla="*/ 1199365 w 1521047"/>
                <a:gd name="connsiteY38" fmla="*/ 138763 h 1520380"/>
                <a:gd name="connsiteX39" fmla="*/ 1199365 w 1521047"/>
                <a:gd name="connsiteY39" fmla="*/ 138763 h 1520380"/>
                <a:gd name="connsiteX40" fmla="*/ 1176219 w 1521047"/>
                <a:gd name="connsiteY40" fmla="*/ 123047 h 1520380"/>
                <a:gd name="connsiteX41" fmla="*/ 1176219 w 1521047"/>
                <a:gd name="connsiteY41" fmla="*/ 123047 h 1520380"/>
                <a:gd name="connsiteX42" fmla="*/ 1137167 w 1521047"/>
                <a:gd name="connsiteY42" fmla="*/ 128762 h 1520380"/>
                <a:gd name="connsiteX43" fmla="*/ 1128594 w 1521047"/>
                <a:gd name="connsiteY43" fmla="*/ 94472 h 1520380"/>
                <a:gd name="connsiteX44" fmla="*/ 1103925 w 1521047"/>
                <a:gd name="connsiteY44" fmla="*/ 81327 h 1520380"/>
                <a:gd name="connsiteX45" fmla="*/ 1103925 w 1521047"/>
                <a:gd name="connsiteY45" fmla="*/ 81327 h 1520380"/>
                <a:gd name="connsiteX46" fmla="*/ 1065977 w 1521047"/>
                <a:gd name="connsiteY46" fmla="*/ 92643 h 1520380"/>
                <a:gd name="connsiteX47" fmla="*/ 1053252 w 1521047"/>
                <a:gd name="connsiteY47" fmla="*/ 57705 h 1520380"/>
                <a:gd name="connsiteX48" fmla="*/ 1027248 w 1521047"/>
                <a:gd name="connsiteY48" fmla="*/ 47513 h 1520380"/>
                <a:gd name="connsiteX49" fmla="*/ 991958 w 1521047"/>
                <a:gd name="connsiteY49" fmla="*/ 65277 h 1520380"/>
                <a:gd name="connsiteX50" fmla="*/ 974194 w 1521047"/>
                <a:gd name="connsiteY50" fmla="*/ 29987 h 1520380"/>
                <a:gd name="connsiteX51" fmla="*/ 974194 w 1521047"/>
                <a:gd name="connsiteY51" fmla="*/ 29987 h 1520380"/>
                <a:gd name="connsiteX52" fmla="*/ 947238 w 1521047"/>
                <a:gd name="connsiteY52" fmla="*/ 22653 h 1520380"/>
                <a:gd name="connsiteX53" fmla="*/ 914139 w 1521047"/>
                <a:gd name="connsiteY53" fmla="*/ 44227 h 1520380"/>
                <a:gd name="connsiteX54" fmla="*/ 892565 w 1521047"/>
                <a:gd name="connsiteY54" fmla="*/ 11128 h 1520380"/>
                <a:gd name="connsiteX55" fmla="*/ 892565 w 1521047"/>
                <a:gd name="connsiteY55" fmla="*/ 11128 h 1520380"/>
                <a:gd name="connsiteX56" fmla="*/ 864942 w 1521047"/>
                <a:gd name="connsiteY56" fmla="*/ 6842 h 1520380"/>
                <a:gd name="connsiteX57" fmla="*/ 864942 w 1521047"/>
                <a:gd name="connsiteY57" fmla="*/ 6842 h 1520380"/>
                <a:gd name="connsiteX58" fmla="*/ 832843 w 1521047"/>
                <a:gd name="connsiteY58" fmla="*/ 30035 h 1520380"/>
                <a:gd name="connsiteX59" fmla="*/ 809316 w 1521047"/>
                <a:gd name="connsiteY59" fmla="*/ 1222 h 1520380"/>
                <a:gd name="connsiteX60" fmla="*/ 809316 w 1521047"/>
                <a:gd name="connsiteY60" fmla="*/ 1222 h 1520380"/>
                <a:gd name="connsiteX61" fmla="*/ 781313 w 1521047"/>
                <a:gd name="connsiteY61" fmla="*/ -112 h 1520380"/>
                <a:gd name="connsiteX62" fmla="*/ 781313 w 1521047"/>
                <a:gd name="connsiteY62" fmla="*/ -112 h 1520380"/>
                <a:gd name="connsiteX63" fmla="*/ 751728 w 1521047"/>
                <a:gd name="connsiteY63" fmla="*/ 26215 h 1520380"/>
                <a:gd name="connsiteX64" fmla="*/ 725401 w 1521047"/>
                <a:gd name="connsiteY64" fmla="*/ -112 h 1520380"/>
                <a:gd name="connsiteX65" fmla="*/ 697493 w 1521047"/>
                <a:gd name="connsiteY65" fmla="*/ 1603 h 1520380"/>
                <a:gd name="connsiteX66" fmla="*/ 697493 w 1521047"/>
                <a:gd name="connsiteY66" fmla="*/ 1603 h 1520380"/>
                <a:gd name="connsiteX67" fmla="*/ 672918 w 1521047"/>
                <a:gd name="connsiteY67" fmla="*/ 32559 h 1520380"/>
                <a:gd name="connsiteX68" fmla="*/ 641962 w 1521047"/>
                <a:gd name="connsiteY68" fmla="*/ 7985 h 1520380"/>
                <a:gd name="connsiteX69" fmla="*/ 614435 w 1521047"/>
                <a:gd name="connsiteY69" fmla="*/ 12842 h 1520380"/>
                <a:gd name="connsiteX70" fmla="*/ 610339 w 1521047"/>
                <a:gd name="connsiteY70" fmla="*/ 33797 h 1520380"/>
                <a:gd name="connsiteX71" fmla="*/ 593480 w 1521047"/>
                <a:gd name="connsiteY71" fmla="*/ 46085 h 1520380"/>
                <a:gd name="connsiteX72" fmla="*/ 560047 w 1521047"/>
                <a:gd name="connsiteY72" fmla="*/ 25606 h 1520380"/>
                <a:gd name="connsiteX73" fmla="*/ 560047 w 1521047"/>
                <a:gd name="connsiteY73" fmla="*/ 25606 h 1520380"/>
                <a:gd name="connsiteX74" fmla="*/ 533282 w 1521047"/>
                <a:gd name="connsiteY74" fmla="*/ 33416 h 1520380"/>
                <a:gd name="connsiteX75" fmla="*/ 516470 w 1521047"/>
                <a:gd name="connsiteY75" fmla="*/ 69278 h 1520380"/>
                <a:gd name="connsiteX76" fmla="*/ 480609 w 1521047"/>
                <a:gd name="connsiteY76" fmla="*/ 52466 h 1520380"/>
                <a:gd name="connsiteX77" fmla="*/ 480609 w 1521047"/>
                <a:gd name="connsiteY77" fmla="*/ 52466 h 1520380"/>
                <a:gd name="connsiteX78" fmla="*/ 454796 w 1521047"/>
                <a:gd name="connsiteY78" fmla="*/ 63230 h 1520380"/>
                <a:gd name="connsiteX79" fmla="*/ 454796 w 1521047"/>
                <a:gd name="connsiteY79" fmla="*/ 63230 h 1520380"/>
                <a:gd name="connsiteX80" fmla="*/ 439861 w 1521047"/>
                <a:gd name="connsiteY80" fmla="*/ 99910 h 1520380"/>
                <a:gd name="connsiteX81" fmla="*/ 404409 w 1521047"/>
                <a:gd name="connsiteY81" fmla="*/ 87518 h 1520380"/>
                <a:gd name="connsiteX82" fmla="*/ 379929 w 1521047"/>
                <a:gd name="connsiteY82" fmla="*/ 101044 h 1520380"/>
                <a:gd name="connsiteX83" fmla="*/ 379929 w 1521047"/>
                <a:gd name="connsiteY83" fmla="*/ 101044 h 1520380"/>
                <a:gd name="connsiteX84" fmla="*/ 370880 w 1521047"/>
                <a:gd name="connsiteY84" fmla="*/ 139620 h 1520380"/>
                <a:gd name="connsiteX85" fmla="*/ 332304 w 1521047"/>
                <a:gd name="connsiteY85" fmla="*/ 130571 h 1520380"/>
                <a:gd name="connsiteX86" fmla="*/ 309444 w 1521047"/>
                <a:gd name="connsiteY86" fmla="*/ 146764 h 1520380"/>
                <a:gd name="connsiteX87" fmla="*/ 305063 w 1521047"/>
                <a:gd name="connsiteY87" fmla="*/ 186007 h 1520380"/>
                <a:gd name="connsiteX88" fmla="*/ 265820 w 1521047"/>
                <a:gd name="connsiteY88" fmla="*/ 181625 h 1520380"/>
                <a:gd name="connsiteX89" fmla="*/ 265820 w 1521047"/>
                <a:gd name="connsiteY89" fmla="*/ 181625 h 1520380"/>
                <a:gd name="connsiteX90" fmla="*/ 244865 w 1521047"/>
                <a:gd name="connsiteY90" fmla="*/ 200199 h 1520380"/>
                <a:gd name="connsiteX91" fmla="*/ 244769 w 1521047"/>
                <a:gd name="connsiteY91" fmla="*/ 239728 h 1520380"/>
                <a:gd name="connsiteX92" fmla="*/ 205241 w 1521047"/>
                <a:gd name="connsiteY92" fmla="*/ 239633 h 1520380"/>
                <a:gd name="connsiteX93" fmla="*/ 205241 w 1521047"/>
                <a:gd name="connsiteY93" fmla="*/ 239633 h 1520380"/>
                <a:gd name="connsiteX94" fmla="*/ 186191 w 1521047"/>
                <a:gd name="connsiteY94" fmla="*/ 260397 h 1520380"/>
                <a:gd name="connsiteX95" fmla="*/ 186191 w 1521047"/>
                <a:gd name="connsiteY95" fmla="*/ 260397 h 1520380"/>
                <a:gd name="connsiteX96" fmla="*/ 187991 w 1521047"/>
                <a:gd name="connsiteY96" fmla="*/ 299954 h 1520380"/>
                <a:gd name="connsiteX97" fmla="*/ 150853 w 1521047"/>
                <a:gd name="connsiteY97" fmla="*/ 303736 h 1520380"/>
                <a:gd name="connsiteX98" fmla="*/ 134470 w 1521047"/>
                <a:gd name="connsiteY98" fmla="*/ 326405 h 1520380"/>
                <a:gd name="connsiteX99" fmla="*/ 134470 w 1521047"/>
                <a:gd name="connsiteY99" fmla="*/ 326405 h 1520380"/>
                <a:gd name="connsiteX100" fmla="*/ 142566 w 1521047"/>
                <a:gd name="connsiteY100" fmla="*/ 364505 h 1520380"/>
                <a:gd name="connsiteX101" fmla="*/ 125326 w 1521047"/>
                <a:gd name="connsiteY101" fmla="*/ 376316 h 1520380"/>
                <a:gd name="connsiteX102" fmla="*/ 104276 w 1521047"/>
                <a:gd name="connsiteY102" fmla="*/ 373173 h 1520380"/>
                <a:gd name="connsiteX103" fmla="*/ 90369 w 1521047"/>
                <a:gd name="connsiteY103" fmla="*/ 397367 h 1520380"/>
                <a:gd name="connsiteX104" fmla="*/ 103180 w 1521047"/>
                <a:gd name="connsiteY104" fmla="*/ 434752 h 1520380"/>
                <a:gd name="connsiteX105" fmla="*/ 65795 w 1521047"/>
                <a:gd name="connsiteY105" fmla="*/ 447563 h 1520380"/>
                <a:gd name="connsiteX106" fmla="*/ 65795 w 1521047"/>
                <a:gd name="connsiteY106" fmla="*/ 447563 h 1520380"/>
                <a:gd name="connsiteX107" fmla="*/ 54841 w 1521047"/>
                <a:gd name="connsiteY107" fmla="*/ 473281 h 1520380"/>
                <a:gd name="connsiteX108" fmla="*/ 54841 w 1521047"/>
                <a:gd name="connsiteY108" fmla="*/ 473281 h 1520380"/>
                <a:gd name="connsiteX109" fmla="*/ 71557 w 1521047"/>
                <a:gd name="connsiteY109" fmla="*/ 509047 h 1520380"/>
                <a:gd name="connsiteX110" fmla="*/ 35791 w 1521047"/>
                <a:gd name="connsiteY110" fmla="*/ 525764 h 1520380"/>
                <a:gd name="connsiteX111" fmla="*/ 27504 w 1521047"/>
                <a:gd name="connsiteY111" fmla="*/ 552529 h 1520380"/>
                <a:gd name="connsiteX112" fmla="*/ 27504 w 1521047"/>
                <a:gd name="connsiteY112" fmla="*/ 552529 h 1520380"/>
                <a:gd name="connsiteX113" fmla="*/ 44363 w 1521047"/>
                <a:gd name="connsiteY113" fmla="*/ 565578 h 1520380"/>
                <a:gd name="connsiteX114" fmla="*/ 47507 w 1521047"/>
                <a:gd name="connsiteY114" fmla="*/ 586152 h 1520380"/>
                <a:gd name="connsiteX115" fmla="*/ 14836 w 1521047"/>
                <a:gd name="connsiteY115" fmla="*/ 607679 h 1520380"/>
                <a:gd name="connsiteX116" fmla="*/ 9788 w 1521047"/>
                <a:gd name="connsiteY116" fmla="*/ 635206 h 1520380"/>
                <a:gd name="connsiteX117" fmla="*/ 9788 w 1521047"/>
                <a:gd name="connsiteY117" fmla="*/ 635206 h 1520380"/>
                <a:gd name="connsiteX118" fmla="*/ 28076 w 1521047"/>
                <a:gd name="connsiteY118" fmla="*/ 645779 h 1520380"/>
                <a:gd name="connsiteX119" fmla="*/ 33695 w 1521047"/>
                <a:gd name="connsiteY119" fmla="*/ 665876 h 1520380"/>
                <a:gd name="connsiteX120" fmla="*/ 23123 w 1521047"/>
                <a:gd name="connsiteY120" fmla="*/ 683974 h 1520380"/>
                <a:gd name="connsiteX121" fmla="*/ 2834 w 1521047"/>
                <a:gd name="connsiteY121" fmla="*/ 690165 h 1520380"/>
                <a:gd name="connsiteX122" fmla="*/ 2834 w 1521047"/>
                <a:gd name="connsiteY122" fmla="*/ 690165 h 1520380"/>
                <a:gd name="connsiteX123" fmla="*/ 739 w 1521047"/>
                <a:gd name="connsiteY123" fmla="*/ 717978 h 1520380"/>
                <a:gd name="connsiteX124" fmla="*/ 26705 w 1521047"/>
                <a:gd name="connsiteY124" fmla="*/ 747877 h 1520380"/>
                <a:gd name="connsiteX125" fmla="*/ -23 w 1521047"/>
                <a:gd name="connsiteY125" fmla="*/ 773890 h 1520380"/>
                <a:gd name="connsiteX126" fmla="*/ -23 w 1521047"/>
                <a:gd name="connsiteY126" fmla="*/ 773890 h 1520380"/>
                <a:gd name="connsiteX127" fmla="*/ 929 w 1521047"/>
                <a:gd name="connsiteY127" fmla="*/ 801798 h 1520380"/>
                <a:gd name="connsiteX128" fmla="*/ 30618 w 1521047"/>
                <a:gd name="connsiteY128" fmla="*/ 828011 h 1520380"/>
                <a:gd name="connsiteX129" fmla="*/ 6263 w 1521047"/>
                <a:gd name="connsiteY129" fmla="*/ 857519 h 1520380"/>
                <a:gd name="connsiteX130" fmla="*/ 6263 w 1521047"/>
                <a:gd name="connsiteY130" fmla="*/ 857519 h 1520380"/>
                <a:gd name="connsiteX131" fmla="*/ 10359 w 1521047"/>
                <a:gd name="connsiteY131" fmla="*/ 885142 h 1520380"/>
                <a:gd name="connsiteX132" fmla="*/ 10359 w 1521047"/>
                <a:gd name="connsiteY132" fmla="*/ 885142 h 1520380"/>
                <a:gd name="connsiteX133" fmla="*/ 42081 w 1521047"/>
                <a:gd name="connsiteY133" fmla="*/ 908850 h 1520380"/>
                <a:gd name="connsiteX134" fmla="*/ 21599 w 1521047"/>
                <a:gd name="connsiteY134" fmla="*/ 939911 h 1520380"/>
                <a:gd name="connsiteX135" fmla="*/ 21599 w 1521047"/>
                <a:gd name="connsiteY135" fmla="*/ 939911 h 1520380"/>
                <a:gd name="connsiteX136" fmla="*/ 28647 w 1521047"/>
                <a:gd name="connsiteY136" fmla="*/ 967057 h 1520380"/>
                <a:gd name="connsiteX137" fmla="*/ 28647 w 1521047"/>
                <a:gd name="connsiteY137" fmla="*/ 967057 h 1520380"/>
                <a:gd name="connsiteX138" fmla="*/ 63747 w 1521047"/>
                <a:gd name="connsiteY138" fmla="*/ 985202 h 1520380"/>
                <a:gd name="connsiteX139" fmla="*/ 45602 w 1521047"/>
                <a:gd name="connsiteY139" fmla="*/ 1020302 h 1520380"/>
                <a:gd name="connsiteX140" fmla="*/ 55698 w 1521047"/>
                <a:gd name="connsiteY140" fmla="*/ 1046400 h 1520380"/>
                <a:gd name="connsiteX141" fmla="*/ 55698 w 1521047"/>
                <a:gd name="connsiteY141" fmla="*/ 1046400 h 1520380"/>
                <a:gd name="connsiteX142" fmla="*/ 92274 w 1521047"/>
                <a:gd name="connsiteY142" fmla="*/ 1060592 h 1520380"/>
                <a:gd name="connsiteX143" fmla="*/ 92274 w 1521047"/>
                <a:gd name="connsiteY143" fmla="*/ 1081547 h 1520380"/>
                <a:gd name="connsiteX144" fmla="*/ 78272 w 1521047"/>
                <a:gd name="connsiteY144" fmla="*/ 1097359 h 1520380"/>
                <a:gd name="connsiteX145" fmla="*/ 78272 w 1521047"/>
                <a:gd name="connsiteY145" fmla="*/ 1097359 h 1520380"/>
                <a:gd name="connsiteX146" fmla="*/ 91131 w 1521047"/>
                <a:gd name="connsiteY146" fmla="*/ 1122219 h 1520380"/>
                <a:gd name="connsiteX147" fmla="*/ 127993 w 1521047"/>
                <a:gd name="connsiteY147" fmla="*/ 1136697 h 1520380"/>
                <a:gd name="connsiteX148" fmla="*/ 119706 w 1521047"/>
                <a:gd name="connsiteY148" fmla="*/ 1169844 h 1520380"/>
                <a:gd name="connsiteX149" fmla="*/ 119706 w 1521047"/>
                <a:gd name="connsiteY149" fmla="*/ 1169844 h 1520380"/>
                <a:gd name="connsiteX150" fmla="*/ 135232 w 1521047"/>
                <a:gd name="connsiteY150" fmla="*/ 1193085 h 1520380"/>
                <a:gd name="connsiteX151" fmla="*/ 174057 w 1521047"/>
                <a:gd name="connsiteY151" fmla="*/ 1200896 h 1520380"/>
                <a:gd name="connsiteX152" fmla="*/ 168855 w 1521047"/>
                <a:gd name="connsiteY152" fmla="*/ 1237757 h 1520380"/>
                <a:gd name="connsiteX153" fmla="*/ 186762 w 1521047"/>
                <a:gd name="connsiteY153" fmla="*/ 1259189 h 1520380"/>
                <a:gd name="connsiteX154" fmla="*/ 186762 w 1521047"/>
                <a:gd name="connsiteY154" fmla="*/ 1259189 h 1520380"/>
                <a:gd name="connsiteX155" fmla="*/ 226243 w 1521047"/>
                <a:gd name="connsiteY155" fmla="*/ 1260570 h 1520380"/>
                <a:gd name="connsiteX156" fmla="*/ 224862 w 1521047"/>
                <a:gd name="connsiteY156" fmla="*/ 1300051 h 1520380"/>
                <a:gd name="connsiteX157" fmla="*/ 245055 w 1521047"/>
                <a:gd name="connsiteY157" fmla="*/ 1319101 h 1520380"/>
                <a:gd name="connsiteX158" fmla="*/ 284441 w 1521047"/>
                <a:gd name="connsiteY158" fmla="*/ 1315910 h 1520380"/>
                <a:gd name="connsiteX159" fmla="*/ 287632 w 1521047"/>
                <a:gd name="connsiteY159" fmla="*/ 1355296 h 1520380"/>
                <a:gd name="connsiteX160" fmla="*/ 287632 w 1521047"/>
                <a:gd name="connsiteY160" fmla="*/ 1355296 h 1520380"/>
                <a:gd name="connsiteX161" fmla="*/ 309825 w 1521047"/>
                <a:gd name="connsiteY161" fmla="*/ 1372250 h 1520380"/>
                <a:gd name="connsiteX162" fmla="*/ 349009 w 1521047"/>
                <a:gd name="connsiteY162" fmla="*/ 1366507 h 1520380"/>
                <a:gd name="connsiteX163" fmla="*/ 356117 w 1521047"/>
                <a:gd name="connsiteY163" fmla="*/ 1403683 h 1520380"/>
                <a:gd name="connsiteX164" fmla="*/ 356117 w 1521047"/>
                <a:gd name="connsiteY164" fmla="*/ 1403683 h 1520380"/>
                <a:gd name="connsiteX165" fmla="*/ 380024 w 1521047"/>
                <a:gd name="connsiteY165" fmla="*/ 1418161 h 1520380"/>
                <a:gd name="connsiteX166" fmla="*/ 380024 w 1521047"/>
                <a:gd name="connsiteY166" fmla="*/ 1418161 h 1520380"/>
                <a:gd name="connsiteX167" fmla="*/ 418401 w 1521047"/>
                <a:gd name="connsiteY167" fmla="*/ 1408379 h 1520380"/>
                <a:gd name="connsiteX168" fmla="*/ 429364 w 1521047"/>
                <a:gd name="connsiteY168" fmla="*/ 1444545 h 1520380"/>
                <a:gd name="connsiteX169" fmla="*/ 454796 w 1521047"/>
                <a:gd name="connsiteY169" fmla="*/ 1456261 h 1520380"/>
                <a:gd name="connsiteX170" fmla="*/ 454796 w 1521047"/>
                <a:gd name="connsiteY170" fmla="*/ 1456261 h 1520380"/>
                <a:gd name="connsiteX171" fmla="*/ 490895 w 1521047"/>
                <a:gd name="connsiteY171" fmla="*/ 1441021 h 1520380"/>
                <a:gd name="connsiteX172" fmla="*/ 505754 w 1521047"/>
                <a:gd name="connsiteY172" fmla="*/ 1455689 h 1520380"/>
                <a:gd name="connsiteX173" fmla="*/ 506802 w 1521047"/>
                <a:gd name="connsiteY173" fmla="*/ 1476930 h 1520380"/>
                <a:gd name="connsiteX174" fmla="*/ 533282 w 1521047"/>
                <a:gd name="connsiteY174" fmla="*/ 1485884 h 1520380"/>
                <a:gd name="connsiteX175" fmla="*/ 567372 w 1521047"/>
                <a:gd name="connsiteY175" fmla="*/ 1466538 h 1520380"/>
                <a:gd name="connsiteX176" fmla="*/ 583955 w 1521047"/>
                <a:gd name="connsiteY176" fmla="*/ 1479312 h 1520380"/>
                <a:gd name="connsiteX177" fmla="*/ 587193 w 1521047"/>
                <a:gd name="connsiteY177" fmla="*/ 1500362 h 1520380"/>
                <a:gd name="connsiteX178" fmla="*/ 587193 w 1521047"/>
                <a:gd name="connsiteY178" fmla="*/ 1500362 h 1520380"/>
                <a:gd name="connsiteX179" fmla="*/ 614530 w 1521047"/>
                <a:gd name="connsiteY179" fmla="*/ 1506172 h 1520380"/>
                <a:gd name="connsiteX180" fmla="*/ 614530 w 1521047"/>
                <a:gd name="connsiteY180" fmla="*/ 1506172 h 1520380"/>
                <a:gd name="connsiteX181" fmla="*/ 647839 w 1521047"/>
                <a:gd name="connsiteY181" fmla="*/ 1484750 h 1520380"/>
                <a:gd name="connsiteX182" fmla="*/ 669775 w 1521047"/>
                <a:gd name="connsiteY182" fmla="*/ 1514745 h 1520380"/>
                <a:gd name="connsiteX183" fmla="*/ 669775 w 1521047"/>
                <a:gd name="connsiteY183" fmla="*/ 1514745 h 1520380"/>
                <a:gd name="connsiteX184" fmla="*/ 697588 w 1521047"/>
                <a:gd name="connsiteY184" fmla="*/ 1517602 h 1520380"/>
                <a:gd name="connsiteX185" fmla="*/ 697588 w 1521047"/>
                <a:gd name="connsiteY185" fmla="*/ 1517602 h 1520380"/>
                <a:gd name="connsiteX186" fmla="*/ 726830 w 1521047"/>
                <a:gd name="connsiteY186" fmla="*/ 1491027 h 1520380"/>
                <a:gd name="connsiteX187" fmla="*/ 753404 w 1521047"/>
                <a:gd name="connsiteY187" fmla="*/ 1520269 h 1520380"/>
                <a:gd name="connsiteX188" fmla="*/ 760453 w 1521047"/>
                <a:gd name="connsiteY188" fmla="*/ 1520269 h 1520380"/>
                <a:gd name="connsiteX189" fmla="*/ 781408 w 1521047"/>
                <a:gd name="connsiteY189" fmla="*/ 1520269 h 1520380"/>
                <a:gd name="connsiteX190" fmla="*/ 781408 w 1521047"/>
                <a:gd name="connsiteY190" fmla="*/ 1520269 h 1520380"/>
                <a:gd name="connsiteX191" fmla="*/ 807602 w 1521047"/>
                <a:gd name="connsiteY191" fmla="*/ 1490741 h 1520380"/>
                <a:gd name="connsiteX192" fmla="*/ 837129 w 1521047"/>
                <a:gd name="connsiteY192" fmla="*/ 1516935 h 1520380"/>
                <a:gd name="connsiteX193" fmla="*/ 864942 w 1521047"/>
                <a:gd name="connsiteY193" fmla="*/ 1513601 h 1520380"/>
                <a:gd name="connsiteX194" fmla="*/ 864942 w 1521047"/>
                <a:gd name="connsiteY194" fmla="*/ 1513601 h 1520380"/>
                <a:gd name="connsiteX195" fmla="*/ 887707 w 1521047"/>
                <a:gd name="connsiteY195" fmla="*/ 1481693 h 1520380"/>
                <a:gd name="connsiteX196" fmla="*/ 908090 w 1521047"/>
                <a:gd name="connsiteY196" fmla="*/ 1486455 h 1520380"/>
                <a:gd name="connsiteX197" fmla="*/ 919997 w 1521047"/>
                <a:gd name="connsiteY197" fmla="*/ 1504076 h 1520380"/>
                <a:gd name="connsiteX198" fmla="*/ 947238 w 1521047"/>
                <a:gd name="connsiteY198" fmla="*/ 1497790 h 1520380"/>
                <a:gd name="connsiteX199" fmla="*/ 968212 w 1521047"/>
                <a:gd name="connsiteY199" fmla="*/ 1464195 h 1520380"/>
                <a:gd name="connsiteX200" fmla="*/ 1000864 w 1521047"/>
                <a:gd name="connsiteY200" fmla="*/ 1481979 h 1520380"/>
                <a:gd name="connsiteX201" fmla="*/ 1000864 w 1521047"/>
                <a:gd name="connsiteY201" fmla="*/ 1481979 h 1520380"/>
                <a:gd name="connsiteX202" fmla="*/ 1027248 w 1521047"/>
                <a:gd name="connsiteY202" fmla="*/ 1472454 h 1520380"/>
                <a:gd name="connsiteX203" fmla="*/ 1042203 w 1521047"/>
                <a:gd name="connsiteY203" fmla="*/ 1435878 h 1520380"/>
                <a:gd name="connsiteX204" fmla="*/ 1078779 w 1521047"/>
                <a:gd name="connsiteY204" fmla="*/ 1450832 h 1520380"/>
                <a:gd name="connsiteX205" fmla="*/ 1078779 w 1521047"/>
                <a:gd name="connsiteY205" fmla="*/ 1450832 h 1520380"/>
                <a:gd name="connsiteX206" fmla="*/ 1104020 w 1521047"/>
                <a:gd name="connsiteY206" fmla="*/ 1438640 h 1520380"/>
                <a:gd name="connsiteX207" fmla="*/ 1104020 w 1521047"/>
                <a:gd name="connsiteY207" fmla="*/ 1438640 h 1520380"/>
                <a:gd name="connsiteX208" fmla="*/ 1115021 w 1521047"/>
                <a:gd name="connsiteY208" fmla="*/ 1400683 h 1520380"/>
                <a:gd name="connsiteX209" fmla="*/ 1152978 w 1521047"/>
                <a:gd name="connsiteY209" fmla="*/ 1411684 h 1520380"/>
                <a:gd name="connsiteX210" fmla="*/ 1176695 w 1521047"/>
                <a:gd name="connsiteY210" fmla="*/ 1396825 h 1520380"/>
                <a:gd name="connsiteX211" fmla="*/ 1176695 w 1521047"/>
                <a:gd name="connsiteY211" fmla="*/ 1396825 h 1520380"/>
                <a:gd name="connsiteX212" fmla="*/ 1183554 w 1521047"/>
                <a:gd name="connsiteY212" fmla="*/ 1358154 h 1520380"/>
                <a:gd name="connsiteX213" fmla="*/ 1204032 w 1521047"/>
                <a:gd name="connsiteY213" fmla="*/ 1353772 h 1520380"/>
                <a:gd name="connsiteX214" fmla="*/ 1222320 w 1521047"/>
                <a:gd name="connsiteY214" fmla="*/ 1364535 h 1520380"/>
                <a:gd name="connsiteX215" fmla="*/ 1244323 w 1521047"/>
                <a:gd name="connsiteY215" fmla="*/ 1347200 h 1520380"/>
                <a:gd name="connsiteX216" fmla="*/ 1246514 w 1521047"/>
                <a:gd name="connsiteY216" fmla="*/ 1307766 h 1520380"/>
                <a:gd name="connsiteX217" fmla="*/ 1285947 w 1521047"/>
                <a:gd name="connsiteY217" fmla="*/ 1309957 h 1520380"/>
                <a:gd name="connsiteX218" fmla="*/ 1285947 w 1521047"/>
                <a:gd name="connsiteY218" fmla="*/ 1309957 h 1520380"/>
                <a:gd name="connsiteX219" fmla="*/ 1305854 w 1521047"/>
                <a:gd name="connsiteY219" fmla="*/ 1290240 h 1520380"/>
                <a:gd name="connsiteX220" fmla="*/ 1305854 w 1521047"/>
                <a:gd name="connsiteY220" fmla="*/ 1290240 h 1520380"/>
                <a:gd name="connsiteX221" fmla="*/ 1306312 w 1521047"/>
                <a:gd name="connsiteY221" fmla="*/ 1250645 h 1520380"/>
                <a:gd name="connsiteX222" fmla="*/ 1343383 w 1521047"/>
                <a:gd name="connsiteY222" fmla="*/ 1248806 h 1520380"/>
                <a:gd name="connsiteX223" fmla="*/ 1361004 w 1521047"/>
                <a:gd name="connsiteY223" fmla="*/ 1227089 h 1520380"/>
                <a:gd name="connsiteX224" fmla="*/ 1361004 w 1521047"/>
                <a:gd name="connsiteY224" fmla="*/ 1227089 h 1520380"/>
                <a:gd name="connsiteX225" fmla="*/ 1356118 w 1521047"/>
                <a:gd name="connsiteY225" fmla="*/ 1187923 h 1520380"/>
                <a:gd name="connsiteX226" fmla="*/ 1393770 w 1521047"/>
                <a:gd name="connsiteY226" fmla="*/ 1181941 h 1520380"/>
                <a:gd name="connsiteX227" fmla="*/ 1408915 w 1521047"/>
                <a:gd name="connsiteY227" fmla="*/ 1158319 h 1520380"/>
                <a:gd name="connsiteX228" fmla="*/ 1398295 w 1521047"/>
                <a:gd name="connsiteY228" fmla="*/ 1120267 h 1520380"/>
                <a:gd name="connsiteX229" fmla="*/ 1436347 w 1521047"/>
                <a:gd name="connsiteY229" fmla="*/ 1109646 h 1520380"/>
                <a:gd name="connsiteX230" fmla="*/ 1436347 w 1521047"/>
                <a:gd name="connsiteY230" fmla="*/ 1109646 h 1520380"/>
                <a:gd name="connsiteX231" fmla="*/ 1448729 w 1521047"/>
                <a:gd name="connsiteY231" fmla="*/ 1084596 h 1520380"/>
                <a:gd name="connsiteX232" fmla="*/ 1436166 w 1521047"/>
                <a:gd name="connsiteY232" fmla="*/ 1047038 h 1520380"/>
                <a:gd name="connsiteX233" fmla="*/ 1470637 w 1521047"/>
                <a:gd name="connsiteY233" fmla="*/ 1033160 h 1520380"/>
                <a:gd name="connsiteX234" fmla="*/ 1470637 w 1521047"/>
                <a:gd name="connsiteY234" fmla="*/ 1033160 h 1520380"/>
                <a:gd name="connsiteX235" fmla="*/ 1480162 w 1521047"/>
                <a:gd name="connsiteY235" fmla="*/ 1006871 h 1520380"/>
                <a:gd name="connsiteX236" fmla="*/ 1480162 w 1521047"/>
                <a:gd name="connsiteY236" fmla="*/ 1006871 h 1520380"/>
                <a:gd name="connsiteX237" fmla="*/ 1461636 w 1521047"/>
                <a:gd name="connsiteY237" fmla="*/ 971962 h 1520380"/>
                <a:gd name="connsiteX238" fmla="*/ 1496545 w 1521047"/>
                <a:gd name="connsiteY238" fmla="*/ 953436 h 1520380"/>
                <a:gd name="connsiteX239" fmla="*/ 1503117 w 1521047"/>
                <a:gd name="connsiteY239" fmla="*/ 926195 h 1520380"/>
                <a:gd name="connsiteX240" fmla="*/ 1503117 w 1521047"/>
                <a:gd name="connsiteY240" fmla="*/ 926195 h 1520380"/>
                <a:gd name="connsiteX241" fmla="*/ 1482667 w 1521047"/>
                <a:gd name="connsiteY241" fmla="*/ 892276 h 1520380"/>
                <a:gd name="connsiteX242" fmla="*/ 1513404 w 1521047"/>
                <a:gd name="connsiteY242" fmla="*/ 871235 h 1520380"/>
                <a:gd name="connsiteX243" fmla="*/ 1517024 w 1521047"/>
                <a:gd name="connsiteY243" fmla="*/ 843518 h 1520380"/>
                <a:gd name="connsiteX244" fmla="*/ 1490925 w 1521047"/>
                <a:gd name="connsiteY244" fmla="*/ 813704 h 15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521047" h="1520380">
                  <a:moveTo>
                    <a:pt x="1490925" y="813704"/>
                  </a:moveTo>
                  <a:cubicBezTo>
                    <a:pt x="1492373" y="798636"/>
                    <a:pt x="1505327" y="787320"/>
                    <a:pt x="1520453" y="787892"/>
                  </a:cubicBezTo>
                  <a:lnTo>
                    <a:pt x="1520453" y="787892"/>
                  </a:lnTo>
                  <a:cubicBezTo>
                    <a:pt x="1520834" y="778624"/>
                    <a:pt x="1521024" y="769289"/>
                    <a:pt x="1521024" y="759888"/>
                  </a:cubicBezTo>
                  <a:cubicBezTo>
                    <a:pt x="1505613" y="760498"/>
                    <a:pt x="1492630" y="748487"/>
                    <a:pt x="1492021" y="733075"/>
                  </a:cubicBezTo>
                  <a:cubicBezTo>
                    <a:pt x="1491421" y="717664"/>
                    <a:pt x="1503422" y="704681"/>
                    <a:pt x="1518833" y="704072"/>
                  </a:cubicBezTo>
                  <a:lnTo>
                    <a:pt x="1518833" y="704072"/>
                  </a:lnTo>
                  <a:cubicBezTo>
                    <a:pt x="1518167" y="694547"/>
                    <a:pt x="1517214" y="685022"/>
                    <a:pt x="1516262" y="676259"/>
                  </a:cubicBezTo>
                  <a:cubicBezTo>
                    <a:pt x="1500879" y="677906"/>
                    <a:pt x="1487087" y="666772"/>
                    <a:pt x="1485439" y="651389"/>
                  </a:cubicBezTo>
                  <a:cubicBezTo>
                    <a:pt x="1483896" y="636920"/>
                    <a:pt x="1493687" y="623681"/>
                    <a:pt x="1507975" y="620918"/>
                  </a:cubicBezTo>
                  <a:lnTo>
                    <a:pt x="1507975" y="620918"/>
                  </a:lnTo>
                  <a:cubicBezTo>
                    <a:pt x="1506261" y="611393"/>
                    <a:pt x="1504356" y="602535"/>
                    <a:pt x="1502355" y="593486"/>
                  </a:cubicBezTo>
                  <a:lnTo>
                    <a:pt x="1502355" y="593486"/>
                  </a:lnTo>
                  <a:cubicBezTo>
                    <a:pt x="1487420" y="597354"/>
                    <a:pt x="1472170" y="588372"/>
                    <a:pt x="1468303" y="573436"/>
                  </a:cubicBezTo>
                  <a:cubicBezTo>
                    <a:pt x="1464436" y="558501"/>
                    <a:pt x="1473418" y="543251"/>
                    <a:pt x="1488354" y="539384"/>
                  </a:cubicBezTo>
                  <a:cubicBezTo>
                    <a:pt x="1485591" y="530431"/>
                    <a:pt x="1482829" y="521477"/>
                    <a:pt x="1479781" y="512714"/>
                  </a:cubicBezTo>
                  <a:lnTo>
                    <a:pt x="1479781" y="512714"/>
                  </a:lnTo>
                  <a:cubicBezTo>
                    <a:pt x="1465370" y="518210"/>
                    <a:pt x="1449225" y="510981"/>
                    <a:pt x="1443729" y="496570"/>
                  </a:cubicBezTo>
                  <a:cubicBezTo>
                    <a:pt x="1438233" y="482158"/>
                    <a:pt x="1445463" y="466013"/>
                    <a:pt x="1459874" y="460517"/>
                  </a:cubicBezTo>
                  <a:cubicBezTo>
                    <a:pt x="1456254" y="451945"/>
                    <a:pt x="1452349" y="443372"/>
                    <a:pt x="1448349" y="434990"/>
                  </a:cubicBezTo>
                  <a:cubicBezTo>
                    <a:pt x="1434671" y="442115"/>
                    <a:pt x="1417802" y="436810"/>
                    <a:pt x="1410677" y="423132"/>
                  </a:cubicBezTo>
                  <a:cubicBezTo>
                    <a:pt x="1403552" y="409454"/>
                    <a:pt x="1408858" y="392585"/>
                    <a:pt x="1422536" y="385460"/>
                  </a:cubicBezTo>
                  <a:lnTo>
                    <a:pt x="1422536" y="385460"/>
                  </a:lnTo>
                  <a:cubicBezTo>
                    <a:pt x="1417869" y="377364"/>
                    <a:pt x="1413011" y="369363"/>
                    <a:pt x="1408248" y="361362"/>
                  </a:cubicBezTo>
                  <a:cubicBezTo>
                    <a:pt x="1395437" y="369963"/>
                    <a:pt x="1378083" y="366553"/>
                    <a:pt x="1369482" y="353742"/>
                  </a:cubicBezTo>
                  <a:cubicBezTo>
                    <a:pt x="1360880" y="340931"/>
                    <a:pt x="1364290" y="323577"/>
                    <a:pt x="1377102" y="314975"/>
                  </a:cubicBezTo>
                  <a:lnTo>
                    <a:pt x="1377102" y="314975"/>
                  </a:lnTo>
                  <a:cubicBezTo>
                    <a:pt x="1371672" y="307451"/>
                    <a:pt x="1366053" y="299926"/>
                    <a:pt x="1360337" y="292592"/>
                  </a:cubicBezTo>
                  <a:lnTo>
                    <a:pt x="1360337" y="292592"/>
                  </a:lnTo>
                  <a:cubicBezTo>
                    <a:pt x="1348498" y="302479"/>
                    <a:pt x="1330886" y="300907"/>
                    <a:pt x="1320999" y="289067"/>
                  </a:cubicBezTo>
                  <a:cubicBezTo>
                    <a:pt x="1311112" y="277228"/>
                    <a:pt x="1312684" y="259616"/>
                    <a:pt x="1324524" y="249729"/>
                  </a:cubicBezTo>
                  <a:cubicBezTo>
                    <a:pt x="1318237" y="242776"/>
                    <a:pt x="1311855" y="236013"/>
                    <a:pt x="1305474" y="229346"/>
                  </a:cubicBezTo>
                  <a:lnTo>
                    <a:pt x="1305474" y="229346"/>
                  </a:lnTo>
                  <a:cubicBezTo>
                    <a:pt x="1294615" y="239909"/>
                    <a:pt x="1277394" y="240156"/>
                    <a:pt x="1266231" y="229917"/>
                  </a:cubicBezTo>
                  <a:cubicBezTo>
                    <a:pt x="1261049" y="224917"/>
                    <a:pt x="1258068" y="218068"/>
                    <a:pt x="1257944" y="210867"/>
                  </a:cubicBezTo>
                  <a:cubicBezTo>
                    <a:pt x="1257639" y="203495"/>
                    <a:pt x="1260201" y="196294"/>
                    <a:pt x="1265087" y="190769"/>
                  </a:cubicBezTo>
                  <a:cubicBezTo>
                    <a:pt x="1258039" y="184578"/>
                    <a:pt x="1251086" y="178482"/>
                    <a:pt x="1243942" y="172481"/>
                  </a:cubicBezTo>
                  <a:cubicBezTo>
                    <a:pt x="1234627" y="184788"/>
                    <a:pt x="1217101" y="187226"/>
                    <a:pt x="1204794" y="177911"/>
                  </a:cubicBezTo>
                  <a:cubicBezTo>
                    <a:pt x="1192488" y="168595"/>
                    <a:pt x="1190050" y="151069"/>
                    <a:pt x="1199365" y="138763"/>
                  </a:cubicBezTo>
                  <a:lnTo>
                    <a:pt x="1199365" y="138763"/>
                  </a:lnTo>
                  <a:cubicBezTo>
                    <a:pt x="1191840" y="133334"/>
                    <a:pt x="1184030" y="128190"/>
                    <a:pt x="1176219" y="123047"/>
                  </a:cubicBezTo>
                  <a:lnTo>
                    <a:pt x="1176219" y="123047"/>
                  </a:lnTo>
                  <a:cubicBezTo>
                    <a:pt x="1167018" y="135410"/>
                    <a:pt x="1149530" y="137972"/>
                    <a:pt x="1137167" y="128762"/>
                  </a:cubicBezTo>
                  <a:cubicBezTo>
                    <a:pt x="1126508" y="120827"/>
                    <a:pt x="1122927" y="106483"/>
                    <a:pt x="1128594" y="94472"/>
                  </a:cubicBezTo>
                  <a:cubicBezTo>
                    <a:pt x="1120403" y="89995"/>
                    <a:pt x="1112211" y="85518"/>
                    <a:pt x="1103925" y="81327"/>
                  </a:cubicBezTo>
                  <a:lnTo>
                    <a:pt x="1103925" y="81327"/>
                  </a:lnTo>
                  <a:cubicBezTo>
                    <a:pt x="1096571" y="94929"/>
                    <a:pt x="1079579" y="99996"/>
                    <a:pt x="1065977" y="92643"/>
                  </a:cubicBezTo>
                  <a:cubicBezTo>
                    <a:pt x="1053499" y="85899"/>
                    <a:pt x="1048032" y="70897"/>
                    <a:pt x="1053252" y="57705"/>
                  </a:cubicBezTo>
                  <a:cubicBezTo>
                    <a:pt x="1044679" y="54181"/>
                    <a:pt x="1036011" y="50752"/>
                    <a:pt x="1027248" y="47513"/>
                  </a:cubicBezTo>
                  <a:cubicBezTo>
                    <a:pt x="1022410" y="62163"/>
                    <a:pt x="1006608" y="70116"/>
                    <a:pt x="991958" y="65277"/>
                  </a:cubicBezTo>
                  <a:cubicBezTo>
                    <a:pt x="977309" y="60439"/>
                    <a:pt x="969355" y="44637"/>
                    <a:pt x="974194" y="29987"/>
                  </a:cubicBezTo>
                  <a:lnTo>
                    <a:pt x="974194" y="29987"/>
                  </a:lnTo>
                  <a:cubicBezTo>
                    <a:pt x="965240" y="27416"/>
                    <a:pt x="956287" y="24939"/>
                    <a:pt x="947238" y="22653"/>
                  </a:cubicBezTo>
                  <a:cubicBezTo>
                    <a:pt x="944057" y="37750"/>
                    <a:pt x="929236" y="47409"/>
                    <a:pt x="914139" y="44227"/>
                  </a:cubicBezTo>
                  <a:cubicBezTo>
                    <a:pt x="899042" y="41046"/>
                    <a:pt x="889383" y="26225"/>
                    <a:pt x="892565" y="11128"/>
                  </a:cubicBezTo>
                  <a:lnTo>
                    <a:pt x="892565" y="11128"/>
                  </a:lnTo>
                  <a:cubicBezTo>
                    <a:pt x="883040" y="9509"/>
                    <a:pt x="874182" y="8080"/>
                    <a:pt x="864942" y="6842"/>
                  </a:cubicBezTo>
                  <a:lnTo>
                    <a:pt x="864942" y="6842"/>
                  </a:lnTo>
                  <a:cubicBezTo>
                    <a:pt x="862485" y="22110"/>
                    <a:pt x="848112" y="32493"/>
                    <a:pt x="832843" y="30035"/>
                  </a:cubicBezTo>
                  <a:cubicBezTo>
                    <a:pt x="818832" y="27778"/>
                    <a:pt x="808726" y="15395"/>
                    <a:pt x="809316" y="1222"/>
                  </a:cubicBezTo>
                  <a:lnTo>
                    <a:pt x="809316" y="1222"/>
                  </a:lnTo>
                  <a:cubicBezTo>
                    <a:pt x="799791" y="555"/>
                    <a:pt x="790266" y="174"/>
                    <a:pt x="781313" y="-112"/>
                  </a:cubicBezTo>
                  <a:lnTo>
                    <a:pt x="781313" y="-112"/>
                  </a:lnTo>
                  <a:cubicBezTo>
                    <a:pt x="780408" y="15328"/>
                    <a:pt x="767168" y="27111"/>
                    <a:pt x="751728" y="26215"/>
                  </a:cubicBezTo>
                  <a:cubicBezTo>
                    <a:pt x="737545" y="25387"/>
                    <a:pt x="726230" y="14071"/>
                    <a:pt x="725401" y="-112"/>
                  </a:cubicBezTo>
                  <a:cubicBezTo>
                    <a:pt x="715876" y="-112"/>
                    <a:pt x="706351" y="841"/>
                    <a:pt x="697493" y="1603"/>
                  </a:cubicBezTo>
                  <a:lnTo>
                    <a:pt x="697493" y="1603"/>
                  </a:lnTo>
                  <a:cubicBezTo>
                    <a:pt x="699255" y="16938"/>
                    <a:pt x="688253" y="30797"/>
                    <a:pt x="672918" y="32559"/>
                  </a:cubicBezTo>
                  <a:cubicBezTo>
                    <a:pt x="657583" y="34321"/>
                    <a:pt x="643724" y="23320"/>
                    <a:pt x="641962" y="7985"/>
                  </a:cubicBezTo>
                  <a:cubicBezTo>
                    <a:pt x="632437" y="9413"/>
                    <a:pt x="623579" y="11033"/>
                    <a:pt x="614435" y="12842"/>
                  </a:cubicBezTo>
                  <a:cubicBezTo>
                    <a:pt x="615825" y="20091"/>
                    <a:pt x="614359" y="27606"/>
                    <a:pt x="610339" y="33797"/>
                  </a:cubicBezTo>
                  <a:cubicBezTo>
                    <a:pt x="606624" y="40017"/>
                    <a:pt x="600538" y="44456"/>
                    <a:pt x="593480" y="46085"/>
                  </a:cubicBezTo>
                  <a:cubicBezTo>
                    <a:pt x="578668" y="49190"/>
                    <a:pt x="564009" y="40208"/>
                    <a:pt x="560047" y="25606"/>
                  </a:cubicBezTo>
                  <a:lnTo>
                    <a:pt x="560047" y="25606"/>
                  </a:lnTo>
                  <a:cubicBezTo>
                    <a:pt x="551093" y="28082"/>
                    <a:pt x="542140" y="30654"/>
                    <a:pt x="533282" y="33416"/>
                  </a:cubicBezTo>
                  <a:cubicBezTo>
                    <a:pt x="538540" y="47961"/>
                    <a:pt x="531015" y="64020"/>
                    <a:pt x="516470" y="69278"/>
                  </a:cubicBezTo>
                  <a:cubicBezTo>
                    <a:pt x="501925" y="74536"/>
                    <a:pt x="485866" y="67011"/>
                    <a:pt x="480609" y="52466"/>
                  </a:cubicBezTo>
                  <a:lnTo>
                    <a:pt x="480609" y="52466"/>
                  </a:lnTo>
                  <a:cubicBezTo>
                    <a:pt x="471941" y="55895"/>
                    <a:pt x="463368" y="59515"/>
                    <a:pt x="454796" y="63230"/>
                  </a:cubicBezTo>
                  <a:lnTo>
                    <a:pt x="454796" y="63230"/>
                  </a:lnTo>
                  <a:cubicBezTo>
                    <a:pt x="460796" y="77479"/>
                    <a:pt x="454119" y="93900"/>
                    <a:pt x="439861" y="99910"/>
                  </a:cubicBezTo>
                  <a:cubicBezTo>
                    <a:pt x="426611" y="105492"/>
                    <a:pt x="411295" y="100139"/>
                    <a:pt x="404409" y="87518"/>
                  </a:cubicBezTo>
                  <a:cubicBezTo>
                    <a:pt x="396217" y="91900"/>
                    <a:pt x="388025" y="96377"/>
                    <a:pt x="379929" y="101044"/>
                  </a:cubicBezTo>
                  <a:lnTo>
                    <a:pt x="379929" y="101044"/>
                  </a:lnTo>
                  <a:cubicBezTo>
                    <a:pt x="388083" y="114198"/>
                    <a:pt x="384032" y="131467"/>
                    <a:pt x="370880" y="139620"/>
                  </a:cubicBezTo>
                  <a:cubicBezTo>
                    <a:pt x="357729" y="147774"/>
                    <a:pt x="340458" y="143725"/>
                    <a:pt x="332304" y="130571"/>
                  </a:cubicBezTo>
                  <a:cubicBezTo>
                    <a:pt x="324589" y="135905"/>
                    <a:pt x="316969" y="141239"/>
                    <a:pt x="309444" y="146764"/>
                  </a:cubicBezTo>
                  <a:cubicBezTo>
                    <a:pt x="319071" y="158813"/>
                    <a:pt x="317109" y="176377"/>
                    <a:pt x="305063" y="186007"/>
                  </a:cubicBezTo>
                  <a:cubicBezTo>
                    <a:pt x="293016" y="195637"/>
                    <a:pt x="275447" y="193675"/>
                    <a:pt x="265820" y="181625"/>
                  </a:cubicBezTo>
                  <a:lnTo>
                    <a:pt x="265820" y="181625"/>
                  </a:lnTo>
                  <a:cubicBezTo>
                    <a:pt x="258676" y="187721"/>
                    <a:pt x="251723" y="193913"/>
                    <a:pt x="244865" y="200199"/>
                  </a:cubicBezTo>
                  <a:cubicBezTo>
                    <a:pt x="255754" y="211143"/>
                    <a:pt x="255712" y="228841"/>
                    <a:pt x="244769" y="239728"/>
                  </a:cubicBezTo>
                  <a:cubicBezTo>
                    <a:pt x="233828" y="250615"/>
                    <a:pt x="216130" y="250577"/>
                    <a:pt x="205241" y="239633"/>
                  </a:cubicBezTo>
                  <a:lnTo>
                    <a:pt x="205241" y="239633"/>
                  </a:lnTo>
                  <a:cubicBezTo>
                    <a:pt x="198859" y="246395"/>
                    <a:pt x="192572" y="253349"/>
                    <a:pt x="186191" y="260397"/>
                  </a:cubicBezTo>
                  <a:lnTo>
                    <a:pt x="186191" y="260397"/>
                  </a:lnTo>
                  <a:cubicBezTo>
                    <a:pt x="197612" y="270827"/>
                    <a:pt x="198419" y="288534"/>
                    <a:pt x="187991" y="299954"/>
                  </a:cubicBezTo>
                  <a:cubicBezTo>
                    <a:pt x="178378" y="310489"/>
                    <a:pt x="162389" y="312118"/>
                    <a:pt x="150853" y="303736"/>
                  </a:cubicBezTo>
                  <a:cubicBezTo>
                    <a:pt x="145233" y="311165"/>
                    <a:pt x="139804" y="318785"/>
                    <a:pt x="134470" y="326405"/>
                  </a:cubicBezTo>
                  <a:lnTo>
                    <a:pt x="134470" y="326405"/>
                  </a:lnTo>
                  <a:cubicBezTo>
                    <a:pt x="146747" y="335016"/>
                    <a:pt x="150281" y="351647"/>
                    <a:pt x="142566" y="364505"/>
                  </a:cubicBezTo>
                  <a:cubicBezTo>
                    <a:pt x="138588" y="370544"/>
                    <a:pt x="132397" y="374792"/>
                    <a:pt x="125326" y="376316"/>
                  </a:cubicBezTo>
                  <a:cubicBezTo>
                    <a:pt x="118166" y="378021"/>
                    <a:pt x="110626" y="376888"/>
                    <a:pt x="104276" y="373173"/>
                  </a:cubicBezTo>
                  <a:cubicBezTo>
                    <a:pt x="99608" y="381174"/>
                    <a:pt x="94751" y="389175"/>
                    <a:pt x="90369" y="397367"/>
                  </a:cubicBezTo>
                  <a:cubicBezTo>
                    <a:pt x="104231" y="404148"/>
                    <a:pt x="109967" y="420893"/>
                    <a:pt x="103180" y="434752"/>
                  </a:cubicBezTo>
                  <a:cubicBezTo>
                    <a:pt x="96395" y="448611"/>
                    <a:pt x="79656" y="454345"/>
                    <a:pt x="65795" y="447563"/>
                  </a:cubicBezTo>
                  <a:lnTo>
                    <a:pt x="65795" y="447563"/>
                  </a:lnTo>
                  <a:cubicBezTo>
                    <a:pt x="61985" y="456041"/>
                    <a:pt x="58270" y="464613"/>
                    <a:pt x="54841" y="473281"/>
                  </a:cubicBezTo>
                  <a:lnTo>
                    <a:pt x="54841" y="473281"/>
                  </a:lnTo>
                  <a:cubicBezTo>
                    <a:pt x="69333" y="478539"/>
                    <a:pt x="76818" y="494550"/>
                    <a:pt x="71557" y="509047"/>
                  </a:cubicBezTo>
                  <a:cubicBezTo>
                    <a:pt x="66297" y="523544"/>
                    <a:pt x="50283" y="531021"/>
                    <a:pt x="35791" y="525764"/>
                  </a:cubicBezTo>
                  <a:cubicBezTo>
                    <a:pt x="32933" y="534622"/>
                    <a:pt x="30076" y="543480"/>
                    <a:pt x="27504" y="552529"/>
                  </a:cubicBezTo>
                  <a:lnTo>
                    <a:pt x="27504" y="552529"/>
                  </a:lnTo>
                  <a:cubicBezTo>
                    <a:pt x="34597" y="554539"/>
                    <a:pt x="40637" y="559215"/>
                    <a:pt x="44363" y="565578"/>
                  </a:cubicBezTo>
                  <a:cubicBezTo>
                    <a:pt x="47960" y="571798"/>
                    <a:pt x="49082" y="579142"/>
                    <a:pt x="47507" y="586152"/>
                  </a:cubicBezTo>
                  <a:cubicBezTo>
                    <a:pt x="44006" y="600830"/>
                    <a:pt x="29702" y="610250"/>
                    <a:pt x="14836" y="607679"/>
                  </a:cubicBezTo>
                  <a:cubicBezTo>
                    <a:pt x="13026" y="617204"/>
                    <a:pt x="11312" y="625967"/>
                    <a:pt x="9788" y="635206"/>
                  </a:cubicBezTo>
                  <a:lnTo>
                    <a:pt x="9788" y="635206"/>
                  </a:lnTo>
                  <a:cubicBezTo>
                    <a:pt x="17011" y="636263"/>
                    <a:pt x="23554" y="640045"/>
                    <a:pt x="28076" y="645779"/>
                  </a:cubicBezTo>
                  <a:cubicBezTo>
                    <a:pt x="32487" y="651494"/>
                    <a:pt x="34501" y="658704"/>
                    <a:pt x="33695" y="665876"/>
                  </a:cubicBezTo>
                  <a:cubicBezTo>
                    <a:pt x="32715" y="673077"/>
                    <a:pt x="28911" y="679583"/>
                    <a:pt x="23123" y="683974"/>
                  </a:cubicBezTo>
                  <a:cubicBezTo>
                    <a:pt x="17405" y="688565"/>
                    <a:pt x="10141" y="690784"/>
                    <a:pt x="2834" y="690165"/>
                  </a:cubicBezTo>
                  <a:lnTo>
                    <a:pt x="2834" y="690165"/>
                  </a:lnTo>
                  <a:cubicBezTo>
                    <a:pt x="1977" y="699690"/>
                    <a:pt x="1310" y="708644"/>
                    <a:pt x="739" y="717978"/>
                  </a:cubicBezTo>
                  <a:cubicBezTo>
                    <a:pt x="16167" y="719064"/>
                    <a:pt x="27792" y="732456"/>
                    <a:pt x="26705" y="747877"/>
                  </a:cubicBezTo>
                  <a:cubicBezTo>
                    <a:pt x="25704" y="762088"/>
                    <a:pt x="14203" y="773280"/>
                    <a:pt x="-23" y="773890"/>
                  </a:cubicBezTo>
                  <a:lnTo>
                    <a:pt x="-23" y="773890"/>
                  </a:lnTo>
                  <a:cubicBezTo>
                    <a:pt x="-23" y="783415"/>
                    <a:pt x="-23" y="792940"/>
                    <a:pt x="929" y="801798"/>
                  </a:cubicBezTo>
                  <a:cubicBezTo>
                    <a:pt x="16366" y="800836"/>
                    <a:pt x="29658" y="812571"/>
                    <a:pt x="30618" y="828011"/>
                  </a:cubicBezTo>
                  <a:cubicBezTo>
                    <a:pt x="31533" y="842727"/>
                    <a:pt x="20884" y="855624"/>
                    <a:pt x="6263" y="857519"/>
                  </a:cubicBezTo>
                  <a:lnTo>
                    <a:pt x="6263" y="857519"/>
                  </a:lnTo>
                  <a:cubicBezTo>
                    <a:pt x="7502" y="867044"/>
                    <a:pt x="8835" y="875998"/>
                    <a:pt x="10359" y="885142"/>
                  </a:cubicBezTo>
                  <a:lnTo>
                    <a:pt x="10359" y="885142"/>
                  </a:lnTo>
                  <a:cubicBezTo>
                    <a:pt x="25666" y="882932"/>
                    <a:pt x="39869" y="893543"/>
                    <a:pt x="42081" y="908850"/>
                  </a:cubicBezTo>
                  <a:cubicBezTo>
                    <a:pt x="44113" y="922899"/>
                    <a:pt x="35312" y="936243"/>
                    <a:pt x="21599" y="939911"/>
                  </a:cubicBezTo>
                  <a:lnTo>
                    <a:pt x="21599" y="939911"/>
                  </a:lnTo>
                  <a:cubicBezTo>
                    <a:pt x="23885" y="949436"/>
                    <a:pt x="26171" y="958103"/>
                    <a:pt x="28647" y="967057"/>
                  </a:cubicBezTo>
                  <a:lnTo>
                    <a:pt x="28647" y="967057"/>
                  </a:lnTo>
                  <a:cubicBezTo>
                    <a:pt x="43350" y="962371"/>
                    <a:pt x="59065" y="970495"/>
                    <a:pt x="63747" y="985202"/>
                  </a:cubicBezTo>
                  <a:cubicBezTo>
                    <a:pt x="68428" y="999909"/>
                    <a:pt x="60304" y="1015615"/>
                    <a:pt x="45602" y="1020302"/>
                  </a:cubicBezTo>
                  <a:cubicBezTo>
                    <a:pt x="48745" y="1029065"/>
                    <a:pt x="52174" y="1037732"/>
                    <a:pt x="55698" y="1046400"/>
                  </a:cubicBezTo>
                  <a:lnTo>
                    <a:pt x="55698" y="1046400"/>
                  </a:lnTo>
                  <a:cubicBezTo>
                    <a:pt x="69725" y="1040695"/>
                    <a:pt x="85769" y="1046914"/>
                    <a:pt x="92274" y="1060592"/>
                  </a:cubicBezTo>
                  <a:cubicBezTo>
                    <a:pt x="95078" y="1067298"/>
                    <a:pt x="95078" y="1074842"/>
                    <a:pt x="92274" y="1081547"/>
                  </a:cubicBezTo>
                  <a:cubicBezTo>
                    <a:pt x="89849" y="1088444"/>
                    <a:pt x="84825" y="1094121"/>
                    <a:pt x="78272" y="1097359"/>
                  </a:cubicBezTo>
                  <a:lnTo>
                    <a:pt x="78272" y="1097359"/>
                  </a:lnTo>
                  <a:cubicBezTo>
                    <a:pt x="82463" y="1105741"/>
                    <a:pt x="86750" y="1114028"/>
                    <a:pt x="91131" y="1122219"/>
                  </a:cubicBezTo>
                  <a:cubicBezTo>
                    <a:pt x="105308" y="1116037"/>
                    <a:pt x="121812" y="1122524"/>
                    <a:pt x="127993" y="1136697"/>
                  </a:cubicBezTo>
                  <a:cubicBezTo>
                    <a:pt x="133073" y="1148346"/>
                    <a:pt x="129670" y="1161957"/>
                    <a:pt x="119706" y="1169844"/>
                  </a:cubicBezTo>
                  <a:lnTo>
                    <a:pt x="119706" y="1169844"/>
                  </a:lnTo>
                  <a:cubicBezTo>
                    <a:pt x="124754" y="1177655"/>
                    <a:pt x="129898" y="1185465"/>
                    <a:pt x="135232" y="1193085"/>
                  </a:cubicBezTo>
                  <a:cubicBezTo>
                    <a:pt x="148110" y="1184522"/>
                    <a:pt x="165493" y="1188018"/>
                    <a:pt x="174057" y="1200896"/>
                  </a:cubicBezTo>
                  <a:cubicBezTo>
                    <a:pt x="181924" y="1212726"/>
                    <a:pt x="179688" y="1228566"/>
                    <a:pt x="168855" y="1237757"/>
                  </a:cubicBezTo>
                  <a:cubicBezTo>
                    <a:pt x="174665" y="1244996"/>
                    <a:pt x="180666" y="1252236"/>
                    <a:pt x="186762" y="1259189"/>
                  </a:cubicBezTo>
                  <a:lnTo>
                    <a:pt x="186762" y="1259189"/>
                  </a:lnTo>
                  <a:cubicBezTo>
                    <a:pt x="198046" y="1248664"/>
                    <a:pt x="215722" y="1249283"/>
                    <a:pt x="226243" y="1260570"/>
                  </a:cubicBezTo>
                  <a:cubicBezTo>
                    <a:pt x="236765" y="1271857"/>
                    <a:pt x="236146" y="1289526"/>
                    <a:pt x="224862" y="1300051"/>
                  </a:cubicBezTo>
                  <a:cubicBezTo>
                    <a:pt x="231434" y="1306623"/>
                    <a:pt x="238197" y="1313005"/>
                    <a:pt x="245055" y="1319101"/>
                  </a:cubicBezTo>
                  <a:cubicBezTo>
                    <a:pt x="255050" y="1307347"/>
                    <a:pt x="272683" y="1305918"/>
                    <a:pt x="284441" y="1315910"/>
                  </a:cubicBezTo>
                  <a:cubicBezTo>
                    <a:pt x="296199" y="1325902"/>
                    <a:pt x="297627" y="1343542"/>
                    <a:pt x="287632" y="1355296"/>
                  </a:cubicBezTo>
                  <a:lnTo>
                    <a:pt x="287632" y="1355296"/>
                  </a:lnTo>
                  <a:cubicBezTo>
                    <a:pt x="294871" y="1361106"/>
                    <a:pt x="302300" y="1366726"/>
                    <a:pt x="309825" y="1372250"/>
                  </a:cubicBezTo>
                  <a:cubicBezTo>
                    <a:pt x="319059" y="1359839"/>
                    <a:pt x="336602" y="1357268"/>
                    <a:pt x="349009" y="1366507"/>
                  </a:cubicBezTo>
                  <a:cubicBezTo>
                    <a:pt x="360663" y="1375175"/>
                    <a:pt x="363749" y="1391320"/>
                    <a:pt x="356117" y="1403683"/>
                  </a:cubicBezTo>
                  <a:lnTo>
                    <a:pt x="356117" y="1403683"/>
                  </a:lnTo>
                  <a:cubicBezTo>
                    <a:pt x="364022" y="1408636"/>
                    <a:pt x="372023" y="1413208"/>
                    <a:pt x="380024" y="1418161"/>
                  </a:cubicBezTo>
                  <a:lnTo>
                    <a:pt x="380024" y="1418161"/>
                  </a:lnTo>
                  <a:cubicBezTo>
                    <a:pt x="387920" y="1404864"/>
                    <a:pt x="405104" y="1400483"/>
                    <a:pt x="418401" y="1408379"/>
                  </a:cubicBezTo>
                  <a:cubicBezTo>
                    <a:pt x="430869" y="1415780"/>
                    <a:pt x="435622" y="1431467"/>
                    <a:pt x="429364" y="1444545"/>
                  </a:cubicBezTo>
                  <a:cubicBezTo>
                    <a:pt x="437746" y="1448641"/>
                    <a:pt x="446223" y="1452451"/>
                    <a:pt x="454796" y="1456261"/>
                  </a:cubicBezTo>
                  <a:lnTo>
                    <a:pt x="454796" y="1456261"/>
                  </a:lnTo>
                  <a:cubicBezTo>
                    <a:pt x="460901" y="1442431"/>
                    <a:pt x="476722" y="1435754"/>
                    <a:pt x="490895" y="1441021"/>
                  </a:cubicBezTo>
                  <a:cubicBezTo>
                    <a:pt x="497630" y="1443697"/>
                    <a:pt x="502992" y="1448993"/>
                    <a:pt x="505754" y="1455689"/>
                  </a:cubicBezTo>
                  <a:cubicBezTo>
                    <a:pt x="508822" y="1462376"/>
                    <a:pt x="509203" y="1469977"/>
                    <a:pt x="506802" y="1476930"/>
                  </a:cubicBezTo>
                  <a:cubicBezTo>
                    <a:pt x="515565" y="1479978"/>
                    <a:pt x="524328" y="1483121"/>
                    <a:pt x="533282" y="1485884"/>
                  </a:cubicBezTo>
                  <a:cubicBezTo>
                    <a:pt x="537358" y="1471129"/>
                    <a:pt x="552617" y="1462462"/>
                    <a:pt x="567372" y="1466538"/>
                  </a:cubicBezTo>
                  <a:cubicBezTo>
                    <a:pt x="574354" y="1468462"/>
                    <a:pt x="580307" y="1473053"/>
                    <a:pt x="583955" y="1479312"/>
                  </a:cubicBezTo>
                  <a:cubicBezTo>
                    <a:pt x="587765" y="1485627"/>
                    <a:pt x="588927" y="1493189"/>
                    <a:pt x="587193" y="1500362"/>
                  </a:cubicBezTo>
                  <a:lnTo>
                    <a:pt x="587193" y="1500362"/>
                  </a:lnTo>
                  <a:cubicBezTo>
                    <a:pt x="596718" y="1502457"/>
                    <a:pt x="605386" y="1504362"/>
                    <a:pt x="614530" y="1506172"/>
                  </a:cubicBezTo>
                  <a:lnTo>
                    <a:pt x="614530" y="1506172"/>
                  </a:lnTo>
                  <a:cubicBezTo>
                    <a:pt x="617816" y="1491056"/>
                    <a:pt x="632732" y="1481474"/>
                    <a:pt x="647839" y="1484750"/>
                  </a:cubicBezTo>
                  <a:cubicBezTo>
                    <a:pt x="661688" y="1487760"/>
                    <a:pt x="671108" y="1500638"/>
                    <a:pt x="669775" y="1514745"/>
                  </a:cubicBezTo>
                  <a:lnTo>
                    <a:pt x="669775" y="1514745"/>
                  </a:lnTo>
                  <a:cubicBezTo>
                    <a:pt x="679300" y="1515887"/>
                    <a:pt x="688253" y="1516840"/>
                    <a:pt x="697588" y="1517602"/>
                  </a:cubicBezTo>
                  <a:lnTo>
                    <a:pt x="697588" y="1517602"/>
                  </a:lnTo>
                  <a:cubicBezTo>
                    <a:pt x="698321" y="1502190"/>
                    <a:pt x="711418" y="1490294"/>
                    <a:pt x="726830" y="1491027"/>
                  </a:cubicBezTo>
                  <a:cubicBezTo>
                    <a:pt x="742241" y="1491760"/>
                    <a:pt x="754138" y="1504857"/>
                    <a:pt x="753404" y="1520269"/>
                  </a:cubicBezTo>
                  <a:lnTo>
                    <a:pt x="760453" y="1520269"/>
                  </a:lnTo>
                  <a:cubicBezTo>
                    <a:pt x="767406" y="1520269"/>
                    <a:pt x="774455" y="1520269"/>
                    <a:pt x="781408" y="1520269"/>
                  </a:cubicBezTo>
                  <a:lnTo>
                    <a:pt x="781408" y="1520269"/>
                  </a:lnTo>
                  <a:cubicBezTo>
                    <a:pt x="780484" y="1504886"/>
                    <a:pt x="792219" y="1491665"/>
                    <a:pt x="807602" y="1490741"/>
                  </a:cubicBezTo>
                  <a:cubicBezTo>
                    <a:pt x="822985" y="1489818"/>
                    <a:pt x="836205" y="1501552"/>
                    <a:pt x="837129" y="1516935"/>
                  </a:cubicBezTo>
                  <a:cubicBezTo>
                    <a:pt x="846654" y="1515983"/>
                    <a:pt x="856179" y="1514840"/>
                    <a:pt x="864942" y="1513601"/>
                  </a:cubicBezTo>
                  <a:lnTo>
                    <a:pt x="864942" y="1513601"/>
                  </a:lnTo>
                  <a:cubicBezTo>
                    <a:pt x="862894" y="1498618"/>
                    <a:pt x="872867" y="1484626"/>
                    <a:pt x="887707" y="1481693"/>
                  </a:cubicBezTo>
                  <a:cubicBezTo>
                    <a:pt x="894870" y="1480435"/>
                    <a:pt x="902233" y="1482159"/>
                    <a:pt x="908090" y="1486455"/>
                  </a:cubicBezTo>
                  <a:cubicBezTo>
                    <a:pt x="914177" y="1490579"/>
                    <a:pt x="918444" y="1496885"/>
                    <a:pt x="919997" y="1504076"/>
                  </a:cubicBezTo>
                  <a:cubicBezTo>
                    <a:pt x="929522" y="1502171"/>
                    <a:pt x="938190" y="1500076"/>
                    <a:pt x="947238" y="1497790"/>
                  </a:cubicBezTo>
                  <a:cubicBezTo>
                    <a:pt x="943752" y="1482721"/>
                    <a:pt x="953144" y="1467681"/>
                    <a:pt x="968212" y="1464195"/>
                  </a:cubicBezTo>
                  <a:cubicBezTo>
                    <a:pt x="982023" y="1461005"/>
                    <a:pt x="996054" y="1468634"/>
                    <a:pt x="1000864" y="1481979"/>
                  </a:cubicBezTo>
                  <a:lnTo>
                    <a:pt x="1000864" y="1481979"/>
                  </a:lnTo>
                  <a:cubicBezTo>
                    <a:pt x="1009722" y="1479026"/>
                    <a:pt x="1018485" y="1475787"/>
                    <a:pt x="1027248" y="1472454"/>
                  </a:cubicBezTo>
                  <a:cubicBezTo>
                    <a:pt x="1021276" y="1458223"/>
                    <a:pt x="1027972" y="1441850"/>
                    <a:pt x="1042203" y="1435878"/>
                  </a:cubicBezTo>
                  <a:cubicBezTo>
                    <a:pt x="1056433" y="1429905"/>
                    <a:pt x="1072806" y="1436601"/>
                    <a:pt x="1078779" y="1450832"/>
                  </a:cubicBezTo>
                  <a:lnTo>
                    <a:pt x="1078779" y="1450832"/>
                  </a:lnTo>
                  <a:cubicBezTo>
                    <a:pt x="1087256" y="1446831"/>
                    <a:pt x="1095733" y="1442831"/>
                    <a:pt x="1104020" y="1438640"/>
                  </a:cubicBezTo>
                  <a:lnTo>
                    <a:pt x="1104020" y="1438640"/>
                  </a:lnTo>
                  <a:cubicBezTo>
                    <a:pt x="1096581" y="1425124"/>
                    <a:pt x="1101505" y="1408122"/>
                    <a:pt x="1115021" y="1400683"/>
                  </a:cubicBezTo>
                  <a:cubicBezTo>
                    <a:pt x="1128537" y="1393244"/>
                    <a:pt x="1145539" y="1398168"/>
                    <a:pt x="1152978" y="1411684"/>
                  </a:cubicBezTo>
                  <a:cubicBezTo>
                    <a:pt x="1160979" y="1406921"/>
                    <a:pt x="1168885" y="1402159"/>
                    <a:pt x="1176695" y="1396825"/>
                  </a:cubicBezTo>
                  <a:lnTo>
                    <a:pt x="1176695" y="1396825"/>
                  </a:lnTo>
                  <a:cubicBezTo>
                    <a:pt x="1168361" y="1384157"/>
                    <a:pt x="1171371" y="1367183"/>
                    <a:pt x="1183554" y="1358154"/>
                  </a:cubicBezTo>
                  <a:cubicBezTo>
                    <a:pt x="1189516" y="1354010"/>
                    <a:pt x="1196898" y="1352438"/>
                    <a:pt x="1204032" y="1353772"/>
                  </a:cubicBezTo>
                  <a:cubicBezTo>
                    <a:pt x="1211309" y="1354810"/>
                    <a:pt x="1217882" y="1358677"/>
                    <a:pt x="1222320" y="1364535"/>
                  </a:cubicBezTo>
                  <a:cubicBezTo>
                    <a:pt x="1229750" y="1358820"/>
                    <a:pt x="1237084" y="1353200"/>
                    <a:pt x="1244323" y="1347200"/>
                  </a:cubicBezTo>
                  <a:cubicBezTo>
                    <a:pt x="1234036" y="1335703"/>
                    <a:pt x="1235017" y="1318053"/>
                    <a:pt x="1246514" y="1307766"/>
                  </a:cubicBezTo>
                  <a:cubicBezTo>
                    <a:pt x="1258010" y="1297479"/>
                    <a:pt x="1275660" y="1298460"/>
                    <a:pt x="1285947" y="1309957"/>
                  </a:cubicBezTo>
                  <a:lnTo>
                    <a:pt x="1285947" y="1309957"/>
                  </a:lnTo>
                  <a:cubicBezTo>
                    <a:pt x="1292710" y="1303480"/>
                    <a:pt x="1299282" y="1296908"/>
                    <a:pt x="1305854" y="1290240"/>
                  </a:cubicBezTo>
                  <a:lnTo>
                    <a:pt x="1305854" y="1290240"/>
                  </a:lnTo>
                  <a:cubicBezTo>
                    <a:pt x="1295044" y="1279182"/>
                    <a:pt x="1295253" y="1261446"/>
                    <a:pt x="1306312" y="1250645"/>
                  </a:cubicBezTo>
                  <a:cubicBezTo>
                    <a:pt x="1316427" y="1240748"/>
                    <a:pt x="1332334" y="1239967"/>
                    <a:pt x="1343383" y="1248806"/>
                  </a:cubicBezTo>
                  <a:cubicBezTo>
                    <a:pt x="1349384" y="1241663"/>
                    <a:pt x="1355289" y="1234519"/>
                    <a:pt x="1361004" y="1227089"/>
                  </a:cubicBezTo>
                  <a:lnTo>
                    <a:pt x="1361004" y="1227089"/>
                  </a:lnTo>
                  <a:cubicBezTo>
                    <a:pt x="1348841" y="1217622"/>
                    <a:pt x="1346650" y="1200086"/>
                    <a:pt x="1356118" y="1187923"/>
                  </a:cubicBezTo>
                  <a:cubicBezTo>
                    <a:pt x="1365138" y="1176331"/>
                    <a:pt x="1381597" y="1173711"/>
                    <a:pt x="1393770" y="1181941"/>
                  </a:cubicBezTo>
                  <a:cubicBezTo>
                    <a:pt x="1399009" y="1174130"/>
                    <a:pt x="1404057" y="1166320"/>
                    <a:pt x="1408915" y="1158319"/>
                  </a:cubicBezTo>
                  <a:cubicBezTo>
                    <a:pt x="1395475" y="1150747"/>
                    <a:pt x="1390722" y="1133706"/>
                    <a:pt x="1398295" y="1120267"/>
                  </a:cubicBezTo>
                  <a:cubicBezTo>
                    <a:pt x="1405867" y="1106827"/>
                    <a:pt x="1422907" y="1102074"/>
                    <a:pt x="1436347" y="1109646"/>
                  </a:cubicBezTo>
                  <a:lnTo>
                    <a:pt x="1436347" y="1109646"/>
                  </a:lnTo>
                  <a:cubicBezTo>
                    <a:pt x="1440633" y="1101359"/>
                    <a:pt x="1444729" y="1092977"/>
                    <a:pt x="1448729" y="1084596"/>
                  </a:cubicBezTo>
                  <a:cubicBezTo>
                    <a:pt x="1434890" y="1077690"/>
                    <a:pt x="1429270" y="1060878"/>
                    <a:pt x="1436166" y="1047038"/>
                  </a:cubicBezTo>
                  <a:cubicBezTo>
                    <a:pt x="1442491" y="1034361"/>
                    <a:pt x="1457292" y="1028398"/>
                    <a:pt x="1470637" y="1033160"/>
                  </a:cubicBezTo>
                  <a:lnTo>
                    <a:pt x="1470637" y="1033160"/>
                  </a:lnTo>
                  <a:cubicBezTo>
                    <a:pt x="1473971" y="1024493"/>
                    <a:pt x="1477114" y="1015730"/>
                    <a:pt x="1480162" y="1006871"/>
                  </a:cubicBezTo>
                  <a:lnTo>
                    <a:pt x="1480162" y="1006871"/>
                  </a:lnTo>
                  <a:cubicBezTo>
                    <a:pt x="1465408" y="1002347"/>
                    <a:pt x="1457112" y="986717"/>
                    <a:pt x="1461636" y="971962"/>
                  </a:cubicBezTo>
                  <a:cubicBezTo>
                    <a:pt x="1466160" y="957208"/>
                    <a:pt x="1481791" y="948912"/>
                    <a:pt x="1496545" y="953436"/>
                  </a:cubicBezTo>
                  <a:cubicBezTo>
                    <a:pt x="1498926" y="944387"/>
                    <a:pt x="1501117" y="935339"/>
                    <a:pt x="1503117" y="926195"/>
                  </a:cubicBezTo>
                  <a:lnTo>
                    <a:pt x="1503117" y="926195"/>
                  </a:lnTo>
                  <a:cubicBezTo>
                    <a:pt x="1488106" y="922480"/>
                    <a:pt x="1478952" y="907297"/>
                    <a:pt x="1482667" y="892276"/>
                  </a:cubicBezTo>
                  <a:cubicBezTo>
                    <a:pt x="1486087" y="878484"/>
                    <a:pt x="1499298" y="869426"/>
                    <a:pt x="1513404" y="871235"/>
                  </a:cubicBezTo>
                  <a:cubicBezTo>
                    <a:pt x="1514833" y="861710"/>
                    <a:pt x="1515976" y="852852"/>
                    <a:pt x="1517024" y="843518"/>
                  </a:cubicBezTo>
                  <a:cubicBezTo>
                    <a:pt x="1501727" y="842203"/>
                    <a:pt x="1490201" y="829040"/>
                    <a:pt x="1490925" y="813704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EAEAEA"/>
              </a:solidFill>
              <a:miter lim="800000"/>
            </a:ln>
            <a:effectLst>
              <a:outerShdw blurRad="508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sp>
          <p:nvSpPr>
            <p:cNvPr id="184" name="任意多边形: 形状 180"/>
            <p:cNvSpPr/>
            <p:nvPr>
              <p:custDataLst>
                <p:tags r:id="rId25"/>
              </p:custDataLst>
            </p:nvPr>
          </p:nvSpPr>
          <p:spPr>
            <a:xfrm>
              <a:off x="3010" y="2990"/>
              <a:ext cx="13170" cy="13170"/>
            </a:xfrm>
            <a:custGeom>
              <a:avLst/>
              <a:gdLst>
                <a:gd name="connsiteX0" fmla="*/ 1349479 w 1349502"/>
                <a:gd name="connsiteY0" fmla="*/ 674706 h 1349502"/>
                <a:gd name="connsiteX1" fmla="*/ 674661 w 1349502"/>
                <a:gd name="connsiteY1" fmla="*/ 1349391 h 1349502"/>
                <a:gd name="connsiteX2" fmla="*/ -23 w 1349502"/>
                <a:gd name="connsiteY2" fmla="*/ 674573 h 1349502"/>
                <a:gd name="connsiteX3" fmla="*/ 674795 w 1349502"/>
                <a:gd name="connsiteY3" fmla="*/ -112 h 1349502"/>
                <a:gd name="connsiteX4" fmla="*/ 1151835 w 1349502"/>
                <a:gd name="connsiteY4" fmla="*/ 197504 h 1349502"/>
                <a:gd name="connsiteX5" fmla="*/ 1349479 w 1349502"/>
                <a:gd name="connsiteY5" fmla="*/ 674706 h 134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502" h="1349502">
                  <a:moveTo>
                    <a:pt x="1349479" y="674706"/>
                  </a:moveTo>
                  <a:cubicBezTo>
                    <a:pt x="1349441" y="1047362"/>
                    <a:pt x="1047317" y="1349429"/>
                    <a:pt x="674661" y="1349391"/>
                  </a:cubicBezTo>
                  <a:cubicBezTo>
                    <a:pt x="302006" y="1349352"/>
                    <a:pt x="-60" y="1047229"/>
                    <a:pt x="-23" y="674573"/>
                  </a:cubicBezTo>
                  <a:cubicBezTo>
                    <a:pt x="14" y="301917"/>
                    <a:pt x="302141" y="-150"/>
                    <a:pt x="674795" y="-112"/>
                  </a:cubicBezTo>
                  <a:cubicBezTo>
                    <a:pt x="853722" y="-93"/>
                    <a:pt x="1025315" y="70992"/>
                    <a:pt x="1151835" y="197504"/>
                  </a:cubicBezTo>
                  <a:cubicBezTo>
                    <a:pt x="1278613" y="323919"/>
                    <a:pt x="1349746" y="495674"/>
                    <a:pt x="1349479" y="674706"/>
                  </a:cubicBezTo>
                  <a:close/>
                </a:path>
              </a:pathLst>
            </a:custGeom>
            <a:noFill/>
            <a:ln w="19050" cap="flat">
              <a:solidFill>
                <a:srgbClr val="DCDEEB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185" name="图片 184" descr="E:/设计图片素材/8167968_少林寺.jpg8167968_少林寺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10" y="3188"/>
              <a:ext cx="12775" cy="1277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94" h="3394">
                  <a:moveTo>
                    <a:pt x="1697" y="0"/>
                  </a:moveTo>
                  <a:cubicBezTo>
                    <a:pt x="2147" y="0"/>
                    <a:pt x="2579" y="179"/>
                    <a:pt x="2897" y="497"/>
                  </a:cubicBezTo>
                  <a:cubicBezTo>
                    <a:pt x="3216" y="815"/>
                    <a:pt x="3395" y="1247"/>
                    <a:pt x="3394" y="1697"/>
                  </a:cubicBezTo>
                  <a:cubicBezTo>
                    <a:pt x="3394" y="2634"/>
                    <a:pt x="2634" y="3394"/>
                    <a:pt x="1697" y="3394"/>
                  </a:cubicBezTo>
                  <a:cubicBezTo>
                    <a:pt x="760" y="3394"/>
                    <a:pt x="0" y="2634"/>
                    <a:pt x="0" y="1697"/>
                  </a:cubicBezTo>
                  <a:cubicBezTo>
                    <a:pt x="0" y="760"/>
                    <a:pt x="760" y="0"/>
                    <a:pt x="1697" y="0"/>
                  </a:cubicBezTo>
                  <a:close/>
                </a:path>
              </a:pathLst>
            </a:custGeom>
          </p:spPr>
        </p:pic>
      </p:grpSp>
      <p:grpSp>
        <p:nvGrpSpPr>
          <p:cNvPr id="152" name="组合 151"/>
          <p:cNvGrpSpPr/>
          <p:nvPr>
            <p:custDataLst>
              <p:tags r:id="rId11"/>
            </p:custDataLst>
          </p:nvPr>
        </p:nvGrpSpPr>
        <p:grpSpPr>
          <a:xfrm>
            <a:off x="3480882" y="3441801"/>
            <a:ext cx="1059912" cy="1388979"/>
            <a:chOff x="3685" y="2009"/>
            <a:chExt cx="11488" cy="15063"/>
          </a:xfrm>
        </p:grpSpPr>
        <p:sp>
          <p:nvSpPr>
            <p:cNvPr id="153" name="矩形 152"/>
            <p:cNvSpPr/>
            <p:nvPr>
              <p:custDataLst>
                <p:tags r:id="rId21"/>
              </p:custDataLst>
            </p:nvPr>
          </p:nvSpPr>
          <p:spPr bwMode="gray">
            <a:xfrm>
              <a:off x="3685" y="3826"/>
              <a:ext cx="11488" cy="1324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AEAEA">
                  <a:alpha val="65000"/>
                </a:srgbClr>
              </a:solidFill>
              <a:miter lim="800000"/>
            </a:ln>
            <a:effectLst>
              <a:outerShdw blurRad="254000" dist="88900" dir="2700000" algn="tl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154" name="图片 153" descr="E:/设计图片素材/marek-piwnicki-gGURH5X5O58-unsplash.jpgmarek-piwnicki-gGURH5X5O58-unsplash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 b="-3"/>
            <a:stretch>
              <a:fillRect/>
            </a:stretch>
          </p:blipFill>
          <p:spPr>
            <a:xfrm>
              <a:off x="4499" y="4593"/>
              <a:ext cx="9859" cy="1171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97" h="4392">
                  <a:moveTo>
                    <a:pt x="0" y="0"/>
                  </a:moveTo>
                  <a:lnTo>
                    <a:pt x="3697" y="0"/>
                  </a:lnTo>
                  <a:lnTo>
                    <a:pt x="3697" y="4392"/>
                  </a:lnTo>
                  <a:lnTo>
                    <a:pt x="0" y="439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5" name="图片 154" descr="8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60000">
              <a:off x="8673" y="2009"/>
              <a:ext cx="1235" cy="3621"/>
            </a:xfrm>
            <a:prstGeom prst="rect">
              <a:avLst/>
            </a:prstGeom>
          </p:spPr>
        </p:pic>
      </p:grpSp>
      <p:grpSp>
        <p:nvGrpSpPr>
          <p:cNvPr id="144" name="组合 143"/>
          <p:cNvGrpSpPr/>
          <p:nvPr>
            <p:custDataLst>
              <p:tags r:id="rId12"/>
            </p:custDataLst>
          </p:nvPr>
        </p:nvGrpSpPr>
        <p:grpSpPr>
          <a:xfrm>
            <a:off x="5232847" y="3423386"/>
            <a:ext cx="1059912" cy="1388979"/>
            <a:chOff x="3685" y="2009"/>
            <a:chExt cx="11488" cy="15063"/>
          </a:xfrm>
        </p:grpSpPr>
        <p:sp>
          <p:nvSpPr>
            <p:cNvPr id="145" name="矩形 144"/>
            <p:cNvSpPr/>
            <p:nvPr>
              <p:custDataLst>
                <p:tags r:id="rId18"/>
              </p:custDataLst>
            </p:nvPr>
          </p:nvSpPr>
          <p:spPr bwMode="gray">
            <a:xfrm>
              <a:off x="3685" y="3826"/>
              <a:ext cx="11488" cy="1324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AEAEA">
                  <a:alpha val="65000"/>
                </a:srgbClr>
              </a:solidFill>
              <a:miter lim="800000"/>
            </a:ln>
            <a:effectLst>
              <a:outerShdw blurRad="254000" dist="88900" dir="2700000" algn="tl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146" name="图片 145" descr="E:/设计图片素材/marek-piwnicki-gGURH5X5O58-unsplash.jpgmarek-piwnicki-gGURH5X5O58-unsplash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 b="-3"/>
            <a:stretch>
              <a:fillRect/>
            </a:stretch>
          </p:blipFill>
          <p:spPr>
            <a:xfrm>
              <a:off x="4499" y="4593"/>
              <a:ext cx="9859" cy="1171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97" h="4392">
                  <a:moveTo>
                    <a:pt x="0" y="0"/>
                  </a:moveTo>
                  <a:lnTo>
                    <a:pt x="3697" y="0"/>
                  </a:lnTo>
                  <a:lnTo>
                    <a:pt x="3697" y="4392"/>
                  </a:lnTo>
                  <a:lnTo>
                    <a:pt x="0" y="439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7" name="图片 146" descr="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60000">
              <a:off x="8673" y="2009"/>
              <a:ext cx="1235" cy="3621"/>
            </a:xfrm>
            <a:prstGeom prst="rect">
              <a:avLst/>
            </a:prstGeom>
          </p:spPr>
        </p:pic>
      </p:grpSp>
      <p:grpSp>
        <p:nvGrpSpPr>
          <p:cNvPr id="136" name="组合 135"/>
          <p:cNvGrpSpPr/>
          <p:nvPr>
            <p:custDataLst>
              <p:tags r:id="rId13"/>
            </p:custDataLst>
          </p:nvPr>
        </p:nvGrpSpPr>
        <p:grpSpPr>
          <a:xfrm>
            <a:off x="6932706" y="3424057"/>
            <a:ext cx="1059912" cy="1388979"/>
            <a:chOff x="3685" y="2009"/>
            <a:chExt cx="11488" cy="15063"/>
          </a:xfrm>
        </p:grpSpPr>
        <p:sp>
          <p:nvSpPr>
            <p:cNvPr id="137" name="矩形 136"/>
            <p:cNvSpPr/>
            <p:nvPr>
              <p:custDataLst>
                <p:tags r:id="rId15"/>
              </p:custDataLst>
            </p:nvPr>
          </p:nvSpPr>
          <p:spPr bwMode="gray">
            <a:xfrm>
              <a:off x="3685" y="3826"/>
              <a:ext cx="11488" cy="1324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AEAEA">
                  <a:alpha val="65000"/>
                </a:srgbClr>
              </a:solidFill>
              <a:miter lim="800000"/>
            </a:ln>
            <a:effectLst>
              <a:outerShdw blurRad="254000" dist="88900" dir="2700000" algn="tl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138" name="图片 137" descr="E:/设计图片素材/marek-piwnicki-gGURH5X5O58-unsplash.jpgmarek-piwnicki-gGURH5X5O58-unsplash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 b="-3"/>
            <a:stretch>
              <a:fillRect/>
            </a:stretch>
          </p:blipFill>
          <p:spPr>
            <a:xfrm>
              <a:off x="4499" y="4593"/>
              <a:ext cx="9859" cy="1171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97" h="4392">
                  <a:moveTo>
                    <a:pt x="0" y="0"/>
                  </a:moveTo>
                  <a:lnTo>
                    <a:pt x="3697" y="0"/>
                  </a:lnTo>
                  <a:lnTo>
                    <a:pt x="3697" y="4392"/>
                  </a:lnTo>
                  <a:lnTo>
                    <a:pt x="0" y="439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9" name="图片 138" descr="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60000">
              <a:off x="8673" y="2009"/>
              <a:ext cx="1235" cy="3621"/>
            </a:xfrm>
            <a:prstGeom prst="rect">
              <a:avLst/>
            </a:prstGeom>
          </p:spPr>
        </p:pic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62915" y="151765"/>
            <a:ext cx="1611630" cy="53975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活动概览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666750" y="81280"/>
            <a:ext cx="1649095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2" name="图片 1" descr="罗斌斌 2025-04-04 10-04-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430" y="788670"/>
            <a:ext cx="1349630" cy="18000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图片 4" descr="罗斌斌 2025-04-04 10-01-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40" y="788670"/>
            <a:ext cx="2400000" cy="18000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196840" y="78867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春日暖意</a:t>
            </a:r>
            <a:r>
              <a:rPr lang="en-US" altLang="zh-CN" sz="1800" b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与美好相遇</a:t>
            </a:r>
          </a:p>
          <a:p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赠送青团、茶包、香片活动</a:t>
            </a:r>
          </a:p>
        </p:txBody>
      </p:sp>
      <p:pic>
        <p:nvPicPr>
          <p:cNvPr id="11" name="图片 10" descr="罗斌斌 2025-04-18 10-49-37"/>
          <p:cNvPicPr/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247390" y="2994025"/>
            <a:ext cx="1918800" cy="14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520440" y="4592955"/>
            <a:ext cx="2973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佛山美食文化进校园活动</a:t>
            </a:r>
            <a:endParaRPr lang="zh-CN" sz="1800" b="1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939165" y="81280"/>
            <a:ext cx="1311275" cy="48641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活动概览</a:t>
            </a:r>
          </a:p>
        </p:txBody>
      </p:sp>
      <p:pic>
        <p:nvPicPr>
          <p:cNvPr id="3" name="图片 2" descr="fce01b472ffe7fd8b31e1d206962303a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85" y="2994025"/>
            <a:ext cx="1919111" cy="14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图片 3" descr="tencent-fb6e75c96d9274310cbe6a054aff386a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160" y="2994025"/>
            <a:ext cx="1920355" cy="14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图片 6" descr="tencent-ecd7a5f3-5152-41f8-bef7-27bd9c3a459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010" y="2994025"/>
            <a:ext cx="1079644" cy="14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462915" y="120650"/>
            <a:ext cx="161798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74000">
                <a:schemeClr val="accent2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2" name="图片 1" descr="微信图片_202505221409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586345" y="2430780"/>
            <a:ext cx="1429385" cy="254127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图片 3" descr="微信图片_202505221409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83310" y="950595"/>
            <a:ext cx="2300605" cy="12941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图片 4" descr="微信图片_202505221409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559175" y="950595"/>
            <a:ext cx="2300605" cy="12941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图片 7" descr="微信图片_202505221409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49645" y="2430780"/>
            <a:ext cx="1429385" cy="254127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图片 8" descr="微信图片_20250522140940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035040" y="950595"/>
            <a:ext cx="2300605" cy="12941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图片 10" descr="微信图片_2025052214094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83310" y="2430780"/>
            <a:ext cx="2300605" cy="12941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图片 11" descr="微信图片_2025052214094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66795" y="2430780"/>
            <a:ext cx="2300605" cy="12941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1071245" y="4055745"/>
            <a:ext cx="4789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800">
                <a:solidFill>
                  <a:schemeClr val="accent1">
                    <a:lumMod val="50000"/>
                  </a:schemeClr>
                </a:solidFill>
              </a:rPr>
              <a:t>五一国际劳动节，食堂举办多样活动：趣味答题、抽奖及文玩周边，活动现场异常热烈，氛围火爆。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12775" y="144145"/>
            <a:ext cx="1311910" cy="53975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活动概览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210820" y="258445"/>
            <a:ext cx="1751330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101340" y="610870"/>
            <a:ext cx="4006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>
                <a:solidFill>
                  <a:schemeClr val="tx1"/>
                </a:solidFill>
              </a:rPr>
              <a:t>  </a:t>
            </a:r>
            <a:r>
              <a:rPr lang="zh-CN" altLang="en-US" sz="2400" b="1">
                <a:solidFill>
                  <a:schemeClr val="tx1"/>
                </a:solidFill>
              </a:rPr>
              <a:t>第二课堂活动开展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1970" y="321310"/>
            <a:ext cx="1311275" cy="36893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活动概览</a:t>
            </a:r>
          </a:p>
        </p:txBody>
      </p:sp>
      <p:pic>
        <p:nvPicPr>
          <p:cNvPr id="3" name="图片 2" descr="张琳 2025_04_18 14_14_50 时间地点天气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25" y="3642995"/>
            <a:ext cx="1440267" cy="1080000"/>
          </a:xfrm>
          <a:prstGeom prst="rect">
            <a:avLst/>
          </a:prstGeom>
        </p:spPr>
      </p:pic>
      <p:pic>
        <p:nvPicPr>
          <p:cNvPr id="7" name="图片 6" descr="张琳 2025_04_18 14_16_49 时间地点天气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10" y="1097915"/>
            <a:ext cx="809733" cy="1080000"/>
          </a:xfrm>
          <a:prstGeom prst="rect">
            <a:avLst/>
          </a:prstGeom>
        </p:spPr>
      </p:pic>
      <p:pic>
        <p:nvPicPr>
          <p:cNvPr id="20" name="图片 19" descr="张琳 2025_04_18 14_26_32 时间地点天气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705" y="1097915"/>
            <a:ext cx="809733" cy="1080000"/>
          </a:xfrm>
          <a:prstGeom prst="rect">
            <a:avLst/>
          </a:prstGeom>
        </p:spPr>
      </p:pic>
      <p:pic>
        <p:nvPicPr>
          <p:cNvPr id="21" name="图片 20" descr="张琳 2025_04_18 14_18_07 时间地点天气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430" y="3642995"/>
            <a:ext cx="809733" cy="1080000"/>
          </a:xfrm>
          <a:prstGeom prst="rect">
            <a:avLst/>
          </a:prstGeom>
        </p:spPr>
      </p:pic>
      <p:pic>
        <p:nvPicPr>
          <p:cNvPr id="22" name="图片 21" descr="张琳 2025_04_18 14_26_54 时间地点天气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375" y="3642995"/>
            <a:ext cx="1440267" cy="1080000"/>
          </a:xfrm>
          <a:prstGeom prst="rect">
            <a:avLst/>
          </a:prstGeom>
        </p:spPr>
      </p:pic>
      <p:pic>
        <p:nvPicPr>
          <p:cNvPr id="23" name="图片 22" descr="张琳 2025_04_18 14_47_03 时间地点天气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30" y="2370455"/>
            <a:ext cx="1440267" cy="1080000"/>
          </a:xfrm>
          <a:prstGeom prst="rect">
            <a:avLst/>
          </a:prstGeom>
        </p:spPr>
      </p:pic>
      <p:pic>
        <p:nvPicPr>
          <p:cNvPr id="24" name="图片 23" descr="张琳 2025_04_18 14_47_18 时间地点天气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705" y="2370455"/>
            <a:ext cx="1440267" cy="1080000"/>
          </a:xfrm>
          <a:prstGeom prst="rect">
            <a:avLst/>
          </a:prstGeom>
        </p:spPr>
      </p:pic>
      <p:pic>
        <p:nvPicPr>
          <p:cNvPr id="25" name="图片 24" descr="张琳 2025_04_18 14_19_18 时间地点天气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930" y="2370455"/>
            <a:ext cx="809733" cy="1080000"/>
          </a:xfrm>
          <a:prstGeom prst="rect">
            <a:avLst/>
          </a:prstGeom>
        </p:spPr>
      </p:pic>
      <p:pic>
        <p:nvPicPr>
          <p:cNvPr id="26" name="图片 25" descr="张琳 2025_04_18 14_30_11 时间地点天气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930" y="1097915"/>
            <a:ext cx="809733" cy="1080000"/>
          </a:xfrm>
          <a:prstGeom prst="rect">
            <a:avLst/>
          </a:prstGeom>
        </p:spPr>
      </p:pic>
      <p:pic>
        <p:nvPicPr>
          <p:cNvPr id="28" name="图片 27" descr="张琳 2025_04_18 14_31_12 时间地点天气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70" y="1097915"/>
            <a:ext cx="809733" cy="1080000"/>
          </a:xfrm>
          <a:prstGeom prst="rect">
            <a:avLst/>
          </a:prstGeom>
        </p:spPr>
      </p:pic>
      <p:sp>
        <p:nvSpPr>
          <p:cNvPr id="172" name="文本框 171"/>
          <p:cNvSpPr txBox="1"/>
          <p:nvPr>
            <p:custDataLst>
              <p:tags r:id="rId6"/>
            </p:custDataLst>
          </p:nvPr>
        </p:nvSpPr>
        <p:spPr>
          <a:xfrm>
            <a:off x="374015" y="979170"/>
            <a:ext cx="23641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800"/>
              <a:t>协同能环学院研究生会举办多场</a:t>
            </a:r>
            <a:r>
              <a:rPr lang="en-US" altLang="zh-CN" sz="1800"/>
              <a:t>“</a:t>
            </a:r>
            <a:r>
              <a:rPr lang="zh-CN" altLang="en-US" sz="1800"/>
              <a:t>课彩东南</a:t>
            </a:r>
            <a:r>
              <a:rPr lang="en-US" altLang="zh-CN" sz="1800"/>
              <a:t>”</a:t>
            </a:r>
            <a:r>
              <a:rPr lang="zh-CN" altLang="en-US" sz="1800"/>
              <a:t>第二课堂青年</a:t>
            </a:r>
            <a:r>
              <a:rPr lang="en-US" altLang="zh-CN" sz="1800"/>
              <a:t>Yeah</a:t>
            </a:r>
            <a:r>
              <a:rPr lang="zh-CN" altLang="en-US" sz="1800"/>
              <a:t>校课程，同学们兴趣盎然，踊跃参与，活动取得了显著成效。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>
            <p:custDataLst>
              <p:tags r:id="rId2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11" name="标题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4050"/>
              <a:t>存在的问题&amp;下一步工作思路</a:t>
            </a:r>
          </a:p>
        </p:txBody>
      </p:sp>
      <p:sp>
        <p:nvSpPr>
          <p:cNvPr id="12" name="节编号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04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0" y="488633"/>
            <a:ext cx="5077778" cy="22188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676" y="655320"/>
            <a:ext cx="4484370" cy="1885474"/>
          </a:xfrm>
        </p:spPr>
        <p:txBody>
          <a:bodyPr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300" dirty="0">
                <a:solidFill>
                  <a:srgbClr val="FFFFFF"/>
                </a:solidFill>
              </a:rPr>
              <a:t>存在的问题</a:t>
            </a:r>
          </a:p>
        </p:txBody>
      </p:sp>
      <p:sp>
        <p:nvSpPr>
          <p:cNvPr id="3" name="边界"/>
          <p:cNvSpPr/>
          <p:nvPr>
            <p:custDataLst>
              <p:tags r:id="rId4"/>
            </p:custDataLst>
          </p:nvPr>
        </p:nvSpPr>
        <p:spPr>
          <a:xfrm>
            <a:off x="457200" y="3084195"/>
            <a:ext cx="8230076" cy="1601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5" name="正文"/>
          <p:cNvSpPr txBox="1"/>
          <p:nvPr>
            <p:custDataLst>
              <p:tags r:id="rId5"/>
            </p:custDataLst>
          </p:nvPr>
        </p:nvSpPr>
        <p:spPr>
          <a:xfrm>
            <a:off x="456724" y="3908108"/>
            <a:ext cx="2287905" cy="782479"/>
          </a:xfrm>
          <a:prstGeom prst="rect">
            <a:avLst/>
          </a:prstGeom>
          <a:noFill/>
        </p:spPr>
        <p:txBody>
          <a:bodyPr wrap="square" lIns="0" tIns="0" rIns="0" bIns="80962" rtlCol="0" anchor="t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突出表现在与进餐者的需求差距还存在较大差距，有特色的项目和品种较少。</a:t>
            </a:r>
          </a:p>
        </p:txBody>
      </p:sp>
      <p:sp>
        <p:nvSpPr>
          <p:cNvPr id="10" name="标题"/>
          <p:cNvSpPr txBox="1"/>
          <p:nvPr>
            <p:custDataLst>
              <p:tags r:id="rId6"/>
            </p:custDataLst>
          </p:nvPr>
        </p:nvSpPr>
        <p:spPr>
          <a:xfrm>
            <a:off x="456724" y="3521393"/>
            <a:ext cx="2287905" cy="3567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altLang="zh-CN" sz="1650" b="1" dirty="0">
                <a:solidFill>
                  <a:schemeClr val="tx1"/>
                </a:solidFill>
                <a:uFillTx/>
                <a:latin typeface="+mn-ea"/>
                <a:sym typeface="+mn-ea"/>
              </a:rPr>
              <a:t> </a:t>
            </a:r>
            <a:r>
              <a:rPr lang="zh-CN" altLang="en-US" sz="1650" b="1" dirty="0">
                <a:solidFill>
                  <a:schemeClr val="tx1"/>
                </a:solidFill>
                <a:uFillTx/>
                <a:latin typeface="+mn-ea"/>
                <a:sym typeface="+mn-ea"/>
              </a:rPr>
              <a:t>品种特色不够鲜明</a:t>
            </a:r>
          </a:p>
        </p:txBody>
      </p:sp>
      <p:sp>
        <p:nvSpPr>
          <p:cNvPr id="12" name="正文"/>
          <p:cNvSpPr txBox="1"/>
          <p:nvPr>
            <p:custDataLst>
              <p:tags r:id="rId7"/>
            </p:custDataLst>
          </p:nvPr>
        </p:nvSpPr>
        <p:spPr>
          <a:xfrm>
            <a:off x="3428365" y="3908425"/>
            <a:ext cx="2628265" cy="782320"/>
          </a:xfrm>
          <a:prstGeom prst="rect">
            <a:avLst/>
          </a:prstGeom>
          <a:noFill/>
        </p:spPr>
        <p:txBody>
          <a:bodyPr wrap="square" lIns="0" tIns="0" rIns="0" bIns="80962" rtlCol="0" anchor="t" anchorCtr="0">
            <a:noAutofit/>
          </a:bodyPr>
          <a:lstStyle/>
          <a:p>
            <a:pPr lvl="0" indent="0" algn="just" fontAlgn="auto">
              <a:lnSpc>
                <a:spcPct val="140000"/>
              </a:lnSpc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前厅室温环境已有显著改善，但就餐舒适度尚待提升，包括餐桌椅舒适度及氛围环境的进一步优化等方面。</a:t>
            </a:r>
          </a:p>
        </p:txBody>
      </p:sp>
      <p:sp>
        <p:nvSpPr>
          <p:cNvPr id="13" name="标题"/>
          <p:cNvSpPr txBox="1"/>
          <p:nvPr>
            <p:custDataLst>
              <p:tags r:id="rId8"/>
            </p:custDataLst>
          </p:nvPr>
        </p:nvSpPr>
        <p:spPr>
          <a:xfrm>
            <a:off x="3428365" y="3521710"/>
            <a:ext cx="2628265" cy="3568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zh-CN" altLang="en-US" sz="1650" b="1" dirty="0">
                <a:solidFill>
                  <a:schemeClr val="tx1"/>
                </a:solidFill>
                <a:uFillTx/>
                <a:latin typeface="+mn-ea"/>
                <a:sym typeface="+mn-ea"/>
              </a:rPr>
              <a:t>就餐环境舒适度还有待提高</a:t>
            </a:r>
          </a:p>
        </p:txBody>
      </p:sp>
      <p:sp>
        <p:nvSpPr>
          <p:cNvPr id="14" name="正文"/>
          <p:cNvSpPr txBox="1"/>
          <p:nvPr>
            <p:custDataLst>
              <p:tags r:id="rId9"/>
            </p:custDataLst>
          </p:nvPr>
        </p:nvSpPr>
        <p:spPr>
          <a:xfrm>
            <a:off x="6398895" y="3908425"/>
            <a:ext cx="2528570" cy="782320"/>
          </a:xfrm>
          <a:prstGeom prst="rect">
            <a:avLst/>
          </a:prstGeom>
          <a:noFill/>
        </p:spPr>
        <p:txBody>
          <a:bodyPr wrap="square" lIns="0" tIns="0" rIns="0" bIns="80962" rtlCol="0" anchor="t" anchorCtr="0">
            <a:noAutofit/>
          </a:bodyPr>
          <a:lstStyle/>
          <a:p>
            <a:pPr lvl="0" indent="0" algn="just" fontAlgn="auto">
              <a:lnSpc>
                <a:spcPct val="140000"/>
              </a:lnSpc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主要体现在服务主动性欠缺，服务方式粗放不精细，难以满足进餐者日益提升的服务需求。</a:t>
            </a:r>
          </a:p>
        </p:txBody>
      </p:sp>
      <p:sp>
        <p:nvSpPr>
          <p:cNvPr id="15" name="标题"/>
          <p:cNvSpPr txBox="1"/>
          <p:nvPr>
            <p:custDataLst>
              <p:tags r:id="rId10"/>
            </p:custDataLst>
          </p:nvPr>
        </p:nvSpPr>
        <p:spPr>
          <a:xfrm>
            <a:off x="6398895" y="3521710"/>
            <a:ext cx="2745105" cy="3568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zh-CN" altLang="en-US" sz="1650" b="1" dirty="0">
                <a:solidFill>
                  <a:schemeClr val="tx1"/>
                </a:solidFill>
                <a:uFillTx/>
                <a:latin typeface="+mn-ea"/>
                <a:sym typeface="+mn-ea"/>
              </a:rPr>
              <a:t>服务水平与进餐者需求有差距</a:t>
            </a:r>
          </a:p>
        </p:txBody>
      </p:sp>
      <p:sp>
        <p:nvSpPr>
          <p:cNvPr id="16" name="圆角矩形 15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457676" y="3078004"/>
            <a:ext cx="386239" cy="386239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35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圆角矩形 18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3429000" y="3077051"/>
            <a:ext cx="386239" cy="386239"/>
          </a:xfrm>
          <a:prstGeom prst="roundRect">
            <a:avLst>
              <a:gd name="adj" fmla="val 87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35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圆角矩形 22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6399848" y="3077051"/>
            <a:ext cx="386239" cy="386239"/>
          </a:xfrm>
          <a:prstGeom prst="roundRect">
            <a:avLst>
              <a:gd name="adj" fmla="val 82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35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045" y="3097530"/>
            <a:ext cx="33337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34080" y="3112770"/>
            <a:ext cx="37147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26835" y="3105150"/>
            <a:ext cx="33337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pic>
        <p:nvPicPr>
          <p:cNvPr id="11" name="图片 10" descr="微信图片_2025052303483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470" y="488950"/>
            <a:ext cx="3529330" cy="22186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>
            <p:custDataLst>
              <p:tags r:id="rId2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11" name="标题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4050"/>
              <a:t>重点工作</a:t>
            </a:r>
          </a:p>
        </p:txBody>
      </p:sp>
      <p:sp>
        <p:nvSpPr>
          <p:cNvPr id="12" name="节编号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01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104775" y="120650"/>
            <a:ext cx="438658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TextBox 9"/>
          <p:cNvSpPr txBox="1"/>
          <p:nvPr>
            <p:custDataLst>
              <p:tags r:id="rId3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grpSp>
        <p:nvGrpSpPr>
          <p:cNvPr id="54" name="组合 53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>
            <p:custDataLst>
              <p:tags r:id="rId4"/>
            </p:custDataLst>
          </p:nvPr>
        </p:nvGrpSpPr>
        <p:grpSpPr>
          <a:xfrm>
            <a:off x="4366523" y="863616"/>
            <a:ext cx="1049480" cy="930167"/>
            <a:chOff x="6003757" y="1979655"/>
            <a:chExt cx="1399307" cy="1240222"/>
          </a:xfrm>
        </p:grpSpPr>
        <p:sp>
          <p:nvSpPr>
            <p:cNvPr id="55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45"/>
              </p:custDataLst>
            </p:nvPr>
          </p:nvSpPr>
          <p:spPr bwMode="auto">
            <a:xfrm>
              <a:off x="6003758" y="1979681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chemeClr val="lt1"/>
                </a:solidFill>
                <a:latin typeface="方正仿宋_GB2312" panose="02000000000000000000" charset="-122"/>
                <a:ea typeface="方正仿宋_GB2312" panose="02000000000000000000" charset="-122"/>
                <a:cs typeface="+mn-ea"/>
                <a:sym typeface="方正仿宋_GB2312" panose="02000000000000000000" charset="-122"/>
              </a:endParaRPr>
            </a:p>
          </p:txBody>
        </p:sp>
        <p:sp>
          <p:nvSpPr>
            <p:cNvPr id="5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46"/>
              </p:custDataLst>
            </p:nvPr>
          </p:nvSpPr>
          <p:spPr bwMode="auto">
            <a:xfrm>
              <a:off x="6003757" y="1979655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lt1">
                    <a:alpha val="0"/>
                  </a:schemeClr>
                </a:gs>
                <a:gs pos="50000">
                  <a:schemeClr val="lt1">
                    <a:alpha val="23000"/>
                    <a:lumMod val="94000"/>
                    <a:lumOff val="6000"/>
                  </a:schemeClr>
                </a:gs>
                <a:gs pos="74000">
                  <a:schemeClr val="lt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chemeClr val="lt1"/>
                </a:solidFill>
                <a:cs typeface="+mn-ea"/>
                <a:sym typeface="方正仿宋_GB2312" panose="02000000000000000000" charset="-122"/>
              </a:endParaRPr>
            </a:p>
          </p:txBody>
        </p:sp>
        <p:grpSp>
          <p:nvGrpSpPr>
            <p:cNvPr id="59" name="组合 5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6299134" y="2063707"/>
              <a:ext cx="776055" cy="586028"/>
              <a:chOff x="897622" y="2414802"/>
              <a:chExt cx="1001347" cy="756156"/>
            </a:xfrm>
          </p:grpSpPr>
          <p:sp>
            <p:nvSpPr>
              <p:cNvPr id="62" name="文本框 61"/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986173" y="2414802"/>
                <a:ext cx="802263" cy="633627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800" dirty="0">
                    <a:ln w="15875">
                      <a:noFill/>
                    </a:ln>
                    <a:solidFill>
                      <a:schemeClr val="tx1"/>
                    </a:solidFill>
                    <a:cs typeface="+mn-ea"/>
                    <a:sym typeface="方正仿宋_GB2312" panose="02000000000000000000" charset="-122"/>
                  </a:rPr>
                  <a:t>01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97622" y="2856061"/>
                <a:ext cx="1001347" cy="314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600" dirty="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</p:grpSp>
      </p:grpSp>
      <p:grpSp>
        <p:nvGrpSpPr>
          <p:cNvPr id="66" name="组合 6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>
            <p:custDataLst>
              <p:tags r:id="rId5"/>
            </p:custDataLst>
          </p:nvPr>
        </p:nvGrpSpPr>
        <p:grpSpPr>
          <a:xfrm>
            <a:off x="4366523" y="2352854"/>
            <a:ext cx="1049480" cy="930167"/>
            <a:chOff x="6003757" y="3965306"/>
            <a:chExt cx="1399307" cy="1240222"/>
          </a:xfrm>
        </p:grpSpPr>
        <p:sp>
          <p:nvSpPr>
            <p:cNvPr id="6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42"/>
              </p:custDataLst>
            </p:nvPr>
          </p:nvSpPr>
          <p:spPr bwMode="auto">
            <a:xfrm>
              <a:off x="6003758" y="3965331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chemeClr val="lt1"/>
                </a:solidFill>
                <a:latin typeface="方正仿宋_GB2312" panose="02000000000000000000" charset="-122"/>
                <a:ea typeface="方正仿宋_GB2312" panose="02000000000000000000" charset="-122"/>
                <a:cs typeface="+mn-ea"/>
                <a:sym typeface="方正仿宋_GB2312" panose="02000000000000000000" charset="-122"/>
              </a:endParaRPr>
            </a:p>
          </p:txBody>
        </p:sp>
        <p:sp>
          <p:nvSpPr>
            <p:cNvPr id="69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43"/>
              </p:custDataLst>
            </p:nvPr>
          </p:nvSpPr>
          <p:spPr bwMode="auto">
            <a:xfrm>
              <a:off x="6003757" y="3965306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lt1">
                    <a:alpha val="0"/>
                  </a:schemeClr>
                </a:gs>
                <a:gs pos="50000">
                  <a:schemeClr val="lt1">
                    <a:alpha val="23000"/>
                    <a:lumMod val="94000"/>
                    <a:lumOff val="6000"/>
                  </a:schemeClr>
                </a:gs>
                <a:gs pos="74000">
                  <a:schemeClr val="lt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chemeClr val="lt1"/>
                </a:solidFill>
                <a:cs typeface="+mn-ea"/>
                <a:sym typeface="方正仿宋_GB2312" panose="02000000000000000000" charset="-122"/>
              </a:endParaRPr>
            </a:p>
          </p:txBody>
        </p:sp>
        <p:grpSp>
          <p:nvGrpSpPr>
            <p:cNvPr id="70" name="组合 6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6299134" y="4062101"/>
              <a:ext cx="776055" cy="586028"/>
              <a:chOff x="897622" y="2414802"/>
              <a:chExt cx="1001347" cy="756156"/>
            </a:xfrm>
          </p:grpSpPr>
          <p:sp>
            <p:nvSpPr>
              <p:cNvPr id="71" name="文本框 70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986173" y="2414802"/>
                <a:ext cx="802263" cy="633627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800" dirty="0">
                    <a:ln w="15875">
                      <a:noFill/>
                    </a:ln>
                    <a:solidFill>
                      <a:schemeClr val="tx1"/>
                    </a:solidFill>
                    <a:cs typeface="+mn-ea"/>
                    <a:sym typeface="方正仿宋_GB2312" panose="02000000000000000000" charset="-122"/>
                  </a:rPr>
                  <a:t>03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97622" y="2856061"/>
                <a:ext cx="1001347" cy="314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600" dirty="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</p:grpSp>
      </p:grpSp>
      <p:grpSp>
        <p:nvGrpSpPr>
          <p:cNvPr id="73" name="组合 72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>
            <p:custDataLst>
              <p:tags r:id="rId6"/>
            </p:custDataLst>
          </p:nvPr>
        </p:nvGrpSpPr>
        <p:grpSpPr>
          <a:xfrm>
            <a:off x="3442714" y="1666902"/>
            <a:ext cx="1049480" cy="930167"/>
            <a:chOff x="4772012" y="3050703"/>
            <a:chExt cx="1399307" cy="1240222"/>
          </a:xfrm>
        </p:grpSpPr>
        <p:sp>
          <p:nvSpPr>
            <p:cNvPr id="74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39"/>
              </p:custDataLst>
            </p:nvPr>
          </p:nvSpPr>
          <p:spPr bwMode="auto">
            <a:xfrm>
              <a:off x="4772013" y="3050729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chemeClr val="lt1"/>
                </a:solidFill>
                <a:latin typeface="方正仿宋_GB2312" panose="02000000000000000000" charset="-122"/>
                <a:ea typeface="方正仿宋_GB2312" panose="02000000000000000000" charset="-122"/>
                <a:cs typeface="+mn-ea"/>
                <a:sym typeface="方正仿宋_GB2312" panose="02000000000000000000" charset="-122"/>
              </a:endParaRPr>
            </a:p>
          </p:txBody>
        </p:sp>
        <p:sp>
          <p:nvSpPr>
            <p:cNvPr id="75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40"/>
              </p:custDataLst>
            </p:nvPr>
          </p:nvSpPr>
          <p:spPr bwMode="auto">
            <a:xfrm>
              <a:off x="4772012" y="3050703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lt1">
                    <a:alpha val="0"/>
                  </a:schemeClr>
                </a:gs>
                <a:gs pos="50000">
                  <a:schemeClr val="lt1">
                    <a:alpha val="23000"/>
                    <a:lumMod val="94000"/>
                    <a:lumOff val="6000"/>
                  </a:schemeClr>
                </a:gs>
                <a:gs pos="74000">
                  <a:schemeClr val="lt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chemeClr val="lt1"/>
                </a:solidFill>
                <a:cs typeface="+mn-ea"/>
                <a:sym typeface="方正仿宋_GB2312" panose="02000000000000000000" charset="-122"/>
              </a:endParaRPr>
            </a:p>
          </p:txBody>
        </p:sp>
        <p:grpSp>
          <p:nvGrpSpPr>
            <p:cNvPr id="76" name="组合 7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5073613" y="3145145"/>
              <a:ext cx="776055" cy="586028"/>
              <a:chOff x="897622" y="2414802"/>
              <a:chExt cx="1001347" cy="756156"/>
            </a:xfrm>
          </p:grpSpPr>
          <p:sp>
            <p:nvSpPr>
              <p:cNvPr id="77" name="文本框 76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986173" y="2414802"/>
                <a:ext cx="802263" cy="633627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800" dirty="0">
                    <a:ln w="15875">
                      <a:noFill/>
                    </a:ln>
                    <a:solidFill>
                      <a:schemeClr val="tx1"/>
                    </a:solidFill>
                    <a:cs typeface="+mn-ea"/>
                    <a:sym typeface="方正仿宋_GB2312" panose="02000000000000000000" charset="-122"/>
                  </a:rPr>
                  <a:t>02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897622" y="2856061"/>
                <a:ext cx="1001347" cy="314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600" dirty="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</p:grpSp>
      </p:grpSp>
      <p:grpSp>
        <p:nvGrpSpPr>
          <p:cNvPr id="79" name="组合 78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>
            <p:custDataLst>
              <p:tags r:id="rId7"/>
            </p:custDataLst>
          </p:nvPr>
        </p:nvGrpSpPr>
        <p:grpSpPr>
          <a:xfrm>
            <a:off x="3442714" y="3156140"/>
            <a:ext cx="1049480" cy="930167"/>
            <a:chOff x="4772012" y="5036354"/>
            <a:chExt cx="1399307" cy="1240222"/>
          </a:xfrm>
        </p:grpSpPr>
        <p:sp>
          <p:nvSpPr>
            <p:cNvPr id="80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36"/>
              </p:custDataLst>
            </p:nvPr>
          </p:nvSpPr>
          <p:spPr bwMode="auto">
            <a:xfrm>
              <a:off x="4772013" y="5036380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chemeClr val="lt1"/>
                </a:solidFill>
                <a:latin typeface="方正仿宋_GB2312" panose="02000000000000000000" charset="-122"/>
                <a:ea typeface="方正仿宋_GB2312" panose="02000000000000000000" charset="-122"/>
                <a:cs typeface="+mn-ea"/>
                <a:sym typeface="方正仿宋_GB2312" panose="02000000000000000000" charset="-122"/>
              </a:endParaRPr>
            </a:p>
          </p:txBody>
        </p:sp>
        <p:sp>
          <p:nvSpPr>
            <p:cNvPr id="81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37"/>
              </p:custDataLst>
            </p:nvPr>
          </p:nvSpPr>
          <p:spPr bwMode="auto">
            <a:xfrm>
              <a:off x="4772012" y="5036354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lt1">
                    <a:alpha val="0"/>
                  </a:schemeClr>
                </a:gs>
                <a:gs pos="50000">
                  <a:schemeClr val="lt1">
                    <a:alpha val="20000"/>
                    <a:lumMod val="94000"/>
                    <a:lumOff val="6000"/>
                  </a:schemeClr>
                </a:gs>
                <a:gs pos="74000">
                  <a:schemeClr val="lt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chemeClr val="lt1"/>
                </a:solidFill>
                <a:cs typeface="+mn-ea"/>
                <a:sym typeface="方正仿宋_GB2312" panose="02000000000000000000" charset="-122"/>
              </a:endParaRPr>
            </a:p>
          </p:txBody>
        </p:sp>
        <p:grpSp>
          <p:nvGrpSpPr>
            <p:cNvPr id="82" name="组合 8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5073613" y="5093019"/>
              <a:ext cx="776055" cy="586028"/>
              <a:chOff x="897622" y="2414802"/>
              <a:chExt cx="1001347" cy="756156"/>
            </a:xfrm>
          </p:grpSpPr>
          <p:sp>
            <p:nvSpPr>
              <p:cNvPr id="83" name="文本框 82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986173" y="2414802"/>
                <a:ext cx="802263" cy="633627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800" dirty="0">
                    <a:ln w="15875">
                      <a:noFill/>
                    </a:ln>
                    <a:solidFill>
                      <a:schemeClr val="tx1"/>
                    </a:solidFill>
                    <a:cs typeface="+mn-ea"/>
                    <a:sym typeface="方正仿宋_GB2312" panose="02000000000000000000" charset="-122"/>
                  </a:rPr>
                  <a:t>04</a:t>
                </a: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897622" y="2856061"/>
                <a:ext cx="1001347" cy="314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600" dirty="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</p:grpSp>
      </p:grpSp>
      <p:grpSp>
        <p:nvGrpSpPr>
          <p:cNvPr id="85" name="组合 84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>
            <p:custDataLst>
              <p:tags r:id="rId8"/>
            </p:custDataLst>
          </p:nvPr>
        </p:nvGrpSpPr>
        <p:grpSpPr>
          <a:xfrm>
            <a:off x="697218" y="1749046"/>
            <a:ext cx="2602983" cy="676406"/>
            <a:chOff x="1111349" y="3160227"/>
            <a:chExt cx="3470644" cy="901875"/>
          </a:xfrm>
        </p:grpSpPr>
        <p:sp>
          <p:nvSpPr>
            <p:cNvPr id="86" name="任意多边形 8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33"/>
              </p:custDataLst>
            </p:nvPr>
          </p:nvSpPr>
          <p:spPr bwMode="auto">
            <a:xfrm>
              <a:off x="1111349" y="3160227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sz="1350">
                <a:solidFill>
                  <a:schemeClr val="lt1"/>
                </a:solidFill>
                <a:latin typeface="方正仿宋_GB2312" panose="02000000000000000000" charset="-122"/>
                <a:ea typeface="方正仿宋_GB2312" panose="02000000000000000000" charset="-122"/>
                <a:cs typeface="+mn-ea"/>
                <a:sym typeface="方正仿宋_GB2312" panose="02000000000000000000" charset="-122"/>
              </a:endParaRPr>
            </a:p>
          </p:txBody>
        </p:sp>
        <p:grpSp>
          <p:nvGrpSpPr>
            <p:cNvPr id="87" name="组合 8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3926990" y="3390791"/>
              <a:ext cx="462816" cy="465945"/>
              <a:chOff x="5042691" y="2273920"/>
              <a:chExt cx="702937" cy="707692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89" name="Freeform 12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  <p:sp>
            <p:nvSpPr>
              <p:cNvPr id="90" name="Freeform 13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</p:grpSp>
      </p:grpSp>
      <p:grpSp>
        <p:nvGrpSpPr>
          <p:cNvPr id="91" name="组合 9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>
            <p:custDataLst>
              <p:tags r:id="rId9"/>
            </p:custDataLst>
          </p:nvPr>
        </p:nvGrpSpPr>
        <p:grpSpPr>
          <a:xfrm>
            <a:off x="697218" y="3238284"/>
            <a:ext cx="2602983" cy="676406"/>
            <a:chOff x="1111349" y="5145878"/>
            <a:chExt cx="3470644" cy="901875"/>
          </a:xfrm>
        </p:grpSpPr>
        <p:sp>
          <p:nvSpPr>
            <p:cNvPr id="92" name="任意多边形 9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29"/>
              </p:custDataLst>
            </p:nvPr>
          </p:nvSpPr>
          <p:spPr bwMode="auto">
            <a:xfrm>
              <a:off x="1111349" y="514587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sz="1350">
                <a:solidFill>
                  <a:schemeClr val="lt1"/>
                </a:solidFill>
                <a:latin typeface="方正仿宋_GB2312" panose="02000000000000000000" charset="-122"/>
                <a:ea typeface="方正仿宋_GB2312" panose="02000000000000000000" charset="-122"/>
                <a:cs typeface="+mn-ea"/>
                <a:sym typeface="方正仿宋_GB2312" panose="02000000000000000000" charset="-122"/>
              </a:endParaRPr>
            </a:p>
          </p:txBody>
        </p:sp>
        <p:grpSp>
          <p:nvGrpSpPr>
            <p:cNvPr id="93" name="组合 9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3897921" y="5376166"/>
              <a:ext cx="491883" cy="483328"/>
              <a:chOff x="5037571" y="856343"/>
              <a:chExt cx="715006" cy="702571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95" name="Freeform 3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  <p:sp>
            <p:nvSpPr>
              <p:cNvPr id="96" name="Freeform 40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  <p:sp>
            <p:nvSpPr>
              <p:cNvPr id="97" name="Freeform 4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lt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</p:grpSp>
      </p:grpSp>
      <p:grpSp>
        <p:nvGrpSpPr>
          <p:cNvPr id="98" name="组合 97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>
            <p:custDataLst>
              <p:tags r:id="rId10"/>
            </p:custDataLst>
          </p:nvPr>
        </p:nvGrpSpPr>
        <p:grpSpPr>
          <a:xfrm>
            <a:off x="5545813" y="990496"/>
            <a:ext cx="2602983" cy="676406"/>
            <a:chOff x="7576141" y="2148828"/>
            <a:chExt cx="3470644" cy="901875"/>
          </a:xfrm>
        </p:grpSpPr>
        <p:sp>
          <p:nvSpPr>
            <p:cNvPr id="99" name="任意多边形 9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24"/>
              </p:custDataLst>
            </p:nvPr>
          </p:nvSpPr>
          <p:spPr bwMode="auto">
            <a:xfrm>
              <a:off x="7576141" y="214882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sz="1350">
                <a:solidFill>
                  <a:schemeClr val="lt1"/>
                </a:solidFill>
                <a:latin typeface="方正仿宋_GB2312" panose="02000000000000000000" charset="-122"/>
                <a:ea typeface="方正仿宋_GB2312" panose="02000000000000000000" charset="-122"/>
                <a:cs typeface="+mn-ea"/>
                <a:sym typeface="方正仿宋_GB2312" panose="02000000000000000000" charset="-122"/>
              </a:endParaRPr>
            </a:p>
          </p:txBody>
        </p:sp>
        <p:grpSp>
          <p:nvGrpSpPr>
            <p:cNvPr id="100" name="组合 9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7782315" y="2396290"/>
              <a:ext cx="409704" cy="406952"/>
              <a:chOff x="6463926" y="2278309"/>
              <a:chExt cx="708057" cy="703302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102" name="Freeform 30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  <p:sp>
            <p:nvSpPr>
              <p:cNvPr id="103" name="Freeform 31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  <p:sp>
            <p:nvSpPr>
              <p:cNvPr id="104" name="Freeform 3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lt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  <p:sp>
            <p:nvSpPr>
              <p:cNvPr id="105" name="Freeform 33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</p:grpSp>
      </p:grpSp>
      <p:grpSp>
        <p:nvGrpSpPr>
          <p:cNvPr id="106" name="组合 10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>
            <p:custDataLst>
              <p:tags r:id="rId11"/>
            </p:custDataLst>
          </p:nvPr>
        </p:nvGrpSpPr>
        <p:grpSpPr>
          <a:xfrm>
            <a:off x="5545813" y="2479733"/>
            <a:ext cx="2602983" cy="676406"/>
            <a:chOff x="7576141" y="4134478"/>
            <a:chExt cx="3470644" cy="901875"/>
          </a:xfrm>
        </p:grpSpPr>
        <p:sp>
          <p:nvSpPr>
            <p:cNvPr id="107" name="任意多边形 10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>
              <p:custDataLst>
                <p:tags r:id="rId20"/>
              </p:custDataLst>
            </p:nvPr>
          </p:nvSpPr>
          <p:spPr bwMode="auto">
            <a:xfrm>
              <a:off x="7576141" y="413447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sz="1350">
                <a:solidFill>
                  <a:schemeClr val="lt1"/>
                </a:solidFill>
                <a:latin typeface="方正仿宋_GB2312" panose="02000000000000000000" charset="-122"/>
                <a:ea typeface="方正仿宋_GB2312" panose="02000000000000000000" charset="-122"/>
                <a:cs typeface="+mn-ea"/>
                <a:sym typeface="方正仿宋_GB2312" panose="02000000000000000000" charset="-122"/>
              </a:endParaRPr>
            </a:p>
          </p:txBody>
        </p:sp>
        <p:grpSp>
          <p:nvGrpSpPr>
            <p:cNvPr id="108" name="组合 10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7797587" y="4354618"/>
              <a:ext cx="488822" cy="461595"/>
              <a:chOff x="6460269" y="872801"/>
              <a:chExt cx="709154" cy="669655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110" name="Freeform 42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460269" y="872801"/>
                <a:ext cx="442902" cy="669655"/>
              </a:xfrm>
              <a:custGeom>
                <a:avLst/>
                <a:gdLst>
                  <a:gd name="T0" fmla="*/ 250 w 512"/>
                  <a:gd name="T1" fmla="*/ 737 h 775"/>
                  <a:gd name="T2" fmla="*/ 209 w 512"/>
                  <a:gd name="T3" fmla="*/ 775 h 775"/>
                  <a:gd name="T4" fmla="*/ 173 w 512"/>
                  <a:gd name="T5" fmla="*/ 762 h 775"/>
                  <a:gd name="T6" fmla="*/ 159 w 512"/>
                  <a:gd name="T7" fmla="*/ 762 h 775"/>
                  <a:gd name="T8" fmla="*/ 124 w 512"/>
                  <a:gd name="T9" fmla="*/ 775 h 775"/>
                  <a:gd name="T10" fmla="*/ 83 w 512"/>
                  <a:gd name="T11" fmla="*/ 737 h 775"/>
                  <a:gd name="T12" fmla="*/ 75 w 512"/>
                  <a:gd name="T13" fmla="*/ 475 h 775"/>
                  <a:gd name="T14" fmla="*/ 65 w 512"/>
                  <a:gd name="T15" fmla="*/ 474 h 775"/>
                  <a:gd name="T16" fmla="*/ 21 w 512"/>
                  <a:gd name="T17" fmla="*/ 441 h 775"/>
                  <a:gd name="T18" fmla="*/ 19 w 512"/>
                  <a:gd name="T19" fmla="*/ 214 h 775"/>
                  <a:gd name="T20" fmla="*/ 48 w 512"/>
                  <a:gd name="T21" fmla="*/ 189 h 775"/>
                  <a:gd name="T22" fmla="*/ 119 w 512"/>
                  <a:gd name="T23" fmla="*/ 181 h 775"/>
                  <a:gd name="T24" fmla="*/ 131 w 512"/>
                  <a:gd name="T25" fmla="*/ 186 h 775"/>
                  <a:gd name="T26" fmla="*/ 166 w 512"/>
                  <a:gd name="T27" fmla="*/ 239 h 775"/>
                  <a:gd name="T28" fmla="*/ 202 w 512"/>
                  <a:gd name="T29" fmla="*/ 186 h 775"/>
                  <a:gd name="T30" fmla="*/ 213 w 512"/>
                  <a:gd name="T31" fmla="*/ 181 h 775"/>
                  <a:gd name="T32" fmla="*/ 269 w 512"/>
                  <a:gd name="T33" fmla="*/ 184 h 775"/>
                  <a:gd name="T34" fmla="*/ 286 w 512"/>
                  <a:gd name="T35" fmla="*/ 190 h 775"/>
                  <a:gd name="T36" fmla="*/ 361 w 512"/>
                  <a:gd name="T37" fmla="*/ 220 h 775"/>
                  <a:gd name="T38" fmla="*/ 454 w 512"/>
                  <a:gd name="T39" fmla="*/ 179 h 775"/>
                  <a:gd name="T40" fmla="*/ 503 w 512"/>
                  <a:gd name="T41" fmla="*/ 193 h 775"/>
                  <a:gd name="T42" fmla="*/ 488 w 512"/>
                  <a:gd name="T43" fmla="*/ 243 h 775"/>
                  <a:gd name="T44" fmla="*/ 382 w 512"/>
                  <a:gd name="T45" fmla="*/ 290 h 775"/>
                  <a:gd name="T46" fmla="*/ 359 w 512"/>
                  <a:gd name="T47" fmla="*/ 294 h 775"/>
                  <a:gd name="T48" fmla="*/ 266 w 512"/>
                  <a:gd name="T49" fmla="*/ 263 h 775"/>
                  <a:gd name="T50" fmla="*/ 261 w 512"/>
                  <a:gd name="T51" fmla="*/ 265 h 775"/>
                  <a:gd name="T52" fmla="*/ 250 w 512"/>
                  <a:gd name="T53" fmla="*/ 737 h 775"/>
                  <a:gd name="T54" fmla="*/ 168 w 512"/>
                  <a:gd name="T55" fmla="*/ 1 h 775"/>
                  <a:gd name="T56" fmla="*/ 233 w 512"/>
                  <a:gd name="T57" fmla="*/ 72 h 775"/>
                  <a:gd name="T58" fmla="*/ 165 w 512"/>
                  <a:gd name="T59" fmla="*/ 157 h 775"/>
                  <a:gd name="T60" fmla="*/ 99 w 512"/>
                  <a:gd name="T61" fmla="*/ 70 h 775"/>
                  <a:gd name="T62" fmla="*/ 168 w 512"/>
                  <a:gd name="T63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775">
                    <a:moveTo>
                      <a:pt x="250" y="737"/>
                    </a:moveTo>
                    <a:cubicBezTo>
                      <a:pt x="249" y="758"/>
                      <a:pt x="228" y="775"/>
                      <a:pt x="209" y="775"/>
                    </a:cubicBezTo>
                    <a:cubicBezTo>
                      <a:pt x="196" y="775"/>
                      <a:pt x="180" y="770"/>
                      <a:pt x="173" y="762"/>
                    </a:cubicBezTo>
                    <a:cubicBezTo>
                      <a:pt x="170" y="757"/>
                      <a:pt x="163" y="757"/>
                      <a:pt x="159" y="762"/>
                    </a:cubicBezTo>
                    <a:cubicBezTo>
                      <a:pt x="153" y="770"/>
                      <a:pt x="137" y="775"/>
                      <a:pt x="124" y="775"/>
                    </a:cubicBezTo>
                    <a:cubicBezTo>
                      <a:pt x="105" y="775"/>
                      <a:pt x="84" y="758"/>
                      <a:pt x="83" y="737"/>
                    </a:cubicBezTo>
                    <a:cubicBezTo>
                      <a:pt x="75" y="475"/>
                      <a:pt x="75" y="475"/>
                      <a:pt x="75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6" y="472"/>
                      <a:pt x="24" y="460"/>
                      <a:pt x="21" y="441"/>
                    </a:cubicBezTo>
                    <a:cubicBezTo>
                      <a:pt x="0" y="333"/>
                      <a:pt x="4" y="328"/>
                      <a:pt x="19" y="214"/>
                    </a:cubicBezTo>
                    <a:cubicBezTo>
                      <a:pt x="21" y="206"/>
                      <a:pt x="30" y="191"/>
                      <a:pt x="48" y="189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24" y="180"/>
                      <a:pt x="128" y="182"/>
                      <a:pt x="131" y="186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4" y="182"/>
                      <a:pt x="209" y="180"/>
                      <a:pt x="213" y="181"/>
                    </a:cubicBezTo>
                    <a:cubicBezTo>
                      <a:pt x="219" y="181"/>
                      <a:pt x="248" y="183"/>
                      <a:pt x="269" y="184"/>
                    </a:cubicBezTo>
                    <a:cubicBezTo>
                      <a:pt x="275" y="185"/>
                      <a:pt x="281" y="186"/>
                      <a:pt x="286" y="190"/>
                    </a:cubicBezTo>
                    <a:cubicBezTo>
                      <a:pt x="309" y="204"/>
                      <a:pt x="334" y="215"/>
                      <a:pt x="361" y="220"/>
                    </a:cubicBezTo>
                    <a:cubicBezTo>
                      <a:pt x="393" y="209"/>
                      <a:pt x="424" y="195"/>
                      <a:pt x="454" y="179"/>
                    </a:cubicBezTo>
                    <a:cubicBezTo>
                      <a:pt x="471" y="169"/>
                      <a:pt x="493" y="176"/>
                      <a:pt x="503" y="193"/>
                    </a:cubicBezTo>
                    <a:cubicBezTo>
                      <a:pt x="512" y="211"/>
                      <a:pt x="506" y="233"/>
                      <a:pt x="488" y="243"/>
                    </a:cubicBezTo>
                    <a:cubicBezTo>
                      <a:pt x="452" y="262"/>
                      <a:pt x="420" y="274"/>
                      <a:pt x="382" y="290"/>
                    </a:cubicBezTo>
                    <a:cubicBezTo>
                      <a:pt x="375" y="293"/>
                      <a:pt x="367" y="295"/>
                      <a:pt x="359" y="294"/>
                    </a:cubicBezTo>
                    <a:cubicBezTo>
                      <a:pt x="326" y="288"/>
                      <a:pt x="296" y="279"/>
                      <a:pt x="266" y="263"/>
                    </a:cubicBezTo>
                    <a:cubicBezTo>
                      <a:pt x="261" y="265"/>
                      <a:pt x="261" y="265"/>
                      <a:pt x="261" y="265"/>
                    </a:cubicBezTo>
                    <a:cubicBezTo>
                      <a:pt x="250" y="737"/>
                      <a:pt x="250" y="737"/>
                      <a:pt x="250" y="737"/>
                    </a:cubicBezTo>
                    <a:close/>
                    <a:moveTo>
                      <a:pt x="168" y="1"/>
                    </a:moveTo>
                    <a:cubicBezTo>
                      <a:pt x="205" y="1"/>
                      <a:pt x="234" y="33"/>
                      <a:pt x="233" y="72"/>
                    </a:cubicBezTo>
                    <a:cubicBezTo>
                      <a:pt x="233" y="111"/>
                      <a:pt x="202" y="158"/>
                      <a:pt x="165" y="157"/>
                    </a:cubicBezTo>
                    <a:cubicBezTo>
                      <a:pt x="128" y="156"/>
                      <a:pt x="99" y="109"/>
                      <a:pt x="99" y="70"/>
                    </a:cubicBezTo>
                    <a:cubicBezTo>
                      <a:pt x="100" y="31"/>
                      <a:pt x="131" y="0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  <p:sp>
            <p:nvSpPr>
              <p:cNvPr id="111" name="Freeform 43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735299" y="1108698"/>
                <a:ext cx="434124" cy="433758"/>
              </a:xfrm>
              <a:custGeom>
                <a:avLst/>
                <a:gdLst>
                  <a:gd name="T0" fmla="*/ 388 w 502"/>
                  <a:gd name="T1" fmla="*/ 388 h 502"/>
                  <a:gd name="T2" fmla="*/ 383 w 502"/>
                  <a:gd name="T3" fmla="*/ 335 h 502"/>
                  <a:gd name="T4" fmla="*/ 334 w 502"/>
                  <a:gd name="T5" fmla="*/ 426 h 502"/>
                  <a:gd name="T6" fmla="*/ 445 w 502"/>
                  <a:gd name="T7" fmla="*/ 251 h 502"/>
                  <a:gd name="T8" fmla="*/ 393 w 502"/>
                  <a:gd name="T9" fmla="*/ 214 h 502"/>
                  <a:gd name="T10" fmla="*/ 392 w 502"/>
                  <a:gd name="T11" fmla="*/ 297 h 502"/>
                  <a:gd name="T12" fmla="*/ 430 w 502"/>
                  <a:gd name="T13" fmla="*/ 176 h 502"/>
                  <a:gd name="T14" fmla="*/ 332 w 502"/>
                  <a:gd name="T15" fmla="*/ 75 h 502"/>
                  <a:gd name="T16" fmla="*/ 385 w 502"/>
                  <a:gd name="T17" fmla="*/ 176 h 502"/>
                  <a:gd name="T18" fmla="*/ 72 w 502"/>
                  <a:gd name="T19" fmla="*/ 176 h 502"/>
                  <a:gd name="T20" fmla="*/ 150 w 502"/>
                  <a:gd name="T21" fmla="*/ 117 h 502"/>
                  <a:gd name="T22" fmla="*/ 114 w 502"/>
                  <a:gd name="T23" fmla="*/ 114 h 502"/>
                  <a:gd name="T24" fmla="*/ 165 w 502"/>
                  <a:gd name="T25" fmla="*/ 176 h 502"/>
                  <a:gd name="T26" fmla="*/ 236 w 502"/>
                  <a:gd name="T27" fmla="*/ 71 h 502"/>
                  <a:gd name="T28" fmla="*/ 165 w 502"/>
                  <a:gd name="T29" fmla="*/ 176 h 502"/>
                  <a:gd name="T30" fmla="*/ 345 w 502"/>
                  <a:gd name="T31" fmla="*/ 176 h 502"/>
                  <a:gd name="T32" fmla="*/ 274 w 502"/>
                  <a:gd name="T33" fmla="*/ 71 h 502"/>
                  <a:gd name="T34" fmla="*/ 354 w 502"/>
                  <a:gd name="T35" fmla="*/ 214 h 502"/>
                  <a:gd name="T36" fmla="*/ 274 w 502"/>
                  <a:gd name="T37" fmla="*/ 297 h 502"/>
                  <a:gd name="T38" fmla="*/ 357 w 502"/>
                  <a:gd name="T39" fmla="*/ 252 h 502"/>
                  <a:gd name="T40" fmla="*/ 236 w 502"/>
                  <a:gd name="T41" fmla="*/ 214 h 502"/>
                  <a:gd name="T42" fmla="*/ 153 w 502"/>
                  <a:gd name="T43" fmla="*/ 252 h 502"/>
                  <a:gd name="T44" fmla="*/ 236 w 502"/>
                  <a:gd name="T45" fmla="*/ 297 h 502"/>
                  <a:gd name="T46" fmla="*/ 118 w 502"/>
                  <a:gd name="T47" fmla="*/ 214 h 502"/>
                  <a:gd name="T48" fmla="*/ 57 w 502"/>
                  <a:gd name="T49" fmla="*/ 251 h 502"/>
                  <a:gd name="T50" fmla="*/ 119 w 502"/>
                  <a:gd name="T51" fmla="*/ 297 h 502"/>
                  <a:gd name="T52" fmla="*/ 118 w 502"/>
                  <a:gd name="T53" fmla="*/ 214 h 502"/>
                  <a:gd name="T54" fmla="*/ 274 w 502"/>
                  <a:gd name="T55" fmla="*/ 335 h 502"/>
                  <a:gd name="T56" fmla="*/ 328 w 502"/>
                  <a:gd name="T57" fmla="*/ 367 h 502"/>
                  <a:gd name="T58" fmla="*/ 236 w 502"/>
                  <a:gd name="T59" fmla="*/ 335 h 502"/>
                  <a:gd name="T60" fmla="*/ 182 w 502"/>
                  <a:gd name="T61" fmla="*/ 367 h 502"/>
                  <a:gd name="T62" fmla="*/ 236 w 502"/>
                  <a:gd name="T63" fmla="*/ 335 h 502"/>
                  <a:gd name="T64" fmla="*/ 77 w 502"/>
                  <a:gd name="T65" fmla="*/ 335 h 502"/>
                  <a:gd name="T66" fmla="*/ 181 w 502"/>
                  <a:gd name="T67" fmla="*/ 431 h 502"/>
                  <a:gd name="T68" fmla="*/ 128 w 502"/>
                  <a:gd name="T69" fmla="*/ 335 h 502"/>
                  <a:gd name="T70" fmla="*/ 251 w 502"/>
                  <a:gd name="T71" fmla="*/ 502 h 502"/>
                  <a:gd name="T72" fmla="*/ 0 w 502"/>
                  <a:gd name="T73" fmla="*/ 251 h 502"/>
                  <a:gd name="T74" fmla="*/ 251 w 502"/>
                  <a:gd name="T75" fmla="*/ 0 h 502"/>
                  <a:gd name="T76" fmla="*/ 502 w 502"/>
                  <a:gd name="T77" fmla="*/ 251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502">
                    <a:moveTo>
                      <a:pt x="334" y="426"/>
                    </a:moveTo>
                    <a:cubicBezTo>
                      <a:pt x="355" y="416"/>
                      <a:pt x="373" y="403"/>
                      <a:pt x="388" y="388"/>
                    </a:cubicBezTo>
                    <a:cubicBezTo>
                      <a:pt x="403" y="373"/>
                      <a:pt x="416" y="354"/>
                      <a:pt x="425" y="335"/>
                    </a:cubicBezTo>
                    <a:cubicBezTo>
                      <a:pt x="383" y="335"/>
                      <a:pt x="383" y="335"/>
                      <a:pt x="383" y="335"/>
                    </a:cubicBezTo>
                    <a:cubicBezTo>
                      <a:pt x="377" y="352"/>
                      <a:pt x="370" y="370"/>
                      <a:pt x="362" y="385"/>
                    </a:cubicBezTo>
                    <a:cubicBezTo>
                      <a:pt x="354" y="400"/>
                      <a:pt x="345" y="413"/>
                      <a:pt x="334" y="426"/>
                    </a:cubicBezTo>
                    <a:close/>
                    <a:moveTo>
                      <a:pt x="439" y="297"/>
                    </a:moveTo>
                    <a:cubicBezTo>
                      <a:pt x="443" y="282"/>
                      <a:pt x="445" y="267"/>
                      <a:pt x="445" y="251"/>
                    </a:cubicBezTo>
                    <a:cubicBezTo>
                      <a:pt x="445" y="238"/>
                      <a:pt x="444" y="226"/>
                      <a:pt x="442" y="214"/>
                    </a:cubicBez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5" y="227"/>
                      <a:pt x="395" y="239"/>
                      <a:pt x="395" y="252"/>
                    </a:cubicBezTo>
                    <a:cubicBezTo>
                      <a:pt x="395" y="267"/>
                      <a:pt x="394" y="282"/>
                      <a:pt x="392" y="297"/>
                    </a:cubicBezTo>
                    <a:cubicBezTo>
                      <a:pt x="439" y="297"/>
                      <a:pt x="439" y="297"/>
                      <a:pt x="439" y="297"/>
                    </a:cubicBezTo>
                    <a:close/>
                    <a:moveTo>
                      <a:pt x="430" y="176"/>
                    </a:moveTo>
                    <a:cubicBezTo>
                      <a:pt x="420" y="153"/>
                      <a:pt x="406" y="132"/>
                      <a:pt x="388" y="114"/>
                    </a:cubicBezTo>
                    <a:cubicBezTo>
                      <a:pt x="372" y="98"/>
                      <a:pt x="353" y="84"/>
                      <a:pt x="332" y="75"/>
                    </a:cubicBezTo>
                    <a:cubicBezTo>
                      <a:pt x="343" y="88"/>
                      <a:pt x="353" y="102"/>
                      <a:pt x="361" y="117"/>
                    </a:cubicBezTo>
                    <a:cubicBezTo>
                      <a:pt x="371" y="135"/>
                      <a:pt x="379" y="155"/>
                      <a:pt x="385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lose/>
                    <a:moveTo>
                      <a:pt x="72" y="176"/>
                    </a:move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31" y="155"/>
                      <a:pt x="139" y="135"/>
                      <a:pt x="150" y="117"/>
                    </a:cubicBezTo>
                    <a:cubicBezTo>
                      <a:pt x="159" y="100"/>
                      <a:pt x="170" y="84"/>
                      <a:pt x="183" y="69"/>
                    </a:cubicBezTo>
                    <a:cubicBezTo>
                      <a:pt x="157" y="79"/>
                      <a:pt x="133" y="94"/>
                      <a:pt x="114" y="114"/>
                    </a:cubicBezTo>
                    <a:cubicBezTo>
                      <a:pt x="96" y="132"/>
                      <a:pt x="82" y="153"/>
                      <a:pt x="72" y="176"/>
                    </a:cubicBezTo>
                    <a:close/>
                    <a:moveTo>
                      <a:pt x="165" y="176"/>
                    </a:moveTo>
                    <a:cubicBezTo>
                      <a:pt x="236" y="176"/>
                      <a:pt x="236" y="176"/>
                      <a:pt x="236" y="176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15" y="88"/>
                      <a:pt x="197" y="110"/>
                      <a:pt x="183" y="135"/>
                    </a:cubicBezTo>
                    <a:cubicBezTo>
                      <a:pt x="176" y="148"/>
                      <a:pt x="170" y="162"/>
                      <a:pt x="165" y="176"/>
                    </a:cubicBezTo>
                    <a:close/>
                    <a:moveTo>
                      <a:pt x="274" y="176"/>
                    </a:moveTo>
                    <a:cubicBezTo>
                      <a:pt x="345" y="176"/>
                      <a:pt x="345" y="176"/>
                      <a:pt x="345" y="176"/>
                    </a:cubicBezTo>
                    <a:cubicBezTo>
                      <a:pt x="341" y="162"/>
                      <a:pt x="335" y="148"/>
                      <a:pt x="327" y="135"/>
                    </a:cubicBezTo>
                    <a:cubicBezTo>
                      <a:pt x="314" y="110"/>
                      <a:pt x="296" y="88"/>
                      <a:pt x="274" y="71"/>
                    </a:cubicBezTo>
                    <a:cubicBezTo>
                      <a:pt x="274" y="176"/>
                      <a:pt x="274" y="176"/>
                      <a:pt x="274" y="176"/>
                    </a:cubicBezTo>
                    <a:close/>
                    <a:moveTo>
                      <a:pt x="354" y="214"/>
                    </a:moveTo>
                    <a:cubicBezTo>
                      <a:pt x="274" y="214"/>
                      <a:pt x="274" y="214"/>
                      <a:pt x="274" y="214"/>
                    </a:cubicBezTo>
                    <a:cubicBezTo>
                      <a:pt x="274" y="297"/>
                      <a:pt x="274" y="297"/>
                      <a:pt x="274" y="297"/>
                    </a:cubicBezTo>
                    <a:cubicBezTo>
                      <a:pt x="353" y="297"/>
                      <a:pt x="353" y="297"/>
                      <a:pt x="353" y="297"/>
                    </a:cubicBezTo>
                    <a:cubicBezTo>
                      <a:pt x="356" y="282"/>
                      <a:pt x="357" y="267"/>
                      <a:pt x="357" y="252"/>
                    </a:cubicBezTo>
                    <a:cubicBezTo>
                      <a:pt x="357" y="239"/>
                      <a:pt x="356" y="227"/>
                      <a:pt x="354" y="214"/>
                    </a:cubicBezTo>
                    <a:close/>
                    <a:moveTo>
                      <a:pt x="236" y="214"/>
                    </a:move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4" y="227"/>
                      <a:pt x="153" y="239"/>
                      <a:pt x="153" y="252"/>
                    </a:cubicBezTo>
                    <a:cubicBezTo>
                      <a:pt x="153" y="267"/>
                      <a:pt x="155" y="282"/>
                      <a:pt x="158" y="297"/>
                    </a:cubicBezTo>
                    <a:cubicBezTo>
                      <a:pt x="236" y="297"/>
                      <a:pt x="236" y="297"/>
                      <a:pt x="236" y="297"/>
                    </a:cubicBezTo>
                    <a:cubicBezTo>
                      <a:pt x="236" y="214"/>
                      <a:pt x="236" y="214"/>
                      <a:pt x="236" y="214"/>
                    </a:cubicBezTo>
                    <a:close/>
                    <a:moveTo>
                      <a:pt x="118" y="214"/>
                    </a:moveTo>
                    <a:cubicBezTo>
                      <a:pt x="61" y="214"/>
                      <a:pt x="61" y="214"/>
                      <a:pt x="61" y="214"/>
                    </a:cubicBezTo>
                    <a:cubicBezTo>
                      <a:pt x="59" y="226"/>
                      <a:pt x="57" y="238"/>
                      <a:pt x="57" y="251"/>
                    </a:cubicBezTo>
                    <a:cubicBezTo>
                      <a:pt x="57" y="267"/>
                      <a:pt x="59" y="282"/>
                      <a:pt x="63" y="297"/>
                    </a:cubicBezTo>
                    <a:cubicBezTo>
                      <a:pt x="119" y="297"/>
                      <a:pt x="119" y="297"/>
                      <a:pt x="119" y="297"/>
                    </a:cubicBezTo>
                    <a:cubicBezTo>
                      <a:pt x="116" y="282"/>
                      <a:pt x="115" y="267"/>
                      <a:pt x="115" y="252"/>
                    </a:cubicBezTo>
                    <a:cubicBezTo>
                      <a:pt x="115" y="239"/>
                      <a:pt x="116" y="227"/>
                      <a:pt x="118" y="214"/>
                    </a:cubicBezTo>
                    <a:close/>
                    <a:moveTo>
                      <a:pt x="342" y="335"/>
                    </a:moveTo>
                    <a:cubicBezTo>
                      <a:pt x="274" y="335"/>
                      <a:pt x="274" y="335"/>
                      <a:pt x="274" y="335"/>
                    </a:cubicBezTo>
                    <a:cubicBezTo>
                      <a:pt x="274" y="433"/>
                      <a:pt x="274" y="433"/>
                      <a:pt x="274" y="433"/>
                    </a:cubicBezTo>
                    <a:cubicBezTo>
                      <a:pt x="296" y="415"/>
                      <a:pt x="315" y="392"/>
                      <a:pt x="328" y="367"/>
                    </a:cubicBezTo>
                    <a:cubicBezTo>
                      <a:pt x="334" y="357"/>
                      <a:pt x="338" y="346"/>
                      <a:pt x="342" y="335"/>
                    </a:cubicBezTo>
                    <a:close/>
                    <a:moveTo>
                      <a:pt x="236" y="335"/>
                    </a:move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72" y="346"/>
                      <a:pt x="177" y="357"/>
                      <a:pt x="182" y="367"/>
                    </a:cubicBezTo>
                    <a:cubicBezTo>
                      <a:pt x="196" y="392"/>
                      <a:pt x="214" y="415"/>
                      <a:pt x="236" y="433"/>
                    </a:cubicBezTo>
                    <a:cubicBezTo>
                      <a:pt x="236" y="335"/>
                      <a:pt x="236" y="335"/>
                      <a:pt x="236" y="335"/>
                    </a:cubicBezTo>
                    <a:close/>
                    <a:moveTo>
                      <a:pt x="128" y="335"/>
                    </a:moveTo>
                    <a:cubicBezTo>
                      <a:pt x="77" y="335"/>
                      <a:pt x="77" y="335"/>
                      <a:pt x="77" y="335"/>
                    </a:cubicBezTo>
                    <a:cubicBezTo>
                      <a:pt x="86" y="354"/>
                      <a:pt x="99" y="373"/>
                      <a:pt x="114" y="388"/>
                    </a:cubicBezTo>
                    <a:cubicBezTo>
                      <a:pt x="133" y="407"/>
                      <a:pt x="155" y="422"/>
                      <a:pt x="181" y="431"/>
                    </a:cubicBezTo>
                    <a:cubicBezTo>
                      <a:pt x="168" y="417"/>
                      <a:pt x="158" y="402"/>
                      <a:pt x="149" y="385"/>
                    </a:cubicBezTo>
                    <a:cubicBezTo>
                      <a:pt x="140" y="370"/>
                      <a:pt x="133" y="352"/>
                      <a:pt x="128" y="335"/>
                    </a:cubicBezTo>
                    <a:close/>
                    <a:moveTo>
                      <a:pt x="429" y="428"/>
                    </a:moveTo>
                    <a:cubicBezTo>
                      <a:pt x="383" y="474"/>
                      <a:pt x="321" y="502"/>
                      <a:pt x="251" y="502"/>
                    </a:cubicBezTo>
                    <a:cubicBezTo>
                      <a:pt x="182" y="502"/>
                      <a:pt x="119" y="474"/>
                      <a:pt x="74" y="428"/>
                    </a:cubicBezTo>
                    <a:cubicBezTo>
                      <a:pt x="28" y="383"/>
                      <a:pt x="0" y="320"/>
                      <a:pt x="0" y="251"/>
                    </a:cubicBezTo>
                    <a:cubicBezTo>
                      <a:pt x="0" y="182"/>
                      <a:pt x="28" y="119"/>
                      <a:pt x="74" y="73"/>
                    </a:cubicBezTo>
                    <a:cubicBezTo>
                      <a:pt x="119" y="28"/>
                      <a:pt x="182" y="0"/>
                      <a:pt x="251" y="0"/>
                    </a:cubicBezTo>
                    <a:cubicBezTo>
                      <a:pt x="321" y="0"/>
                      <a:pt x="383" y="28"/>
                      <a:pt x="429" y="73"/>
                    </a:cubicBezTo>
                    <a:cubicBezTo>
                      <a:pt x="474" y="119"/>
                      <a:pt x="502" y="182"/>
                      <a:pt x="502" y="251"/>
                    </a:cubicBezTo>
                    <a:cubicBezTo>
                      <a:pt x="502" y="320"/>
                      <a:pt x="474" y="383"/>
                      <a:pt x="429" y="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chemeClr val="tx1"/>
                  </a:solidFill>
                  <a:cs typeface="+mn-ea"/>
                  <a:sym typeface="方正仿宋_GB2312" panose="02000000000000000000" charset="-122"/>
                </a:endParaRPr>
              </a:p>
            </p:txBody>
          </p:sp>
        </p:grpSp>
        <p:sp>
          <p:nvSpPr>
            <p:cNvPr id="109" name="文本框 10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>
              <p:custDataLst>
                <p:tags r:id="rId21"/>
              </p:custDataLst>
            </p:nvPr>
          </p:nvSpPr>
          <p:spPr>
            <a:xfrm>
              <a:off x="8543884" y="4273331"/>
              <a:ext cx="1758527" cy="675640"/>
            </a:xfrm>
            <a:prstGeom prst="rect">
              <a:avLst/>
            </a:prstGeom>
            <a:noFill/>
            <a:effectLst/>
          </p:spPr>
          <p:txBody>
            <a:bodyPr wrap="square" rtlCol="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808080"/>
                </a:buClr>
                <a:defRPr/>
              </a:pPr>
              <a:r>
                <a:rPr lang="zh-CN" altLang="en-US" sz="1800" dirty="0">
                  <a:solidFill>
                    <a:schemeClr val="lt1"/>
                  </a:solidFill>
                  <a:latin typeface="Times New Roman" panose="02020603050405020304" charset="0"/>
                  <a:ea typeface="汉仪楷体S" panose="00020600040101010101" charset="-122"/>
                  <a:cs typeface="+mn-ea"/>
                  <a:sym typeface="方正仿宋_GB2312" panose="02000000000000000000" charset="-122"/>
                </a:rPr>
                <a:t> </a:t>
              </a:r>
              <a:r>
                <a:rPr lang="zh-CN" altLang="en-US" sz="1800" b="1" dirty="0">
                  <a:solidFill>
                    <a:schemeClr val="lt1"/>
                  </a:solidFill>
                  <a:latin typeface="Times New Roman" panose="02020603050405020304" charset="0"/>
                  <a:ea typeface="汉仪楷体S" panose="00020600040101010101" charset="-122"/>
                  <a:cs typeface="+mn-ea"/>
                  <a:sym typeface="方正仿宋_GB2312" panose="02000000000000000000" charset="-122"/>
                </a:rPr>
                <a:t>抓细节</a:t>
              </a:r>
            </a:p>
          </p:txBody>
        </p:sp>
      </p:grpSp>
      <p:sp>
        <p:nvSpPr>
          <p:cNvPr id="60" name="文本框 59"/>
          <p:cNvSpPr txBox="1"/>
          <p:nvPr>
            <p:custDataLst>
              <p:tags r:id="rId12"/>
            </p:custDataLst>
          </p:nvPr>
        </p:nvSpPr>
        <p:spPr>
          <a:xfrm>
            <a:off x="5826380" y="3176117"/>
            <a:ext cx="2206194" cy="6451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工作做实、做细，从细微之处见真章。</a:t>
            </a:r>
          </a:p>
        </p:txBody>
      </p:sp>
      <p:sp>
        <p:nvSpPr>
          <p:cNvPr id="64" name="文本框 6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>
            <p:custDataLst>
              <p:tags r:id="rId13"/>
            </p:custDataLst>
          </p:nvPr>
        </p:nvSpPr>
        <p:spPr>
          <a:xfrm>
            <a:off x="6220696" y="1092072"/>
            <a:ext cx="2057906" cy="506730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  <a:buClr>
                <a:srgbClr val="808080"/>
              </a:buClr>
              <a:defRPr/>
            </a:pPr>
            <a:r>
              <a:rPr lang="zh-CN" altLang="en-US" sz="1800" dirty="0">
                <a:solidFill>
                  <a:schemeClr val="lt1"/>
                </a:solidFill>
                <a:latin typeface="Times New Roman" panose="02020603050405020304" charset="0"/>
                <a:ea typeface="汉仪楷体S" panose="00020600040101010101" charset="-122"/>
                <a:cs typeface="+mn-ea"/>
                <a:sym typeface="方正仿宋_GB2312" panose="02000000000000000000" charset="-122"/>
              </a:rPr>
              <a:t> </a:t>
            </a:r>
            <a:r>
              <a:rPr lang="zh-CN" altLang="en-US" sz="1800" b="1" dirty="0">
                <a:solidFill>
                  <a:schemeClr val="lt1"/>
                </a:solidFill>
                <a:latin typeface="Times New Roman" panose="02020603050405020304" charset="0"/>
                <a:ea typeface="汉仪楷体S" panose="00020600040101010101" charset="-122"/>
                <a:cs typeface="+mn-ea"/>
                <a:sym typeface="方正仿宋_GB2312" panose="02000000000000000000" charset="-122"/>
              </a:rPr>
              <a:t>调结构</a:t>
            </a:r>
          </a:p>
        </p:txBody>
      </p:sp>
      <p:sp>
        <p:nvSpPr>
          <p:cNvPr id="67" name="文本框 66"/>
          <p:cNvSpPr txBox="1"/>
          <p:nvPr>
            <p:custDataLst>
              <p:tags r:id="rId14"/>
            </p:custDataLst>
          </p:nvPr>
        </p:nvSpPr>
        <p:spPr>
          <a:xfrm>
            <a:off x="5854079" y="1667908"/>
            <a:ext cx="2206194" cy="6451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按照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“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优胜劣汰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”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原则，进一步调整风味班组的产品结构。</a:t>
            </a:r>
          </a:p>
        </p:txBody>
      </p:sp>
      <p:sp>
        <p:nvSpPr>
          <p:cNvPr id="112" name="文本框 11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>
            <p:custDataLst>
              <p:tags r:id="rId15"/>
            </p:custDataLst>
          </p:nvPr>
        </p:nvSpPr>
        <p:spPr>
          <a:xfrm>
            <a:off x="1546761" y="1870463"/>
            <a:ext cx="2057906" cy="506730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  <a:buClr>
                <a:srgbClr val="808080"/>
              </a:buClr>
              <a:defRPr/>
            </a:pPr>
            <a:r>
              <a:rPr lang="zh-CN" altLang="en-US" sz="1800" dirty="0">
                <a:solidFill>
                  <a:schemeClr val="lt1"/>
                </a:solidFill>
                <a:latin typeface="Times New Roman" panose="02020603050405020304" charset="0"/>
                <a:ea typeface="汉仪楷体S" panose="00020600040101010101" charset="-122"/>
                <a:cs typeface="+mn-ea"/>
                <a:sym typeface="方正仿宋_GB2312" panose="02000000000000000000" charset="-122"/>
              </a:rPr>
              <a:t> </a:t>
            </a:r>
            <a:r>
              <a:rPr lang="zh-CN" altLang="en-US" sz="1800" b="1" dirty="0">
                <a:solidFill>
                  <a:schemeClr val="lt1"/>
                </a:solidFill>
                <a:latin typeface="Times New Roman" panose="02020603050405020304" charset="0"/>
                <a:ea typeface="汉仪楷体S" panose="00020600040101010101" charset="-122"/>
                <a:cs typeface="+mn-ea"/>
                <a:sym typeface="方正仿宋_GB2312" panose="02000000000000000000" charset="-122"/>
              </a:rPr>
              <a:t>多交流</a:t>
            </a:r>
          </a:p>
        </p:txBody>
      </p:sp>
      <p:sp>
        <p:nvSpPr>
          <p:cNvPr id="113" name="文本框 112"/>
          <p:cNvSpPr txBox="1"/>
          <p:nvPr>
            <p:custDataLst>
              <p:tags r:id="rId16"/>
            </p:custDataLst>
          </p:nvPr>
        </p:nvSpPr>
        <p:spPr>
          <a:xfrm>
            <a:off x="836930" y="2378075"/>
            <a:ext cx="2319020" cy="92202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持续激励风味班组外出交流取经，融汇先进理念，升华产品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“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锅气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”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，精进整体品质。</a:t>
            </a:r>
          </a:p>
        </p:txBody>
      </p:sp>
      <p:sp>
        <p:nvSpPr>
          <p:cNvPr id="114" name="文本框 11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>
            <p:custDataLst>
              <p:tags r:id="rId17"/>
            </p:custDataLst>
          </p:nvPr>
        </p:nvSpPr>
        <p:spPr>
          <a:xfrm>
            <a:off x="1552575" y="3346450"/>
            <a:ext cx="1041400" cy="506730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  <a:buClr>
                <a:srgbClr val="808080"/>
              </a:buClr>
              <a:defRPr/>
            </a:pPr>
            <a:r>
              <a:rPr lang="zh-CN" altLang="en-US" sz="1800" b="1" dirty="0">
                <a:solidFill>
                  <a:schemeClr val="lt1"/>
                </a:solidFill>
                <a:latin typeface="+mj-lt"/>
                <a:ea typeface="+mj-lt"/>
                <a:cs typeface="+mj-lt"/>
                <a:sym typeface="方正仿宋_GB2312" panose="02000000000000000000" charset="-122"/>
              </a:rPr>
              <a:t> 提水平</a:t>
            </a:r>
          </a:p>
        </p:txBody>
      </p:sp>
      <p:sp>
        <p:nvSpPr>
          <p:cNvPr id="115" name="文本框 114"/>
          <p:cNvSpPr txBox="1"/>
          <p:nvPr>
            <p:custDataLst>
              <p:tags r:id="rId18"/>
            </p:custDataLst>
          </p:nvPr>
        </p:nvSpPr>
        <p:spPr>
          <a:xfrm>
            <a:off x="950093" y="3922291"/>
            <a:ext cx="2206194" cy="6451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方正仿宋_GB2312" panose="02000000000000000000" charset="-122"/>
              </a:rPr>
              <a:t>进一步提升现场服务水平，更加注重细节服务的优化与提升。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300355" y="120650"/>
            <a:ext cx="4065905" cy="539750"/>
          </a:xfrm>
        </p:spPr>
        <p:txBody>
          <a:bodyPr vert="horz" wrap="square" lIns="0" tIns="0" rIns="0" bIns="0" rtlCol="0" anchor="b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下一步工作思路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4500"/>
              <a:t>谢谢观看</a:t>
            </a:r>
          </a:p>
        </p:txBody>
      </p:sp>
      <p:sp>
        <p:nvSpPr>
          <p:cNvPr id="11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100000"/>
            </a:pPr>
            <a:r>
              <a:rPr altLang="en-US" sz="1800"/>
              <a:t>橘园食堂  2025年0</a:t>
            </a:r>
            <a:r>
              <a:rPr lang="en-US" sz="1800"/>
              <a:t>6</a:t>
            </a:r>
            <a:r>
              <a:rPr altLang="en-US" sz="1800"/>
              <a:t>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57"/>
          <p:cNvSpPr/>
          <p:nvPr>
            <p:custDataLst>
              <p:tags r:id="rId2"/>
            </p:custDataLst>
          </p:nvPr>
        </p:nvSpPr>
        <p:spPr>
          <a:xfrm flipH="1">
            <a:off x="325755" y="120650"/>
            <a:ext cx="563372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74000">
                <a:schemeClr val="accent2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407150" y="754380"/>
            <a:ext cx="2683510" cy="1060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</a:rPr>
              <a:t>共度中国传统佳节</a:t>
            </a:r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</a:rPr>
              <a:t>春节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548120" y="2062480"/>
            <a:ext cx="24504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20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zh-CN" altLang="zh-CN" sz="2200">
                <a:solidFill>
                  <a:schemeClr val="accent1">
                    <a:lumMod val="50000"/>
                  </a:schemeClr>
                </a:solidFill>
              </a:rPr>
              <a:t>今年春节，我们悉心筹备，现场小吃饮料丰盛，汤圆水饺寓团圆，留校师生尽享温馨美满的团聚时光！</a:t>
            </a:r>
          </a:p>
        </p:txBody>
      </p:sp>
      <p:sp>
        <p:nvSpPr>
          <p:cNvPr id="36" name="TextBox 9"/>
          <p:cNvSpPr txBox="1"/>
          <p:nvPr>
            <p:custDataLst>
              <p:tags r:id="rId5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62915" y="71120"/>
            <a:ext cx="5422265" cy="53975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重点工作--1.春节期间服务保障工作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2485" y="3932555"/>
            <a:ext cx="210502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保持丰富的花色品种供应</a:t>
            </a:r>
          </a:p>
        </p:txBody>
      </p:sp>
      <p:grpSp>
        <p:nvGrpSpPr>
          <p:cNvPr id="49" name="组合 48"/>
          <p:cNvGrpSpPr/>
          <p:nvPr>
            <p:custDataLst>
              <p:tags r:id="rId7"/>
            </p:custDataLst>
          </p:nvPr>
        </p:nvGrpSpPr>
        <p:grpSpPr>
          <a:xfrm>
            <a:off x="377007" y="919641"/>
            <a:ext cx="3015094" cy="3015094"/>
            <a:chOff x="2154" y="2154"/>
            <a:chExt cx="14829" cy="14829"/>
          </a:xfrm>
        </p:grpSpPr>
        <p:sp>
          <p:nvSpPr>
            <p:cNvPr id="50" name="任意多边形: 形状 150"/>
            <p:cNvSpPr/>
            <p:nvPr>
              <p:custDataLst>
                <p:tags r:id="rId11"/>
              </p:custDataLst>
            </p:nvPr>
          </p:nvSpPr>
          <p:spPr bwMode="gray">
            <a:xfrm>
              <a:off x="2154" y="2154"/>
              <a:ext cx="14829" cy="14829"/>
            </a:xfrm>
            <a:custGeom>
              <a:avLst/>
              <a:gdLst>
                <a:gd name="connsiteX0" fmla="*/ 1361851 w 1390650"/>
                <a:gd name="connsiteY0" fmla="*/ 1314081 h 1390650"/>
                <a:gd name="connsiteX1" fmla="*/ 1390426 w 1390650"/>
                <a:gd name="connsiteY1" fmla="*/ 1285506 h 1390650"/>
                <a:gd name="connsiteX2" fmla="*/ 1390426 w 1390650"/>
                <a:gd name="connsiteY2" fmla="*/ 1247406 h 1390650"/>
                <a:gd name="connsiteX3" fmla="*/ 1361851 w 1390650"/>
                <a:gd name="connsiteY3" fmla="*/ 1218831 h 1390650"/>
                <a:gd name="connsiteX4" fmla="*/ 1390426 w 1390650"/>
                <a:gd name="connsiteY4" fmla="*/ 1190256 h 1390650"/>
                <a:gd name="connsiteX5" fmla="*/ 1390426 w 1390650"/>
                <a:gd name="connsiteY5" fmla="*/ 1152156 h 1390650"/>
                <a:gd name="connsiteX6" fmla="*/ 1361851 w 1390650"/>
                <a:gd name="connsiteY6" fmla="*/ 1123581 h 1390650"/>
                <a:gd name="connsiteX7" fmla="*/ 1390426 w 1390650"/>
                <a:gd name="connsiteY7" fmla="*/ 1095006 h 1390650"/>
                <a:gd name="connsiteX8" fmla="*/ 1390426 w 1390650"/>
                <a:gd name="connsiteY8" fmla="*/ 1056906 h 1390650"/>
                <a:gd name="connsiteX9" fmla="*/ 1361851 w 1390650"/>
                <a:gd name="connsiteY9" fmla="*/ 1028331 h 1390650"/>
                <a:gd name="connsiteX10" fmla="*/ 1390426 w 1390650"/>
                <a:gd name="connsiteY10" fmla="*/ 999756 h 1390650"/>
                <a:gd name="connsiteX11" fmla="*/ 1390426 w 1390650"/>
                <a:gd name="connsiteY11" fmla="*/ 961656 h 1390650"/>
                <a:gd name="connsiteX12" fmla="*/ 1361851 w 1390650"/>
                <a:gd name="connsiteY12" fmla="*/ 933081 h 1390650"/>
                <a:gd name="connsiteX13" fmla="*/ 1390426 w 1390650"/>
                <a:gd name="connsiteY13" fmla="*/ 904506 h 1390650"/>
                <a:gd name="connsiteX14" fmla="*/ 1390426 w 1390650"/>
                <a:gd name="connsiteY14" fmla="*/ 866406 h 1390650"/>
                <a:gd name="connsiteX15" fmla="*/ 1361851 w 1390650"/>
                <a:gd name="connsiteY15" fmla="*/ 837831 h 1390650"/>
                <a:gd name="connsiteX16" fmla="*/ 1390426 w 1390650"/>
                <a:gd name="connsiteY16" fmla="*/ 809256 h 1390650"/>
                <a:gd name="connsiteX17" fmla="*/ 1390426 w 1390650"/>
                <a:gd name="connsiteY17" fmla="*/ 771156 h 1390650"/>
                <a:gd name="connsiteX18" fmla="*/ 1361851 w 1390650"/>
                <a:gd name="connsiteY18" fmla="*/ 742581 h 1390650"/>
                <a:gd name="connsiteX19" fmla="*/ 1390426 w 1390650"/>
                <a:gd name="connsiteY19" fmla="*/ 714006 h 1390650"/>
                <a:gd name="connsiteX20" fmla="*/ 1390426 w 1390650"/>
                <a:gd name="connsiteY20" fmla="*/ 675906 h 1390650"/>
                <a:gd name="connsiteX21" fmla="*/ 1361851 w 1390650"/>
                <a:gd name="connsiteY21" fmla="*/ 647331 h 1390650"/>
                <a:gd name="connsiteX22" fmla="*/ 1390426 w 1390650"/>
                <a:gd name="connsiteY22" fmla="*/ 618756 h 1390650"/>
                <a:gd name="connsiteX23" fmla="*/ 1390426 w 1390650"/>
                <a:gd name="connsiteY23" fmla="*/ 580656 h 1390650"/>
                <a:gd name="connsiteX24" fmla="*/ 1361851 w 1390650"/>
                <a:gd name="connsiteY24" fmla="*/ 552081 h 1390650"/>
                <a:gd name="connsiteX25" fmla="*/ 1390426 w 1390650"/>
                <a:gd name="connsiteY25" fmla="*/ 523506 h 1390650"/>
                <a:gd name="connsiteX26" fmla="*/ 1390426 w 1390650"/>
                <a:gd name="connsiteY26" fmla="*/ 485406 h 1390650"/>
                <a:gd name="connsiteX27" fmla="*/ 1361851 w 1390650"/>
                <a:gd name="connsiteY27" fmla="*/ 456831 h 1390650"/>
                <a:gd name="connsiteX28" fmla="*/ 1390426 w 1390650"/>
                <a:gd name="connsiteY28" fmla="*/ 428256 h 1390650"/>
                <a:gd name="connsiteX29" fmla="*/ 1390426 w 1390650"/>
                <a:gd name="connsiteY29" fmla="*/ 390156 h 1390650"/>
                <a:gd name="connsiteX30" fmla="*/ 1361851 w 1390650"/>
                <a:gd name="connsiteY30" fmla="*/ 361581 h 1390650"/>
                <a:gd name="connsiteX31" fmla="*/ 1390426 w 1390650"/>
                <a:gd name="connsiteY31" fmla="*/ 333006 h 1390650"/>
                <a:gd name="connsiteX32" fmla="*/ 1390426 w 1390650"/>
                <a:gd name="connsiteY32" fmla="*/ 294906 h 1390650"/>
                <a:gd name="connsiteX33" fmla="*/ 1361851 w 1390650"/>
                <a:gd name="connsiteY33" fmla="*/ 266331 h 1390650"/>
                <a:gd name="connsiteX34" fmla="*/ 1390426 w 1390650"/>
                <a:gd name="connsiteY34" fmla="*/ 237756 h 1390650"/>
                <a:gd name="connsiteX35" fmla="*/ 1390426 w 1390650"/>
                <a:gd name="connsiteY35" fmla="*/ 199656 h 1390650"/>
                <a:gd name="connsiteX36" fmla="*/ 1361851 w 1390650"/>
                <a:gd name="connsiteY36" fmla="*/ 171081 h 1390650"/>
                <a:gd name="connsiteX37" fmla="*/ 1390426 w 1390650"/>
                <a:gd name="connsiteY37" fmla="*/ 142506 h 1390650"/>
                <a:gd name="connsiteX38" fmla="*/ 1390426 w 1390650"/>
                <a:gd name="connsiteY38" fmla="*/ 104406 h 1390650"/>
                <a:gd name="connsiteX39" fmla="*/ 1361851 w 1390650"/>
                <a:gd name="connsiteY39" fmla="*/ 75831 h 1390650"/>
                <a:gd name="connsiteX40" fmla="*/ 1390426 w 1390650"/>
                <a:gd name="connsiteY40" fmla="*/ 47256 h 1390650"/>
                <a:gd name="connsiteX41" fmla="*/ 1390426 w 1390650"/>
                <a:gd name="connsiteY41" fmla="*/ -369 h 1390650"/>
                <a:gd name="connsiteX42" fmla="*/ 1342801 w 1390650"/>
                <a:gd name="connsiteY42" fmla="*/ -369 h 1390650"/>
                <a:gd name="connsiteX43" fmla="*/ 1314226 w 1390650"/>
                <a:gd name="connsiteY43" fmla="*/ 28206 h 1390650"/>
                <a:gd name="connsiteX44" fmla="*/ 1285651 w 1390650"/>
                <a:gd name="connsiteY44" fmla="*/ -369 h 1390650"/>
                <a:gd name="connsiteX45" fmla="*/ 1247551 w 1390650"/>
                <a:gd name="connsiteY45" fmla="*/ -369 h 1390650"/>
                <a:gd name="connsiteX46" fmla="*/ 1218976 w 1390650"/>
                <a:gd name="connsiteY46" fmla="*/ 28206 h 1390650"/>
                <a:gd name="connsiteX47" fmla="*/ 1190401 w 1390650"/>
                <a:gd name="connsiteY47" fmla="*/ -369 h 1390650"/>
                <a:gd name="connsiteX48" fmla="*/ 1152301 w 1390650"/>
                <a:gd name="connsiteY48" fmla="*/ -369 h 1390650"/>
                <a:gd name="connsiteX49" fmla="*/ 1123726 w 1390650"/>
                <a:gd name="connsiteY49" fmla="*/ 28206 h 1390650"/>
                <a:gd name="connsiteX50" fmla="*/ 1095151 w 1390650"/>
                <a:gd name="connsiteY50" fmla="*/ -369 h 1390650"/>
                <a:gd name="connsiteX51" fmla="*/ 1057051 w 1390650"/>
                <a:gd name="connsiteY51" fmla="*/ -369 h 1390650"/>
                <a:gd name="connsiteX52" fmla="*/ 1028476 w 1390650"/>
                <a:gd name="connsiteY52" fmla="*/ 28206 h 1390650"/>
                <a:gd name="connsiteX53" fmla="*/ 999901 w 1390650"/>
                <a:gd name="connsiteY53" fmla="*/ -369 h 1390650"/>
                <a:gd name="connsiteX54" fmla="*/ 961801 w 1390650"/>
                <a:gd name="connsiteY54" fmla="*/ -369 h 1390650"/>
                <a:gd name="connsiteX55" fmla="*/ 933226 w 1390650"/>
                <a:gd name="connsiteY55" fmla="*/ 28206 h 1390650"/>
                <a:gd name="connsiteX56" fmla="*/ 904651 w 1390650"/>
                <a:gd name="connsiteY56" fmla="*/ -369 h 1390650"/>
                <a:gd name="connsiteX57" fmla="*/ 866551 w 1390650"/>
                <a:gd name="connsiteY57" fmla="*/ -369 h 1390650"/>
                <a:gd name="connsiteX58" fmla="*/ 837976 w 1390650"/>
                <a:gd name="connsiteY58" fmla="*/ 28206 h 1390650"/>
                <a:gd name="connsiteX59" fmla="*/ 809401 w 1390650"/>
                <a:gd name="connsiteY59" fmla="*/ -369 h 1390650"/>
                <a:gd name="connsiteX60" fmla="*/ 771301 w 1390650"/>
                <a:gd name="connsiteY60" fmla="*/ -369 h 1390650"/>
                <a:gd name="connsiteX61" fmla="*/ 742726 w 1390650"/>
                <a:gd name="connsiteY61" fmla="*/ 28206 h 1390650"/>
                <a:gd name="connsiteX62" fmla="*/ 714151 w 1390650"/>
                <a:gd name="connsiteY62" fmla="*/ -369 h 1390650"/>
                <a:gd name="connsiteX63" fmla="*/ 676051 w 1390650"/>
                <a:gd name="connsiteY63" fmla="*/ -369 h 1390650"/>
                <a:gd name="connsiteX64" fmla="*/ 647476 w 1390650"/>
                <a:gd name="connsiteY64" fmla="*/ 28206 h 1390650"/>
                <a:gd name="connsiteX65" fmla="*/ 618901 w 1390650"/>
                <a:gd name="connsiteY65" fmla="*/ -369 h 1390650"/>
                <a:gd name="connsiteX66" fmla="*/ 580801 w 1390650"/>
                <a:gd name="connsiteY66" fmla="*/ -369 h 1390650"/>
                <a:gd name="connsiteX67" fmla="*/ 552226 w 1390650"/>
                <a:gd name="connsiteY67" fmla="*/ 28206 h 1390650"/>
                <a:gd name="connsiteX68" fmla="*/ 523651 w 1390650"/>
                <a:gd name="connsiteY68" fmla="*/ -369 h 1390650"/>
                <a:gd name="connsiteX69" fmla="*/ 485551 w 1390650"/>
                <a:gd name="connsiteY69" fmla="*/ -369 h 1390650"/>
                <a:gd name="connsiteX70" fmla="*/ 456976 w 1390650"/>
                <a:gd name="connsiteY70" fmla="*/ 28206 h 1390650"/>
                <a:gd name="connsiteX71" fmla="*/ 428401 w 1390650"/>
                <a:gd name="connsiteY71" fmla="*/ -369 h 1390650"/>
                <a:gd name="connsiteX72" fmla="*/ 390301 w 1390650"/>
                <a:gd name="connsiteY72" fmla="*/ -369 h 1390650"/>
                <a:gd name="connsiteX73" fmla="*/ 361726 w 1390650"/>
                <a:gd name="connsiteY73" fmla="*/ 28206 h 1390650"/>
                <a:gd name="connsiteX74" fmla="*/ 333151 w 1390650"/>
                <a:gd name="connsiteY74" fmla="*/ -369 h 1390650"/>
                <a:gd name="connsiteX75" fmla="*/ 295050 w 1390650"/>
                <a:gd name="connsiteY75" fmla="*/ -369 h 1390650"/>
                <a:gd name="connsiteX76" fmla="*/ 266475 w 1390650"/>
                <a:gd name="connsiteY76" fmla="*/ 28206 h 1390650"/>
                <a:gd name="connsiteX77" fmla="*/ 237900 w 1390650"/>
                <a:gd name="connsiteY77" fmla="*/ -369 h 1390650"/>
                <a:gd name="connsiteX78" fmla="*/ 199800 w 1390650"/>
                <a:gd name="connsiteY78" fmla="*/ -369 h 1390650"/>
                <a:gd name="connsiteX79" fmla="*/ 171225 w 1390650"/>
                <a:gd name="connsiteY79" fmla="*/ 28206 h 1390650"/>
                <a:gd name="connsiteX80" fmla="*/ 142650 w 1390650"/>
                <a:gd name="connsiteY80" fmla="*/ -369 h 1390650"/>
                <a:gd name="connsiteX81" fmla="*/ 104550 w 1390650"/>
                <a:gd name="connsiteY81" fmla="*/ -369 h 1390650"/>
                <a:gd name="connsiteX82" fmla="*/ 75975 w 1390650"/>
                <a:gd name="connsiteY82" fmla="*/ 28206 h 1390650"/>
                <a:gd name="connsiteX83" fmla="*/ 47400 w 1390650"/>
                <a:gd name="connsiteY83" fmla="*/ -369 h 1390650"/>
                <a:gd name="connsiteX84" fmla="*/ -225 w 1390650"/>
                <a:gd name="connsiteY84" fmla="*/ -369 h 1390650"/>
                <a:gd name="connsiteX85" fmla="*/ -225 w 1390650"/>
                <a:gd name="connsiteY85" fmla="*/ 47256 h 1390650"/>
                <a:gd name="connsiteX86" fmla="*/ 28350 w 1390650"/>
                <a:gd name="connsiteY86" fmla="*/ 75831 h 1390650"/>
                <a:gd name="connsiteX87" fmla="*/ -225 w 1390650"/>
                <a:gd name="connsiteY87" fmla="*/ 104406 h 1390650"/>
                <a:gd name="connsiteX88" fmla="*/ -225 w 1390650"/>
                <a:gd name="connsiteY88" fmla="*/ 142506 h 1390650"/>
                <a:gd name="connsiteX89" fmla="*/ 28350 w 1390650"/>
                <a:gd name="connsiteY89" fmla="*/ 171081 h 1390650"/>
                <a:gd name="connsiteX90" fmla="*/ -225 w 1390650"/>
                <a:gd name="connsiteY90" fmla="*/ 199656 h 1390650"/>
                <a:gd name="connsiteX91" fmla="*/ -225 w 1390650"/>
                <a:gd name="connsiteY91" fmla="*/ 237756 h 1390650"/>
                <a:gd name="connsiteX92" fmla="*/ 28350 w 1390650"/>
                <a:gd name="connsiteY92" fmla="*/ 266331 h 1390650"/>
                <a:gd name="connsiteX93" fmla="*/ -225 w 1390650"/>
                <a:gd name="connsiteY93" fmla="*/ 294906 h 1390650"/>
                <a:gd name="connsiteX94" fmla="*/ -225 w 1390650"/>
                <a:gd name="connsiteY94" fmla="*/ 333006 h 1390650"/>
                <a:gd name="connsiteX95" fmla="*/ 28350 w 1390650"/>
                <a:gd name="connsiteY95" fmla="*/ 361581 h 1390650"/>
                <a:gd name="connsiteX96" fmla="*/ -225 w 1390650"/>
                <a:gd name="connsiteY96" fmla="*/ 390156 h 1390650"/>
                <a:gd name="connsiteX97" fmla="*/ -225 w 1390650"/>
                <a:gd name="connsiteY97" fmla="*/ 428256 h 1390650"/>
                <a:gd name="connsiteX98" fmla="*/ 28350 w 1390650"/>
                <a:gd name="connsiteY98" fmla="*/ 456831 h 1390650"/>
                <a:gd name="connsiteX99" fmla="*/ -225 w 1390650"/>
                <a:gd name="connsiteY99" fmla="*/ 485406 h 1390650"/>
                <a:gd name="connsiteX100" fmla="*/ -225 w 1390650"/>
                <a:gd name="connsiteY100" fmla="*/ 523506 h 1390650"/>
                <a:gd name="connsiteX101" fmla="*/ 28350 w 1390650"/>
                <a:gd name="connsiteY101" fmla="*/ 552081 h 1390650"/>
                <a:gd name="connsiteX102" fmla="*/ -225 w 1390650"/>
                <a:gd name="connsiteY102" fmla="*/ 580656 h 1390650"/>
                <a:gd name="connsiteX103" fmla="*/ -225 w 1390650"/>
                <a:gd name="connsiteY103" fmla="*/ 618756 h 1390650"/>
                <a:gd name="connsiteX104" fmla="*/ 28350 w 1390650"/>
                <a:gd name="connsiteY104" fmla="*/ 647331 h 1390650"/>
                <a:gd name="connsiteX105" fmla="*/ -225 w 1390650"/>
                <a:gd name="connsiteY105" fmla="*/ 675906 h 1390650"/>
                <a:gd name="connsiteX106" fmla="*/ -225 w 1390650"/>
                <a:gd name="connsiteY106" fmla="*/ 714006 h 1390650"/>
                <a:gd name="connsiteX107" fmla="*/ 28350 w 1390650"/>
                <a:gd name="connsiteY107" fmla="*/ 742581 h 1390650"/>
                <a:gd name="connsiteX108" fmla="*/ -225 w 1390650"/>
                <a:gd name="connsiteY108" fmla="*/ 771156 h 1390650"/>
                <a:gd name="connsiteX109" fmla="*/ -225 w 1390650"/>
                <a:gd name="connsiteY109" fmla="*/ 809256 h 1390650"/>
                <a:gd name="connsiteX110" fmla="*/ 28350 w 1390650"/>
                <a:gd name="connsiteY110" fmla="*/ 837831 h 1390650"/>
                <a:gd name="connsiteX111" fmla="*/ -225 w 1390650"/>
                <a:gd name="connsiteY111" fmla="*/ 866406 h 1390650"/>
                <a:gd name="connsiteX112" fmla="*/ -225 w 1390650"/>
                <a:gd name="connsiteY112" fmla="*/ 904506 h 1390650"/>
                <a:gd name="connsiteX113" fmla="*/ 28350 w 1390650"/>
                <a:gd name="connsiteY113" fmla="*/ 933081 h 1390650"/>
                <a:gd name="connsiteX114" fmla="*/ -225 w 1390650"/>
                <a:gd name="connsiteY114" fmla="*/ 961656 h 1390650"/>
                <a:gd name="connsiteX115" fmla="*/ -225 w 1390650"/>
                <a:gd name="connsiteY115" fmla="*/ 999756 h 1390650"/>
                <a:gd name="connsiteX116" fmla="*/ 28350 w 1390650"/>
                <a:gd name="connsiteY116" fmla="*/ 1028331 h 1390650"/>
                <a:gd name="connsiteX117" fmla="*/ -225 w 1390650"/>
                <a:gd name="connsiteY117" fmla="*/ 1056906 h 1390650"/>
                <a:gd name="connsiteX118" fmla="*/ -225 w 1390650"/>
                <a:gd name="connsiteY118" fmla="*/ 1095006 h 1390650"/>
                <a:gd name="connsiteX119" fmla="*/ 28350 w 1390650"/>
                <a:gd name="connsiteY119" fmla="*/ 1123581 h 1390650"/>
                <a:gd name="connsiteX120" fmla="*/ -225 w 1390650"/>
                <a:gd name="connsiteY120" fmla="*/ 1152156 h 1390650"/>
                <a:gd name="connsiteX121" fmla="*/ -225 w 1390650"/>
                <a:gd name="connsiteY121" fmla="*/ 1190256 h 1390650"/>
                <a:gd name="connsiteX122" fmla="*/ 28350 w 1390650"/>
                <a:gd name="connsiteY122" fmla="*/ 1218831 h 1390650"/>
                <a:gd name="connsiteX123" fmla="*/ -225 w 1390650"/>
                <a:gd name="connsiteY123" fmla="*/ 1247406 h 1390650"/>
                <a:gd name="connsiteX124" fmla="*/ -225 w 1390650"/>
                <a:gd name="connsiteY124" fmla="*/ 1285506 h 1390650"/>
                <a:gd name="connsiteX125" fmla="*/ 28350 w 1390650"/>
                <a:gd name="connsiteY125" fmla="*/ 1314081 h 1390650"/>
                <a:gd name="connsiteX126" fmla="*/ -225 w 1390650"/>
                <a:gd name="connsiteY126" fmla="*/ 1342656 h 1390650"/>
                <a:gd name="connsiteX127" fmla="*/ -225 w 1390650"/>
                <a:gd name="connsiteY127" fmla="*/ 1390281 h 1390650"/>
                <a:gd name="connsiteX128" fmla="*/ 47400 w 1390650"/>
                <a:gd name="connsiteY128" fmla="*/ 1390281 h 1390650"/>
                <a:gd name="connsiteX129" fmla="*/ 75975 w 1390650"/>
                <a:gd name="connsiteY129" fmla="*/ 1361706 h 1390650"/>
                <a:gd name="connsiteX130" fmla="*/ 104550 w 1390650"/>
                <a:gd name="connsiteY130" fmla="*/ 1390281 h 1390650"/>
                <a:gd name="connsiteX131" fmla="*/ 142650 w 1390650"/>
                <a:gd name="connsiteY131" fmla="*/ 1390281 h 1390650"/>
                <a:gd name="connsiteX132" fmla="*/ 171225 w 1390650"/>
                <a:gd name="connsiteY132" fmla="*/ 1361706 h 1390650"/>
                <a:gd name="connsiteX133" fmla="*/ 199800 w 1390650"/>
                <a:gd name="connsiteY133" fmla="*/ 1390281 h 1390650"/>
                <a:gd name="connsiteX134" fmla="*/ 237900 w 1390650"/>
                <a:gd name="connsiteY134" fmla="*/ 1390281 h 1390650"/>
                <a:gd name="connsiteX135" fmla="*/ 266475 w 1390650"/>
                <a:gd name="connsiteY135" fmla="*/ 1361706 h 1390650"/>
                <a:gd name="connsiteX136" fmla="*/ 295050 w 1390650"/>
                <a:gd name="connsiteY136" fmla="*/ 1390281 h 1390650"/>
                <a:gd name="connsiteX137" fmla="*/ 333151 w 1390650"/>
                <a:gd name="connsiteY137" fmla="*/ 1390281 h 1390650"/>
                <a:gd name="connsiteX138" fmla="*/ 361726 w 1390650"/>
                <a:gd name="connsiteY138" fmla="*/ 1361706 h 1390650"/>
                <a:gd name="connsiteX139" fmla="*/ 390301 w 1390650"/>
                <a:gd name="connsiteY139" fmla="*/ 1390281 h 1390650"/>
                <a:gd name="connsiteX140" fmla="*/ 428401 w 1390650"/>
                <a:gd name="connsiteY140" fmla="*/ 1390281 h 1390650"/>
                <a:gd name="connsiteX141" fmla="*/ 456976 w 1390650"/>
                <a:gd name="connsiteY141" fmla="*/ 1361706 h 1390650"/>
                <a:gd name="connsiteX142" fmla="*/ 485551 w 1390650"/>
                <a:gd name="connsiteY142" fmla="*/ 1390281 h 1390650"/>
                <a:gd name="connsiteX143" fmla="*/ 523651 w 1390650"/>
                <a:gd name="connsiteY143" fmla="*/ 1390281 h 1390650"/>
                <a:gd name="connsiteX144" fmla="*/ 552226 w 1390650"/>
                <a:gd name="connsiteY144" fmla="*/ 1361706 h 1390650"/>
                <a:gd name="connsiteX145" fmla="*/ 580801 w 1390650"/>
                <a:gd name="connsiteY145" fmla="*/ 1390281 h 1390650"/>
                <a:gd name="connsiteX146" fmla="*/ 618901 w 1390650"/>
                <a:gd name="connsiteY146" fmla="*/ 1390281 h 1390650"/>
                <a:gd name="connsiteX147" fmla="*/ 647476 w 1390650"/>
                <a:gd name="connsiteY147" fmla="*/ 1361706 h 1390650"/>
                <a:gd name="connsiteX148" fmla="*/ 676051 w 1390650"/>
                <a:gd name="connsiteY148" fmla="*/ 1390281 h 1390650"/>
                <a:gd name="connsiteX149" fmla="*/ 714151 w 1390650"/>
                <a:gd name="connsiteY149" fmla="*/ 1390281 h 1390650"/>
                <a:gd name="connsiteX150" fmla="*/ 742726 w 1390650"/>
                <a:gd name="connsiteY150" fmla="*/ 1361706 h 1390650"/>
                <a:gd name="connsiteX151" fmla="*/ 771301 w 1390650"/>
                <a:gd name="connsiteY151" fmla="*/ 1390281 h 1390650"/>
                <a:gd name="connsiteX152" fmla="*/ 809401 w 1390650"/>
                <a:gd name="connsiteY152" fmla="*/ 1390281 h 1390650"/>
                <a:gd name="connsiteX153" fmla="*/ 837976 w 1390650"/>
                <a:gd name="connsiteY153" fmla="*/ 1361706 h 1390650"/>
                <a:gd name="connsiteX154" fmla="*/ 866551 w 1390650"/>
                <a:gd name="connsiteY154" fmla="*/ 1390281 h 1390650"/>
                <a:gd name="connsiteX155" fmla="*/ 904651 w 1390650"/>
                <a:gd name="connsiteY155" fmla="*/ 1390281 h 1390650"/>
                <a:gd name="connsiteX156" fmla="*/ 933226 w 1390650"/>
                <a:gd name="connsiteY156" fmla="*/ 1361706 h 1390650"/>
                <a:gd name="connsiteX157" fmla="*/ 961801 w 1390650"/>
                <a:gd name="connsiteY157" fmla="*/ 1390281 h 1390650"/>
                <a:gd name="connsiteX158" fmla="*/ 999901 w 1390650"/>
                <a:gd name="connsiteY158" fmla="*/ 1390281 h 1390650"/>
                <a:gd name="connsiteX159" fmla="*/ 1028476 w 1390650"/>
                <a:gd name="connsiteY159" fmla="*/ 1361706 h 1390650"/>
                <a:gd name="connsiteX160" fmla="*/ 1057051 w 1390650"/>
                <a:gd name="connsiteY160" fmla="*/ 1390281 h 1390650"/>
                <a:gd name="connsiteX161" fmla="*/ 1095151 w 1390650"/>
                <a:gd name="connsiteY161" fmla="*/ 1390281 h 1390650"/>
                <a:gd name="connsiteX162" fmla="*/ 1123726 w 1390650"/>
                <a:gd name="connsiteY162" fmla="*/ 1361706 h 1390650"/>
                <a:gd name="connsiteX163" fmla="*/ 1152301 w 1390650"/>
                <a:gd name="connsiteY163" fmla="*/ 1390281 h 1390650"/>
                <a:gd name="connsiteX164" fmla="*/ 1190401 w 1390650"/>
                <a:gd name="connsiteY164" fmla="*/ 1390281 h 1390650"/>
                <a:gd name="connsiteX165" fmla="*/ 1218976 w 1390650"/>
                <a:gd name="connsiteY165" fmla="*/ 1361706 h 1390650"/>
                <a:gd name="connsiteX166" fmla="*/ 1247551 w 1390650"/>
                <a:gd name="connsiteY166" fmla="*/ 1390281 h 1390650"/>
                <a:gd name="connsiteX167" fmla="*/ 1285651 w 1390650"/>
                <a:gd name="connsiteY167" fmla="*/ 1390281 h 1390650"/>
                <a:gd name="connsiteX168" fmla="*/ 1314226 w 1390650"/>
                <a:gd name="connsiteY168" fmla="*/ 1361706 h 1390650"/>
                <a:gd name="connsiteX169" fmla="*/ 1342801 w 1390650"/>
                <a:gd name="connsiteY169" fmla="*/ 1390281 h 1390650"/>
                <a:gd name="connsiteX170" fmla="*/ 1390426 w 1390650"/>
                <a:gd name="connsiteY170" fmla="*/ 1390281 h 1390650"/>
                <a:gd name="connsiteX171" fmla="*/ 1390426 w 1390650"/>
                <a:gd name="connsiteY171" fmla="*/ 1342656 h 1390650"/>
                <a:gd name="connsiteX172" fmla="*/ 1361851 w 1390650"/>
                <a:gd name="connsiteY172" fmla="*/ 1314081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90650" h="1390650">
                  <a:moveTo>
                    <a:pt x="1361851" y="1314081"/>
                  </a:moveTo>
                  <a:cubicBezTo>
                    <a:pt x="1361851" y="1298298"/>
                    <a:pt x="1374643" y="1285506"/>
                    <a:pt x="1390426" y="1285506"/>
                  </a:cubicBezTo>
                  <a:lnTo>
                    <a:pt x="1390426" y="1247406"/>
                  </a:lnTo>
                  <a:cubicBezTo>
                    <a:pt x="1374643" y="1247406"/>
                    <a:pt x="1361851" y="1234614"/>
                    <a:pt x="1361851" y="1218831"/>
                  </a:cubicBezTo>
                  <a:cubicBezTo>
                    <a:pt x="1361851" y="1203048"/>
                    <a:pt x="1374643" y="1190256"/>
                    <a:pt x="1390426" y="1190256"/>
                  </a:cubicBezTo>
                  <a:lnTo>
                    <a:pt x="1390426" y="1152156"/>
                  </a:lnTo>
                  <a:cubicBezTo>
                    <a:pt x="1374643" y="1152156"/>
                    <a:pt x="1361851" y="1139364"/>
                    <a:pt x="1361851" y="1123581"/>
                  </a:cubicBezTo>
                  <a:cubicBezTo>
                    <a:pt x="1361851" y="1107798"/>
                    <a:pt x="1374643" y="1095006"/>
                    <a:pt x="1390426" y="1095006"/>
                  </a:cubicBezTo>
                  <a:lnTo>
                    <a:pt x="1390426" y="1056906"/>
                  </a:lnTo>
                  <a:cubicBezTo>
                    <a:pt x="1374643" y="1056906"/>
                    <a:pt x="1361851" y="1044114"/>
                    <a:pt x="1361851" y="1028331"/>
                  </a:cubicBezTo>
                  <a:cubicBezTo>
                    <a:pt x="1361851" y="1012548"/>
                    <a:pt x="1374643" y="999756"/>
                    <a:pt x="1390426" y="999756"/>
                  </a:cubicBezTo>
                  <a:lnTo>
                    <a:pt x="1390426" y="961656"/>
                  </a:lnTo>
                  <a:cubicBezTo>
                    <a:pt x="1374643" y="961656"/>
                    <a:pt x="1361851" y="948864"/>
                    <a:pt x="1361851" y="933081"/>
                  </a:cubicBezTo>
                  <a:cubicBezTo>
                    <a:pt x="1361851" y="917298"/>
                    <a:pt x="1374643" y="904506"/>
                    <a:pt x="1390426" y="904506"/>
                  </a:cubicBezTo>
                  <a:lnTo>
                    <a:pt x="1390426" y="866406"/>
                  </a:lnTo>
                  <a:cubicBezTo>
                    <a:pt x="1374643" y="866406"/>
                    <a:pt x="1361851" y="853614"/>
                    <a:pt x="1361851" y="837831"/>
                  </a:cubicBezTo>
                  <a:cubicBezTo>
                    <a:pt x="1361851" y="822048"/>
                    <a:pt x="1374643" y="809256"/>
                    <a:pt x="1390426" y="809256"/>
                  </a:cubicBezTo>
                  <a:lnTo>
                    <a:pt x="1390426" y="771156"/>
                  </a:lnTo>
                  <a:cubicBezTo>
                    <a:pt x="1374643" y="771156"/>
                    <a:pt x="1361851" y="758364"/>
                    <a:pt x="1361851" y="742581"/>
                  </a:cubicBezTo>
                  <a:cubicBezTo>
                    <a:pt x="1361851" y="726798"/>
                    <a:pt x="1374643" y="714006"/>
                    <a:pt x="1390426" y="714006"/>
                  </a:cubicBezTo>
                  <a:lnTo>
                    <a:pt x="1390426" y="675906"/>
                  </a:lnTo>
                  <a:cubicBezTo>
                    <a:pt x="1374643" y="675906"/>
                    <a:pt x="1361851" y="663114"/>
                    <a:pt x="1361851" y="647331"/>
                  </a:cubicBezTo>
                  <a:cubicBezTo>
                    <a:pt x="1361851" y="631548"/>
                    <a:pt x="1374643" y="618756"/>
                    <a:pt x="1390426" y="618756"/>
                  </a:cubicBezTo>
                  <a:lnTo>
                    <a:pt x="1390426" y="580656"/>
                  </a:lnTo>
                  <a:cubicBezTo>
                    <a:pt x="1374643" y="580656"/>
                    <a:pt x="1361851" y="567864"/>
                    <a:pt x="1361851" y="552081"/>
                  </a:cubicBezTo>
                  <a:cubicBezTo>
                    <a:pt x="1361851" y="536298"/>
                    <a:pt x="1374643" y="523506"/>
                    <a:pt x="1390426" y="523506"/>
                  </a:cubicBezTo>
                  <a:lnTo>
                    <a:pt x="1390426" y="485406"/>
                  </a:lnTo>
                  <a:cubicBezTo>
                    <a:pt x="1374643" y="485406"/>
                    <a:pt x="1361851" y="472614"/>
                    <a:pt x="1361851" y="456831"/>
                  </a:cubicBezTo>
                  <a:cubicBezTo>
                    <a:pt x="1361851" y="441048"/>
                    <a:pt x="1374643" y="428256"/>
                    <a:pt x="1390426" y="428256"/>
                  </a:cubicBezTo>
                  <a:lnTo>
                    <a:pt x="1390426" y="390156"/>
                  </a:lnTo>
                  <a:cubicBezTo>
                    <a:pt x="1374643" y="390156"/>
                    <a:pt x="1361851" y="377364"/>
                    <a:pt x="1361851" y="361581"/>
                  </a:cubicBezTo>
                  <a:cubicBezTo>
                    <a:pt x="1361851" y="345798"/>
                    <a:pt x="1374643" y="333006"/>
                    <a:pt x="1390426" y="333006"/>
                  </a:cubicBezTo>
                  <a:lnTo>
                    <a:pt x="1390426" y="294906"/>
                  </a:lnTo>
                  <a:cubicBezTo>
                    <a:pt x="1374643" y="294906"/>
                    <a:pt x="1361851" y="282114"/>
                    <a:pt x="1361851" y="266331"/>
                  </a:cubicBezTo>
                  <a:cubicBezTo>
                    <a:pt x="1361851" y="250548"/>
                    <a:pt x="1374643" y="237756"/>
                    <a:pt x="1390426" y="237756"/>
                  </a:cubicBezTo>
                  <a:lnTo>
                    <a:pt x="1390426" y="199656"/>
                  </a:lnTo>
                  <a:cubicBezTo>
                    <a:pt x="1374643" y="199656"/>
                    <a:pt x="1361851" y="186864"/>
                    <a:pt x="1361851" y="171081"/>
                  </a:cubicBezTo>
                  <a:cubicBezTo>
                    <a:pt x="1361851" y="155298"/>
                    <a:pt x="1374643" y="142506"/>
                    <a:pt x="1390426" y="142506"/>
                  </a:cubicBezTo>
                  <a:lnTo>
                    <a:pt x="1390426" y="104406"/>
                  </a:lnTo>
                  <a:cubicBezTo>
                    <a:pt x="1374643" y="104406"/>
                    <a:pt x="1361851" y="91614"/>
                    <a:pt x="1361851" y="75831"/>
                  </a:cubicBezTo>
                  <a:cubicBezTo>
                    <a:pt x="1361851" y="60048"/>
                    <a:pt x="1374643" y="47256"/>
                    <a:pt x="1390426" y="47256"/>
                  </a:cubicBezTo>
                  <a:lnTo>
                    <a:pt x="1390426" y="-369"/>
                  </a:lnTo>
                  <a:lnTo>
                    <a:pt x="1342801" y="-369"/>
                  </a:lnTo>
                  <a:cubicBezTo>
                    <a:pt x="1342801" y="15414"/>
                    <a:pt x="1330008" y="28206"/>
                    <a:pt x="1314226" y="28206"/>
                  </a:cubicBezTo>
                  <a:cubicBezTo>
                    <a:pt x="1298443" y="28206"/>
                    <a:pt x="1285651" y="15414"/>
                    <a:pt x="1285651" y="-369"/>
                  </a:cubicBezTo>
                  <a:lnTo>
                    <a:pt x="1247551" y="-369"/>
                  </a:lnTo>
                  <a:cubicBezTo>
                    <a:pt x="1247551" y="15414"/>
                    <a:pt x="1234758" y="28206"/>
                    <a:pt x="1218976" y="28206"/>
                  </a:cubicBezTo>
                  <a:cubicBezTo>
                    <a:pt x="1203193" y="28206"/>
                    <a:pt x="1190401" y="15414"/>
                    <a:pt x="1190401" y="-369"/>
                  </a:cubicBezTo>
                  <a:lnTo>
                    <a:pt x="1152301" y="-369"/>
                  </a:lnTo>
                  <a:cubicBezTo>
                    <a:pt x="1152301" y="15414"/>
                    <a:pt x="1139508" y="28206"/>
                    <a:pt x="1123726" y="28206"/>
                  </a:cubicBezTo>
                  <a:cubicBezTo>
                    <a:pt x="1107943" y="28206"/>
                    <a:pt x="1095151" y="15414"/>
                    <a:pt x="1095151" y="-369"/>
                  </a:cubicBezTo>
                  <a:lnTo>
                    <a:pt x="1057051" y="-369"/>
                  </a:lnTo>
                  <a:cubicBezTo>
                    <a:pt x="1057051" y="15414"/>
                    <a:pt x="1044258" y="28206"/>
                    <a:pt x="1028476" y="28206"/>
                  </a:cubicBezTo>
                  <a:cubicBezTo>
                    <a:pt x="1012692" y="28206"/>
                    <a:pt x="999901" y="15414"/>
                    <a:pt x="999901" y="-369"/>
                  </a:cubicBezTo>
                  <a:lnTo>
                    <a:pt x="961801" y="-369"/>
                  </a:lnTo>
                  <a:cubicBezTo>
                    <a:pt x="961801" y="15414"/>
                    <a:pt x="949008" y="28206"/>
                    <a:pt x="933226" y="28206"/>
                  </a:cubicBezTo>
                  <a:cubicBezTo>
                    <a:pt x="917442" y="28206"/>
                    <a:pt x="904651" y="15414"/>
                    <a:pt x="904651" y="-369"/>
                  </a:cubicBezTo>
                  <a:lnTo>
                    <a:pt x="866551" y="-369"/>
                  </a:lnTo>
                  <a:cubicBezTo>
                    <a:pt x="866551" y="15414"/>
                    <a:pt x="853758" y="28206"/>
                    <a:pt x="837976" y="28206"/>
                  </a:cubicBezTo>
                  <a:cubicBezTo>
                    <a:pt x="822192" y="28206"/>
                    <a:pt x="809401" y="15414"/>
                    <a:pt x="809401" y="-369"/>
                  </a:cubicBezTo>
                  <a:lnTo>
                    <a:pt x="771301" y="-369"/>
                  </a:lnTo>
                  <a:cubicBezTo>
                    <a:pt x="771301" y="15414"/>
                    <a:pt x="758508" y="28206"/>
                    <a:pt x="742726" y="28206"/>
                  </a:cubicBezTo>
                  <a:cubicBezTo>
                    <a:pt x="726942" y="28206"/>
                    <a:pt x="714151" y="15414"/>
                    <a:pt x="714151" y="-369"/>
                  </a:cubicBezTo>
                  <a:lnTo>
                    <a:pt x="676051" y="-369"/>
                  </a:lnTo>
                  <a:cubicBezTo>
                    <a:pt x="676051" y="15414"/>
                    <a:pt x="663258" y="28206"/>
                    <a:pt x="647476" y="28206"/>
                  </a:cubicBezTo>
                  <a:cubicBezTo>
                    <a:pt x="631692" y="28206"/>
                    <a:pt x="618901" y="15414"/>
                    <a:pt x="618901" y="-369"/>
                  </a:cubicBezTo>
                  <a:lnTo>
                    <a:pt x="580801" y="-369"/>
                  </a:lnTo>
                  <a:cubicBezTo>
                    <a:pt x="580801" y="15414"/>
                    <a:pt x="568008" y="28206"/>
                    <a:pt x="552226" y="28206"/>
                  </a:cubicBezTo>
                  <a:cubicBezTo>
                    <a:pt x="536442" y="28206"/>
                    <a:pt x="523651" y="15414"/>
                    <a:pt x="523651" y="-369"/>
                  </a:cubicBezTo>
                  <a:lnTo>
                    <a:pt x="485551" y="-369"/>
                  </a:lnTo>
                  <a:cubicBezTo>
                    <a:pt x="485551" y="15414"/>
                    <a:pt x="472758" y="28206"/>
                    <a:pt x="456976" y="28206"/>
                  </a:cubicBezTo>
                  <a:cubicBezTo>
                    <a:pt x="441192" y="28206"/>
                    <a:pt x="428401" y="15414"/>
                    <a:pt x="428401" y="-369"/>
                  </a:cubicBezTo>
                  <a:lnTo>
                    <a:pt x="390301" y="-369"/>
                  </a:lnTo>
                  <a:cubicBezTo>
                    <a:pt x="390301" y="15414"/>
                    <a:pt x="377508" y="28206"/>
                    <a:pt x="361726" y="28206"/>
                  </a:cubicBezTo>
                  <a:cubicBezTo>
                    <a:pt x="345942" y="28206"/>
                    <a:pt x="333151" y="15414"/>
                    <a:pt x="333151" y="-369"/>
                  </a:cubicBezTo>
                  <a:lnTo>
                    <a:pt x="295050" y="-369"/>
                  </a:lnTo>
                  <a:cubicBezTo>
                    <a:pt x="295050" y="15414"/>
                    <a:pt x="282258" y="28206"/>
                    <a:pt x="266475" y="28206"/>
                  </a:cubicBezTo>
                  <a:cubicBezTo>
                    <a:pt x="250692" y="28206"/>
                    <a:pt x="237900" y="15414"/>
                    <a:pt x="237900" y="-369"/>
                  </a:cubicBezTo>
                  <a:lnTo>
                    <a:pt x="199800" y="-369"/>
                  </a:lnTo>
                  <a:cubicBezTo>
                    <a:pt x="199800" y="15414"/>
                    <a:pt x="187008" y="28206"/>
                    <a:pt x="171225" y="28206"/>
                  </a:cubicBezTo>
                  <a:cubicBezTo>
                    <a:pt x="155442" y="28206"/>
                    <a:pt x="142650" y="15414"/>
                    <a:pt x="142650" y="-369"/>
                  </a:cubicBezTo>
                  <a:lnTo>
                    <a:pt x="104550" y="-369"/>
                  </a:lnTo>
                  <a:cubicBezTo>
                    <a:pt x="104550" y="15414"/>
                    <a:pt x="91758" y="28206"/>
                    <a:pt x="75975" y="28206"/>
                  </a:cubicBezTo>
                  <a:cubicBezTo>
                    <a:pt x="60192" y="28206"/>
                    <a:pt x="47400" y="15414"/>
                    <a:pt x="47400" y="-369"/>
                  </a:cubicBezTo>
                  <a:lnTo>
                    <a:pt x="-225" y="-369"/>
                  </a:lnTo>
                  <a:lnTo>
                    <a:pt x="-225" y="47256"/>
                  </a:lnTo>
                  <a:cubicBezTo>
                    <a:pt x="15558" y="47256"/>
                    <a:pt x="28350" y="60048"/>
                    <a:pt x="28350" y="75831"/>
                  </a:cubicBezTo>
                  <a:cubicBezTo>
                    <a:pt x="28350" y="91614"/>
                    <a:pt x="15558" y="104406"/>
                    <a:pt x="-225" y="104406"/>
                  </a:cubicBezTo>
                  <a:lnTo>
                    <a:pt x="-225" y="142506"/>
                  </a:lnTo>
                  <a:cubicBezTo>
                    <a:pt x="15558" y="142506"/>
                    <a:pt x="28350" y="155298"/>
                    <a:pt x="28350" y="171081"/>
                  </a:cubicBezTo>
                  <a:cubicBezTo>
                    <a:pt x="28350" y="186864"/>
                    <a:pt x="15558" y="199656"/>
                    <a:pt x="-225" y="199656"/>
                  </a:cubicBezTo>
                  <a:lnTo>
                    <a:pt x="-225" y="237756"/>
                  </a:lnTo>
                  <a:cubicBezTo>
                    <a:pt x="15558" y="237756"/>
                    <a:pt x="28350" y="250548"/>
                    <a:pt x="28350" y="266331"/>
                  </a:cubicBezTo>
                  <a:cubicBezTo>
                    <a:pt x="28350" y="282114"/>
                    <a:pt x="15558" y="294906"/>
                    <a:pt x="-225" y="294906"/>
                  </a:cubicBezTo>
                  <a:lnTo>
                    <a:pt x="-225" y="333006"/>
                  </a:lnTo>
                  <a:cubicBezTo>
                    <a:pt x="15558" y="333006"/>
                    <a:pt x="28350" y="345798"/>
                    <a:pt x="28350" y="361581"/>
                  </a:cubicBezTo>
                  <a:cubicBezTo>
                    <a:pt x="28350" y="377364"/>
                    <a:pt x="15558" y="390156"/>
                    <a:pt x="-225" y="390156"/>
                  </a:cubicBezTo>
                  <a:lnTo>
                    <a:pt x="-225" y="428256"/>
                  </a:lnTo>
                  <a:cubicBezTo>
                    <a:pt x="15558" y="428256"/>
                    <a:pt x="28350" y="441048"/>
                    <a:pt x="28350" y="456831"/>
                  </a:cubicBezTo>
                  <a:cubicBezTo>
                    <a:pt x="28350" y="472614"/>
                    <a:pt x="15558" y="485406"/>
                    <a:pt x="-225" y="485406"/>
                  </a:cubicBezTo>
                  <a:lnTo>
                    <a:pt x="-225" y="523506"/>
                  </a:lnTo>
                  <a:cubicBezTo>
                    <a:pt x="15558" y="523506"/>
                    <a:pt x="28350" y="536298"/>
                    <a:pt x="28350" y="552081"/>
                  </a:cubicBezTo>
                  <a:cubicBezTo>
                    <a:pt x="28350" y="567864"/>
                    <a:pt x="15558" y="580656"/>
                    <a:pt x="-225" y="580656"/>
                  </a:cubicBezTo>
                  <a:lnTo>
                    <a:pt x="-225" y="618756"/>
                  </a:lnTo>
                  <a:cubicBezTo>
                    <a:pt x="15558" y="618756"/>
                    <a:pt x="28350" y="631548"/>
                    <a:pt x="28350" y="647331"/>
                  </a:cubicBezTo>
                  <a:cubicBezTo>
                    <a:pt x="28350" y="663114"/>
                    <a:pt x="15558" y="675906"/>
                    <a:pt x="-225" y="675906"/>
                  </a:cubicBezTo>
                  <a:lnTo>
                    <a:pt x="-225" y="714006"/>
                  </a:lnTo>
                  <a:cubicBezTo>
                    <a:pt x="15558" y="714006"/>
                    <a:pt x="28350" y="726798"/>
                    <a:pt x="28350" y="742581"/>
                  </a:cubicBezTo>
                  <a:cubicBezTo>
                    <a:pt x="28350" y="758364"/>
                    <a:pt x="15558" y="771156"/>
                    <a:pt x="-225" y="771156"/>
                  </a:cubicBezTo>
                  <a:lnTo>
                    <a:pt x="-225" y="809256"/>
                  </a:lnTo>
                  <a:cubicBezTo>
                    <a:pt x="15558" y="809256"/>
                    <a:pt x="28350" y="822048"/>
                    <a:pt x="28350" y="837831"/>
                  </a:cubicBezTo>
                  <a:cubicBezTo>
                    <a:pt x="28350" y="853614"/>
                    <a:pt x="15558" y="866406"/>
                    <a:pt x="-225" y="866406"/>
                  </a:cubicBezTo>
                  <a:lnTo>
                    <a:pt x="-225" y="904506"/>
                  </a:lnTo>
                  <a:cubicBezTo>
                    <a:pt x="15558" y="904506"/>
                    <a:pt x="28350" y="917298"/>
                    <a:pt x="28350" y="933081"/>
                  </a:cubicBezTo>
                  <a:cubicBezTo>
                    <a:pt x="28350" y="948864"/>
                    <a:pt x="15558" y="961656"/>
                    <a:pt x="-225" y="961656"/>
                  </a:cubicBezTo>
                  <a:lnTo>
                    <a:pt x="-225" y="999756"/>
                  </a:lnTo>
                  <a:cubicBezTo>
                    <a:pt x="15558" y="999756"/>
                    <a:pt x="28350" y="1012548"/>
                    <a:pt x="28350" y="1028331"/>
                  </a:cubicBezTo>
                  <a:cubicBezTo>
                    <a:pt x="28350" y="1044114"/>
                    <a:pt x="15558" y="1056906"/>
                    <a:pt x="-225" y="1056906"/>
                  </a:cubicBezTo>
                  <a:lnTo>
                    <a:pt x="-225" y="1095006"/>
                  </a:lnTo>
                  <a:cubicBezTo>
                    <a:pt x="15558" y="1095006"/>
                    <a:pt x="28350" y="1107798"/>
                    <a:pt x="28350" y="1123581"/>
                  </a:cubicBezTo>
                  <a:cubicBezTo>
                    <a:pt x="28350" y="1139364"/>
                    <a:pt x="15558" y="1152156"/>
                    <a:pt x="-225" y="1152156"/>
                  </a:cubicBezTo>
                  <a:lnTo>
                    <a:pt x="-225" y="1190256"/>
                  </a:lnTo>
                  <a:cubicBezTo>
                    <a:pt x="15558" y="1190256"/>
                    <a:pt x="28350" y="1203048"/>
                    <a:pt x="28350" y="1218831"/>
                  </a:cubicBezTo>
                  <a:cubicBezTo>
                    <a:pt x="28350" y="1234614"/>
                    <a:pt x="15558" y="1247406"/>
                    <a:pt x="-225" y="1247406"/>
                  </a:cubicBezTo>
                  <a:lnTo>
                    <a:pt x="-225" y="1285506"/>
                  </a:lnTo>
                  <a:cubicBezTo>
                    <a:pt x="15558" y="1285506"/>
                    <a:pt x="28350" y="1298298"/>
                    <a:pt x="28350" y="1314081"/>
                  </a:cubicBezTo>
                  <a:cubicBezTo>
                    <a:pt x="28350" y="1329864"/>
                    <a:pt x="15558" y="1342656"/>
                    <a:pt x="-225" y="1342656"/>
                  </a:cubicBezTo>
                  <a:lnTo>
                    <a:pt x="-225" y="1390281"/>
                  </a:lnTo>
                  <a:lnTo>
                    <a:pt x="47400" y="1390281"/>
                  </a:lnTo>
                  <a:cubicBezTo>
                    <a:pt x="47400" y="1374498"/>
                    <a:pt x="60192" y="1361706"/>
                    <a:pt x="75975" y="1361706"/>
                  </a:cubicBezTo>
                  <a:cubicBezTo>
                    <a:pt x="91758" y="1361706"/>
                    <a:pt x="104550" y="1374498"/>
                    <a:pt x="104550" y="1390281"/>
                  </a:cubicBezTo>
                  <a:lnTo>
                    <a:pt x="142650" y="1390281"/>
                  </a:lnTo>
                  <a:cubicBezTo>
                    <a:pt x="142650" y="1374498"/>
                    <a:pt x="155442" y="1361706"/>
                    <a:pt x="171225" y="1361706"/>
                  </a:cubicBezTo>
                  <a:cubicBezTo>
                    <a:pt x="187008" y="1361706"/>
                    <a:pt x="199800" y="1374498"/>
                    <a:pt x="199800" y="1390281"/>
                  </a:cubicBezTo>
                  <a:lnTo>
                    <a:pt x="237900" y="1390281"/>
                  </a:lnTo>
                  <a:cubicBezTo>
                    <a:pt x="237900" y="1374498"/>
                    <a:pt x="250692" y="1361706"/>
                    <a:pt x="266475" y="1361706"/>
                  </a:cubicBezTo>
                  <a:cubicBezTo>
                    <a:pt x="282258" y="1361706"/>
                    <a:pt x="295050" y="1374498"/>
                    <a:pt x="295050" y="1390281"/>
                  </a:cubicBezTo>
                  <a:lnTo>
                    <a:pt x="333151" y="1390281"/>
                  </a:lnTo>
                  <a:cubicBezTo>
                    <a:pt x="333151" y="1374498"/>
                    <a:pt x="345942" y="1361706"/>
                    <a:pt x="361726" y="1361706"/>
                  </a:cubicBezTo>
                  <a:cubicBezTo>
                    <a:pt x="377508" y="1361706"/>
                    <a:pt x="390301" y="1374498"/>
                    <a:pt x="390301" y="1390281"/>
                  </a:cubicBezTo>
                  <a:lnTo>
                    <a:pt x="428401" y="1390281"/>
                  </a:lnTo>
                  <a:cubicBezTo>
                    <a:pt x="428401" y="1374498"/>
                    <a:pt x="441192" y="1361706"/>
                    <a:pt x="456976" y="1361706"/>
                  </a:cubicBezTo>
                  <a:cubicBezTo>
                    <a:pt x="472758" y="1361706"/>
                    <a:pt x="485551" y="1374498"/>
                    <a:pt x="485551" y="1390281"/>
                  </a:cubicBezTo>
                  <a:lnTo>
                    <a:pt x="523651" y="1390281"/>
                  </a:lnTo>
                  <a:cubicBezTo>
                    <a:pt x="523651" y="1374498"/>
                    <a:pt x="536442" y="1361706"/>
                    <a:pt x="552226" y="1361706"/>
                  </a:cubicBezTo>
                  <a:cubicBezTo>
                    <a:pt x="568008" y="1361706"/>
                    <a:pt x="580801" y="1374498"/>
                    <a:pt x="580801" y="1390281"/>
                  </a:cubicBezTo>
                  <a:lnTo>
                    <a:pt x="618901" y="1390281"/>
                  </a:lnTo>
                  <a:cubicBezTo>
                    <a:pt x="618901" y="1374498"/>
                    <a:pt x="631692" y="1361706"/>
                    <a:pt x="647476" y="1361706"/>
                  </a:cubicBezTo>
                  <a:cubicBezTo>
                    <a:pt x="663258" y="1361706"/>
                    <a:pt x="676051" y="1374498"/>
                    <a:pt x="676051" y="1390281"/>
                  </a:cubicBezTo>
                  <a:lnTo>
                    <a:pt x="714151" y="1390281"/>
                  </a:lnTo>
                  <a:cubicBezTo>
                    <a:pt x="714151" y="1374498"/>
                    <a:pt x="726942" y="1361706"/>
                    <a:pt x="742726" y="1361706"/>
                  </a:cubicBezTo>
                  <a:cubicBezTo>
                    <a:pt x="758508" y="1361706"/>
                    <a:pt x="771301" y="1374498"/>
                    <a:pt x="771301" y="1390281"/>
                  </a:cubicBezTo>
                  <a:lnTo>
                    <a:pt x="809401" y="1390281"/>
                  </a:lnTo>
                  <a:cubicBezTo>
                    <a:pt x="809401" y="1374498"/>
                    <a:pt x="822192" y="1361706"/>
                    <a:pt x="837976" y="1361706"/>
                  </a:cubicBezTo>
                  <a:cubicBezTo>
                    <a:pt x="853758" y="1361706"/>
                    <a:pt x="866551" y="1374498"/>
                    <a:pt x="866551" y="1390281"/>
                  </a:cubicBezTo>
                  <a:lnTo>
                    <a:pt x="904651" y="1390281"/>
                  </a:lnTo>
                  <a:cubicBezTo>
                    <a:pt x="904651" y="1374498"/>
                    <a:pt x="917442" y="1361706"/>
                    <a:pt x="933226" y="1361706"/>
                  </a:cubicBezTo>
                  <a:cubicBezTo>
                    <a:pt x="949008" y="1361706"/>
                    <a:pt x="961801" y="1374498"/>
                    <a:pt x="961801" y="1390281"/>
                  </a:cubicBezTo>
                  <a:lnTo>
                    <a:pt x="999901" y="1390281"/>
                  </a:lnTo>
                  <a:cubicBezTo>
                    <a:pt x="999901" y="1374498"/>
                    <a:pt x="1012692" y="1361706"/>
                    <a:pt x="1028476" y="1361706"/>
                  </a:cubicBezTo>
                  <a:cubicBezTo>
                    <a:pt x="1044258" y="1361706"/>
                    <a:pt x="1057051" y="1374498"/>
                    <a:pt x="1057051" y="1390281"/>
                  </a:cubicBezTo>
                  <a:lnTo>
                    <a:pt x="1095151" y="1390281"/>
                  </a:lnTo>
                  <a:cubicBezTo>
                    <a:pt x="1095151" y="1374498"/>
                    <a:pt x="1107943" y="1361706"/>
                    <a:pt x="1123726" y="1361706"/>
                  </a:cubicBezTo>
                  <a:cubicBezTo>
                    <a:pt x="1139508" y="1361706"/>
                    <a:pt x="1152301" y="1374498"/>
                    <a:pt x="1152301" y="1390281"/>
                  </a:cubicBezTo>
                  <a:lnTo>
                    <a:pt x="1190401" y="1390281"/>
                  </a:lnTo>
                  <a:cubicBezTo>
                    <a:pt x="1190401" y="1374498"/>
                    <a:pt x="1203193" y="1361706"/>
                    <a:pt x="1218976" y="1361706"/>
                  </a:cubicBezTo>
                  <a:cubicBezTo>
                    <a:pt x="1234758" y="1361706"/>
                    <a:pt x="1247551" y="1374498"/>
                    <a:pt x="1247551" y="1390281"/>
                  </a:cubicBezTo>
                  <a:lnTo>
                    <a:pt x="1285651" y="1390281"/>
                  </a:lnTo>
                  <a:cubicBezTo>
                    <a:pt x="1285651" y="1374498"/>
                    <a:pt x="1298443" y="1361706"/>
                    <a:pt x="1314226" y="1361706"/>
                  </a:cubicBezTo>
                  <a:cubicBezTo>
                    <a:pt x="1330008" y="1361706"/>
                    <a:pt x="1342801" y="1374498"/>
                    <a:pt x="1342801" y="1390281"/>
                  </a:cubicBezTo>
                  <a:lnTo>
                    <a:pt x="1390426" y="1390281"/>
                  </a:lnTo>
                  <a:lnTo>
                    <a:pt x="1390426" y="1342656"/>
                  </a:lnTo>
                  <a:cubicBezTo>
                    <a:pt x="1374643" y="1342656"/>
                    <a:pt x="1361851" y="1329864"/>
                    <a:pt x="1361851" y="1314081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EAEAEA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51" name="图片 50" descr="7805730_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72" y="3372"/>
              <a:ext cx="12394" cy="1239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63" h="3863">
                  <a:moveTo>
                    <a:pt x="0" y="0"/>
                  </a:moveTo>
                  <a:lnTo>
                    <a:pt x="3863" y="0"/>
                  </a:lnTo>
                  <a:lnTo>
                    <a:pt x="3863" y="3863"/>
                  </a:lnTo>
                  <a:lnTo>
                    <a:pt x="0" y="38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122" name="组合 121"/>
          <p:cNvGrpSpPr/>
          <p:nvPr>
            <p:custDataLst>
              <p:tags r:id="rId8"/>
            </p:custDataLst>
          </p:nvPr>
        </p:nvGrpSpPr>
        <p:grpSpPr>
          <a:xfrm>
            <a:off x="3526959" y="1418202"/>
            <a:ext cx="2999221" cy="2520000"/>
            <a:chOff x="2165" y="3541"/>
            <a:chExt cx="14855" cy="12324"/>
          </a:xfrm>
        </p:grpSpPr>
        <p:pic>
          <p:nvPicPr>
            <p:cNvPr id="123" name="图片 122" descr="x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5" y="3541"/>
              <a:ext cx="14855" cy="12324"/>
            </a:xfrm>
            <a:prstGeom prst="rect">
              <a:avLst/>
            </a:prstGeom>
          </p:spPr>
        </p:pic>
        <p:pic>
          <p:nvPicPr>
            <p:cNvPr id="124" name="图片 123" descr="E:/设计图片素材/7805730_.jpg7805730_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" r="-28"/>
            <a:stretch>
              <a:fillRect/>
            </a:stretch>
          </p:blipFill>
          <p:spPr>
            <a:xfrm>
              <a:off x="2896" y="4081"/>
              <a:ext cx="13387" cy="107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28" h="4980">
                  <a:moveTo>
                    <a:pt x="0" y="0"/>
                  </a:moveTo>
                  <a:lnTo>
                    <a:pt x="6228" y="0"/>
                  </a:lnTo>
                  <a:lnTo>
                    <a:pt x="6228" y="4980"/>
                  </a:lnTo>
                  <a:lnTo>
                    <a:pt x="0" y="49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CBCBCB"/>
              </a:solidFill>
            </a:ln>
          </p:spPr>
        </p:pic>
      </p:grpSp>
      <p:sp>
        <p:nvSpPr>
          <p:cNvPr id="16" name="文本框 15"/>
          <p:cNvSpPr txBox="1"/>
          <p:nvPr/>
        </p:nvSpPr>
        <p:spPr>
          <a:xfrm>
            <a:off x="3862705" y="3932555"/>
            <a:ext cx="202311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除夕之夜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462915" y="174625"/>
            <a:ext cx="564896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76555" y="789940"/>
            <a:ext cx="86614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1800">
                <a:solidFill>
                  <a:schemeClr val="accent1">
                    <a:lumMod val="50000"/>
                  </a:schemeClr>
                </a:solidFill>
              </a:rPr>
              <a:t>为更好地契合师生需求，我们积极倡导班组利用假期外出研习新菜品。自助拌粉组推出的爆肚面、肥肠鸡组的干锅系列、湘味盖浇饭组的湘味农家小炒系列及江南美食组的武汉豆皮，均广受好评。本年度，引进广东大厨推出的地道粤式烧腊，亦赢得师生高度赞誉。私房菜组深入调研师生意见，新学期大幅调整菜单，迅速打造特色佳肴，包房预订率显著提升。</a:t>
            </a:r>
          </a:p>
        </p:txBody>
      </p:sp>
      <p:pic>
        <p:nvPicPr>
          <p:cNvPr id="9" name="图片 8" descr="微信图片_202505211047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8500" y="2372360"/>
            <a:ext cx="1919605" cy="2559685"/>
          </a:xfrm>
          <a:prstGeom prst="roundRect">
            <a:avLst/>
          </a:prstGeom>
        </p:spPr>
      </p:pic>
      <p:pic>
        <p:nvPicPr>
          <p:cNvPr id="11" name="图片 10" descr="微信截图_202505211042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9265" y="2372360"/>
            <a:ext cx="1421765" cy="2559050"/>
          </a:xfrm>
          <a:prstGeom prst="roundRect">
            <a:avLst/>
          </a:prstGeom>
        </p:spPr>
      </p:pic>
      <p:pic>
        <p:nvPicPr>
          <p:cNvPr id="13" name="图片 12" descr="微信截图_2025052110430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22190" y="2425065"/>
            <a:ext cx="1642110" cy="2560320"/>
          </a:xfrm>
          <a:prstGeom prst="roundRect">
            <a:avLst/>
          </a:prstGeom>
        </p:spPr>
      </p:pic>
      <p:pic>
        <p:nvPicPr>
          <p:cNvPr id="14" name="图片 13" descr="微信截图_202505211041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765290" y="2341880"/>
            <a:ext cx="1936115" cy="2559685"/>
          </a:xfrm>
          <a:prstGeom prst="roundRect">
            <a:avLst/>
          </a:prstGeom>
        </p:spPr>
      </p:pic>
      <p:sp>
        <p:nvSpPr>
          <p:cNvPr id="36" name="TextBox 9"/>
          <p:cNvSpPr txBox="1"/>
          <p:nvPr>
            <p:custDataLst>
              <p:tags r:id="rId8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91820" y="174625"/>
            <a:ext cx="6023610" cy="53975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重点工作--2.调整伙食结构 优化品种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401320" y="120650"/>
            <a:ext cx="7141845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74000">
                <a:schemeClr val="accent2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401320" y="1058545"/>
            <a:ext cx="200152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25000"/>
                        <a:lumOff val="75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zh-CN" sz="1800">
                <a:solidFill>
                  <a:schemeClr val="accent1">
                    <a:lumMod val="50000"/>
                  </a:schemeClr>
                </a:solidFill>
              </a:rPr>
              <a:t>“三防”工作涵盖：防食品异物混入、防食物中毒事件、防燃气爆炸事故等安全环节。为切实执行“三防”工作，结合橘园食堂实况，我们精编三防简版手册，实施全员深入培训，着力提升全员安全意识。</a:t>
            </a:r>
          </a:p>
        </p:txBody>
      </p:sp>
      <p:sp>
        <p:nvSpPr>
          <p:cNvPr id="36" name="TextBox 9"/>
          <p:cNvSpPr txBox="1"/>
          <p:nvPr>
            <p:custDataLst>
              <p:tags r:id="rId4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1970" y="120650"/>
            <a:ext cx="6895465" cy="48641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重点工作--3.“三防”工作稳步推进，筑牢安全防线</a:t>
            </a:r>
          </a:p>
        </p:txBody>
      </p:sp>
      <p:pic>
        <p:nvPicPr>
          <p:cNvPr id="2" name="图片 1" descr="0e30e1370b2c9832a6dbf445f032816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545" y="1058545"/>
            <a:ext cx="1920355" cy="1440000"/>
          </a:xfrm>
          <a:prstGeom prst="rect">
            <a:avLst/>
          </a:prstGeom>
        </p:spPr>
      </p:pic>
      <p:pic>
        <p:nvPicPr>
          <p:cNvPr id="3" name="图片 2" descr="670ce65ee17714004cea7f0131f3e3d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1058545"/>
            <a:ext cx="1920355" cy="1440000"/>
          </a:xfrm>
          <a:prstGeom prst="rect">
            <a:avLst/>
          </a:prstGeom>
        </p:spPr>
      </p:pic>
      <p:pic>
        <p:nvPicPr>
          <p:cNvPr id="5" name="图片 4" descr="17d3108bf1f831262203200d0066b1f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890" y="1058545"/>
            <a:ext cx="1920355" cy="1440000"/>
          </a:xfrm>
          <a:prstGeom prst="rect">
            <a:avLst/>
          </a:prstGeom>
        </p:spPr>
      </p:pic>
      <p:pic>
        <p:nvPicPr>
          <p:cNvPr id="7" name="图片 6" descr="d2128e6f279bd464fc925b1459255cab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545" y="2644140"/>
            <a:ext cx="1920355" cy="1440000"/>
          </a:xfrm>
          <a:prstGeom prst="rect">
            <a:avLst/>
          </a:prstGeom>
        </p:spPr>
      </p:pic>
      <p:pic>
        <p:nvPicPr>
          <p:cNvPr id="8" name="图片 7" descr="tencent-6fcd16a9ac56552d74c464afa9ab763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2644140"/>
            <a:ext cx="1920355" cy="1440000"/>
          </a:xfrm>
          <a:prstGeom prst="rect">
            <a:avLst/>
          </a:prstGeom>
        </p:spPr>
      </p:pic>
      <p:pic>
        <p:nvPicPr>
          <p:cNvPr id="9" name="图片 8" descr="tencent-5710dba475e9e3369abec57d771832d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255" y="2644140"/>
            <a:ext cx="1920355" cy="144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14115" y="4350385"/>
            <a:ext cx="457581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每周定时开展</a:t>
            </a:r>
            <a:r>
              <a:rPr lang="en-US" altLang="zh-CN" sz="1350"/>
              <a:t>“</a:t>
            </a:r>
            <a:r>
              <a:rPr lang="zh-CN" altLang="en-US" sz="1350"/>
              <a:t>三防</a:t>
            </a:r>
            <a:r>
              <a:rPr lang="en-US" altLang="zh-CN" sz="1350"/>
              <a:t>”</a:t>
            </a:r>
            <a:r>
              <a:rPr lang="zh-CN" altLang="en-US" sz="1350"/>
              <a:t>安全培训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401320" y="139700"/>
            <a:ext cx="756793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74000">
                <a:schemeClr val="accent2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141085" y="999490"/>
            <a:ext cx="18891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25000"/>
                        <a:lumOff val="75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zh-CN" sz="1800">
                <a:solidFill>
                  <a:schemeClr val="accent1">
                    <a:lumMod val="50000"/>
                  </a:schemeClr>
                </a:solidFill>
              </a:rPr>
              <a:t>优化工作流程，于日常巡检中运用今日相机扩展功能，迅速部署整改任务，确保问题具象化解决，即时高效追责到人，整改须反馈、有记录，以增强时效性与执行力。</a:t>
            </a:r>
          </a:p>
        </p:txBody>
      </p:sp>
      <p:sp>
        <p:nvSpPr>
          <p:cNvPr id="36" name="TextBox 9"/>
          <p:cNvSpPr txBox="1"/>
          <p:nvPr>
            <p:custDataLst>
              <p:tags r:id="rId4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1970" y="120775"/>
            <a:ext cx="8100000" cy="54000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重点工作--3.“三防”工作稳步推进，筑牢安全防线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6545" y="4422140"/>
            <a:ext cx="457581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巡检整改任务记录</a:t>
            </a:r>
          </a:p>
        </p:txBody>
      </p:sp>
      <p:pic>
        <p:nvPicPr>
          <p:cNvPr id="11" name="图片 10" descr="微信图片_2025052301090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" y="999490"/>
            <a:ext cx="1258466" cy="1440000"/>
          </a:xfrm>
          <a:prstGeom prst="rect">
            <a:avLst/>
          </a:prstGeom>
        </p:spPr>
      </p:pic>
      <p:pic>
        <p:nvPicPr>
          <p:cNvPr id="12" name="图片 11" descr="微信图片_202505230109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10" y="999490"/>
            <a:ext cx="1275378" cy="1440000"/>
          </a:xfrm>
          <a:prstGeom prst="rect">
            <a:avLst/>
          </a:prstGeom>
        </p:spPr>
      </p:pic>
      <p:pic>
        <p:nvPicPr>
          <p:cNvPr id="13" name="图片 12" descr="微信图片_202505230109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010" y="999490"/>
            <a:ext cx="1251200" cy="1440000"/>
          </a:xfrm>
          <a:prstGeom prst="rect">
            <a:avLst/>
          </a:prstGeom>
        </p:spPr>
      </p:pic>
      <p:pic>
        <p:nvPicPr>
          <p:cNvPr id="14" name="图片 13" descr="微信图片_20250523010937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5" y="2755265"/>
            <a:ext cx="1237867" cy="1440000"/>
          </a:xfrm>
          <a:prstGeom prst="rect">
            <a:avLst/>
          </a:prstGeom>
        </p:spPr>
      </p:pic>
      <p:pic>
        <p:nvPicPr>
          <p:cNvPr id="16" name="图片 15" descr="微信图片_20250523010937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10" y="2755265"/>
            <a:ext cx="1236267" cy="1440000"/>
          </a:xfrm>
          <a:prstGeom prst="rect">
            <a:avLst/>
          </a:prstGeom>
        </p:spPr>
      </p:pic>
      <p:pic>
        <p:nvPicPr>
          <p:cNvPr id="17" name="图片 16" descr="微信图片_20250523010937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010" y="2755265"/>
            <a:ext cx="1259022" cy="144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7"/>
          <p:cNvSpPr/>
          <p:nvPr>
            <p:custDataLst>
              <p:tags r:id="rId2"/>
            </p:custDataLst>
          </p:nvPr>
        </p:nvSpPr>
        <p:spPr>
          <a:xfrm flipH="1">
            <a:off x="401320" y="120650"/>
            <a:ext cx="7731760" cy="563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74000">
                <a:schemeClr val="accent2">
                  <a:lumMod val="45000"/>
                  <a:lumOff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6910" y="943610"/>
            <a:ext cx="1405255" cy="31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25000"/>
                        <a:lumOff val="75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zh-CN" sz="1800">
                <a:solidFill>
                  <a:schemeClr val="accent1">
                    <a:lumMod val="50000"/>
                  </a:schemeClr>
                </a:solidFill>
              </a:rPr>
              <a:t>在市场监督管理局指导下，投入资金优化后厨布局，确保其更贴合加工流程需求，实现高效运作。</a:t>
            </a:r>
          </a:p>
        </p:txBody>
      </p:sp>
      <p:sp>
        <p:nvSpPr>
          <p:cNvPr id="36" name="TextBox 9"/>
          <p:cNvSpPr txBox="1"/>
          <p:nvPr>
            <p:custDataLst>
              <p:tags r:id="rId4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1970" y="120775"/>
            <a:ext cx="8100000" cy="54000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重点工作--3.“三防”工作稳步推进，筑牢安全防线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57270" y="2474595"/>
            <a:ext cx="457581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施工现场交底</a:t>
            </a:r>
          </a:p>
        </p:txBody>
      </p:sp>
      <p:pic>
        <p:nvPicPr>
          <p:cNvPr id="2" name="图片 1" descr="0a6e6190e2c75cdefe62a53f0c5722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360" y="943610"/>
            <a:ext cx="1079644" cy="1440000"/>
          </a:xfrm>
          <a:prstGeom prst="rect">
            <a:avLst/>
          </a:prstGeom>
        </p:spPr>
      </p:pic>
      <p:pic>
        <p:nvPicPr>
          <p:cNvPr id="3" name="图片 2" descr="80e5df5badc658d8fcceb0f94ae0438e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585" y="943610"/>
            <a:ext cx="1079644" cy="1440000"/>
          </a:xfrm>
          <a:prstGeom prst="rect">
            <a:avLst/>
          </a:prstGeom>
        </p:spPr>
      </p:pic>
      <p:pic>
        <p:nvPicPr>
          <p:cNvPr id="5" name="图片 4" descr="5a8764c61c88235f4814c0e1e2d311f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810" y="943610"/>
            <a:ext cx="1079644" cy="1440000"/>
          </a:xfrm>
          <a:prstGeom prst="rect">
            <a:avLst/>
          </a:prstGeom>
        </p:spPr>
      </p:pic>
      <p:pic>
        <p:nvPicPr>
          <p:cNvPr id="7" name="图片 6" descr="微信图片_2025052301350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360" y="3041015"/>
            <a:ext cx="1440000" cy="1440000"/>
          </a:xfrm>
          <a:prstGeom prst="rect">
            <a:avLst/>
          </a:prstGeom>
        </p:spPr>
      </p:pic>
      <p:pic>
        <p:nvPicPr>
          <p:cNvPr id="8" name="图片 7" descr="微信图片_2025052301352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585" y="3041015"/>
            <a:ext cx="1440000" cy="1440000"/>
          </a:xfrm>
          <a:prstGeom prst="rect">
            <a:avLst/>
          </a:prstGeom>
        </p:spPr>
      </p:pic>
      <p:pic>
        <p:nvPicPr>
          <p:cNvPr id="9" name="图片 8" descr="微信图片_2025052301352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810" y="3041015"/>
            <a:ext cx="1440000" cy="1440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15995" y="4621530"/>
            <a:ext cx="503936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改造后功能分区更为明确的的冰箱间、素切间、智能留样间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6845" y="120650"/>
            <a:ext cx="8341360" cy="563245"/>
            <a:chOff x="-308644" y="265165"/>
            <a:chExt cx="7915869" cy="563245"/>
          </a:xfrm>
        </p:grpSpPr>
        <p:sp>
          <p:nvSpPr>
            <p:cNvPr id="6" name="圆角矩形 57"/>
            <p:cNvSpPr/>
            <p:nvPr>
              <p:custDataLst>
                <p:tags r:id="rId5"/>
              </p:custDataLst>
            </p:nvPr>
          </p:nvSpPr>
          <p:spPr>
            <a:xfrm flipH="1">
              <a:off x="-308644" y="265165"/>
              <a:ext cx="7915869" cy="5632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7" name="TextBox 35"/>
            <p:cNvSpPr txBox="1"/>
            <p:nvPr>
              <p:custDataLst>
                <p:tags r:id="rId6"/>
              </p:custDataLst>
            </p:nvPr>
          </p:nvSpPr>
          <p:spPr>
            <a:xfrm>
              <a:off x="-308644" y="316600"/>
              <a:ext cx="77845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重点工作</a:t>
              </a: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--3.“</a:t>
              </a:r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三防</a:t>
              </a: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”</a:t>
              </a:r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方正仿宋_GB2312" panose="02000000000000000000" charset="-122"/>
                </a:rPr>
                <a:t>工作稳步推进，筑牢安全防线</a:t>
              </a:r>
            </a:p>
          </p:txBody>
        </p:sp>
      </p:grpSp>
      <p:sp>
        <p:nvSpPr>
          <p:cNvPr id="36" name="TextBox 9"/>
          <p:cNvSpPr txBox="1"/>
          <p:nvPr>
            <p:custDataLst>
              <p:tags r:id="rId2"/>
            </p:custDataLst>
          </p:nvPr>
        </p:nvSpPr>
        <p:spPr>
          <a:xfrm>
            <a:off x="9349" y="1"/>
            <a:ext cx="453651" cy="121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</a:rPr>
              <a:t>PPT</a:t>
            </a:r>
            <a:r>
              <a:rPr lang="zh-CN" altLang="en-US" sz="100" dirty="0">
                <a:noFill/>
              </a:rPr>
              <a:t>下载 </a:t>
            </a:r>
            <a:r>
              <a:rPr lang="en-US" altLang="zh-CN" sz="100" dirty="0">
                <a:noFill/>
              </a:rPr>
              <a:t>http://www.1ppt.com/xiazai/</a:t>
            </a:r>
          </a:p>
        </p:txBody>
      </p:sp>
      <p:pic>
        <p:nvPicPr>
          <p:cNvPr id="2" name="图片 1" descr="微信图片_202505211533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275" y="814070"/>
            <a:ext cx="2762885" cy="168656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535930" y="967740"/>
            <a:ext cx="247777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25000"/>
                        <a:lumOff val="75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 rtlCol="0">
            <a:normAutofit/>
          </a:bodyPr>
          <a:lstStyle/>
          <a:p>
            <a:pPr lvl="0">
              <a:lnSpc>
                <a:spcPct val="160000"/>
              </a:lnSpc>
            </a:pPr>
            <a:r>
              <a:rPr lang="zh-CN" altLang="zh-CN" sz="1800">
                <a:solidFill>
                  <a:schemeClr val="accent1">
                    <a:lumMod val="50000"/>
                  </a:schemeClr>
                </a:solidFill>
              </a:rPr>
              <a:t>实施奖惩制度，表彰先进，惩戒懈怠。修订并严格执行《班组违规违纪处罚条例》。同时，开展月度优秀员工考评，确保处罚有章可循，奖励公正透明，树立权威。</a:t>
            </a:r>
            <a:endParaRPr lang="zh-CN" altLang="en-US" sz="1800" b="1">
              <a:solidFill>
                <a:schemeClr val="tx1"/>
              </a:solidFill>
            </a:endParaRPr>
          </a:p>
        </p:txBody>
      </p:sp>
      <p:pic>
        <p:nvPicPr>
          <p:cNvPr id="10" name="图片 9" descr="微信图片_2025052301500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275" y="2858135"/>
            <a:ext cx="1254444" cy="1800000"/>
          </a:xfrm>
          <a:prstGeom prst="rect">
            <a:avLst/>
          </a:prstGeom>
        </p:spPr>
      </p:pic>
      <p:pic>
        <p:nvPicPr>
          <p:cNvPr id="11" name="图片 10" descr="tencent-6b2ae44154fef4109e0cb2abadefbd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785" y="2858135"/>
            <a:ext cx="1349556" cy="1800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00505" y="2522220"/>
            <a:ext cx="237236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处罚公示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30375" y="4710430"/>
            <a:ext cx="190627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/>
              <a:t>月度评优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0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0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0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0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0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35"/>
  <p:tag name="KSO_WM_TEMPLATE_CATEGORY" val="custom"/>
  <p:tag name="KSO_WM_SLIDE_INDEX" val="1"/>
  <p:tag name="KSO_WM_SLIDE_ID" val="custom20238635_1"/>
  <p:tag name="KSO_WM_TEMPLATE_MASTER_TYPE" val="0"/>
  <p:tag name="KSO_WM_SLIDE_LAYOUT" val="a_b_f"/>
  <p:tag name="KSO_WM_SLIDE_LAYOUT_CNT" val="1_1_1"/>
  <p:tag name="KSO_WM_SLIDE_THEME_ID" val="3401834"/>
  <p:tag name="KSO_WM_SLIDE_THEME_NAME" val="商务风2025展望新篇职场办公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35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TEXT_LAYER_COUNT" val="1"/>
  <p:tag name="KSO_WM_UNIT_VALUE" val="16"/>
  <p:tag name="KSO_WM_UNIT_ISCONTENTSTITLE" val="0"/>
  <p:tag name="KSO_WM_UNIT_PRESET_TEXT" val="单击此处添加文档的标题"/>
  <p:tag name="KSO_WM_UNIT_TEXT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35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ISCONTENTSTITLE" val="0"/>
  <p:tag name="KSO_WM_UNIT_VALUE" val="23"/>
  <p:tag name="KSO_WM_UNIT_PRESET_TEXT" val="WPS,a click to unlimited possibilities"/>
  <p:tag name="KSO_WM_UNIT_TEXT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635"/>
  <p:tag name="KSO_WM_TEMPLATE_CATEGORY" val="custom"/>
  <p:tag name="KSO_WM_SLIDE_INDEX" val="4"/>
  <p:tag name="KSO_WM_SLIDE_ID" val="custom20238635_4"/>
  <p:tag name="KSO_WM_TEMPLATE_MASTER_TYPE" val="0"/>
  <p:tag name="KSO_WM_SLIDE_LAYOUT" val="a_l"/>
  <p:tag name="KSO_WM_SLIDE_LAYOUT_CNT" val="1_1"/>
  <p:tag name="KSO_WM_SLIDE_DIAGTYPE" val="l"/>
  <p:tag name="KSO_WM_SLIDE_THEME_ID" val="3401834"/>
  <p:tag name="KSO_WM_SLIDE_THEME_NAME" val="商务风2025展望新篇职场办公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0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20238635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8635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3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35"/>
  <p:tag name="KSO_WM_TEMPLATE_CATEGORY" val="custom"/>
  <p:tag name="KSO_WM_DIAGRAM_MAX_ITEMCNT" val="6"/>
  <p:tag name="KSO_WM_DIAGRAM_MIN_ITEMCNT" val="2"/>
  <p:tag name="KSO_WM_DIAGRAM_VIRTUALLY_FRAME" val="{&quot;height&quot;:332.8999938964844,&quot;left&quot;:10.168773424043412,&quot;top&quot;:74.45000305175782,&quot;width&quot;:590.2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3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35"/>
  <p:tag name="KSO_WM_TEMPLATE_CATEGORY" val="custom"/>
  <p:tag name="KSO_WM_UNIT_SUBTYPE" val="a"/>
  <p:tag name="KSO_WM_UNIT_TEXT_LAYER_COUNT" val="1"/>
  <p:tag name="KSO_WM_UNIT_PRESET_TEXT" val="单击此处添加目录项标题内容"/>
  <p:tag name="KSO_WM_UNIT_TEXT_TYPE" val="1"/>
  <p:tag name="KSO_WM_DIAGRAM_MAX_ITEMCNT" val="6"/>
  <p:tag name="KSO_WM_DIAGRAM_MIN_ITEMCNT" val="2"/>
  <p:tag name="KSO_WM_DIAGRAM_VIRTUALLY_FRAME" val="{&quot;height&quot;:332.8999938964844,&quot;left&quot;:10.168773424043412,&quot;top&quot;:74.45000305175782,&quot;width&quot;:59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3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35"/>
  <p:tag name="KSO_WM_TEMPLATE_CATEGORY" val="custom"/>
  <p:tag name="KSO_WM_DIAGRAM_MAX_ITEMCNT" val="6"/>
  <p:tag name="KSO_WM_DIAGRAM_MIN_ITEMCNT" val="2"/>
  <p:tag name="KSO_WM_DIAGRAM_VIRTUALLY_FRAME" val="{&quot;height&quot;:332.8999938964844,&quot;left&quot;:10.168773424043412,&quot;top&quot;:74.45000305175782,&quot;width&quot;:590.2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3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35"/>
  <p:tag name="KSO_WM_TEMPLATE_CATEGORY" val="custom"/>
  <p:tag name="KSO_WM_UNIT_SUBTYPE" val="a"/>
  <p:tag name="KSO_WM_UNIT_TEXT_LAYER_COUNT" val="1"/>
  <p:tag name="KSO_WM_UNIT_PRESET_TEXT" val="单击此处添加目录项标题内容"/>
  <p:tag name="KSO_WM_UNIT_TEXT_TYPE" val="1"/>
  <p:tag name="KSO_WM_DIAGRAM_MAX_ITEMCNT" val="6"/>
  <p:tag name="KSO_WM_DIAGRAM_MIN_ITEMCNT" val="2"/>
  <p:tag name="KSO_WM_DIAGRAM_VIRTUALLY_FRAME" val="{&quot;height&quot;:332.8999938964844,&quot;left&quot;:10.168773424043412,&quot;top&quot;:74.45000305175782,&quot;width&quot;:59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3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35"/>
  <p:tag name="KSO_WM_TEMPLATE_CATEGORY" val="custom"/>
  <p:tag name="KSO_WM_DIAGRAM_MAX_ITEMCNT" val="6"/>
  <p:tag name="KSO_WM_DIAGRAM_MIN_ITEMCNT" val="2"/>
  <p:tag name="KSO_WM_DIAGRAM_VIRTUALLY_FRAME" val="{&quot;height&quot;:332.8999938964844,&quot;left&quot;:10.168773424043412,&quot;top&quot;:74.45000305175782,&quot;width&quot;:590.2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3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35"/>
  <p:tag name="KSO_WM_TEMPLATE_CATEGORY" val="custom"/>
  <p:tag name="KSO_WM_UNIT_SUBTYPE" val="a"/>
  <p:tag name="KSO_WM_UNIT_TEXT_LAYER_COUNT" val="1"/>
  <p:tag name="KSO_WM_UNIT_PRESET_TEXT" val="单击此处添加目录项标题内容"/>
  <p:tag name="KSO_WM_UNIT_TEXT_TYPE" val="1"/>
  <p:tag name="KSO_WM_DIAGRAM_MAX_ITEMCNT" val="6"/>
  <p:tag name="KSO_WM_DIAGRAM_MIN_ITEMCNT" val="2"/>
  <p:tag name="KSO_WM_DIAGRAM_VIRTUALLY_FRAME" val="{&quot;height&quot;:332.8999938964844,&quot;left&quot;:10.168773424043412,&quot;top&quot;:74.45000305175782,&quot;width&quot;:59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3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35"/>
  <p:tag name="KSO_WM_TEMPLATE_CATEGORY" val="custom"/>
  <p:tag name="KSO_WM_DIAGRAM_MAX_ITEMCNT" val="6"/>
  <p:tag name="KSO_WM_DIAGRAM_MIN_ITEMCNT" val="2"/>
  <p:tag name="KSO_WM_DIAGRAM_VIRTUALLY_FRAME" val="{&quot;height&quot;:332.8999938964844,&quot;left&quot;:10.168773424043412,&quot;top&quot;:74.45000305175782,&quot;width&quot;:590.2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3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35"/>
  <p:tag name="KSO_WM_TEMPLATE_CATEGORY" val="custom"/>
  <p:tag name="KSO_WM_UNIT_SUBTYPE" val="a"/>
  <p:tag name="KSO_WM_UNIT_TEXT_LAYER_COUNT" val="1"/>
  <p:tag name="KSO_WM_UNIT_PRESET_TEXT" val="单击此处添加目录项标题内容"/>
  <p:tag name="KSO_WM_UNIT_TEXT_TYPE" val="1"/>
  <p:tag name="KSO_WM_DIAGRAM_MAX_ITEMCNT" val="6"/>
  <p:tag name="KSO_WM_DIAGRAM_MIN_ITEMCNT" val="2"/>
  <p:tag name="KSO_WM_DIAGRAM_VIRTUALLY_FRAME" val="{&quot;height&quot;:332.8999938964844,&quot;left&quot;:10.168773424043412,&quot;top&quot;:74.45000305175782,&quot;width&quot;:59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0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35"/>
  <p:tag name="KSO_WM_TEMPLATE_CATEGORY" val="custom"/>
  <p:tag name="KSO_WM_SLIDE_INDEX" val="7"/>
  <p:tag name="KSO_WM_SLIDE_ID" val="custom20238635_7"/>
  <p:tag name="KSO_WM_TEMPLATE_MASTER_TYPE" val="0"/>
  <p:tag name="KSO_WM_SLIDE_LAYOUT" val="a_e"/>
  <p:tag name="KSO_WM_SLIDE_LAYOUT_CNT" val="1_1"/>
  <p:tag name="KSO_WM_SLIDE_THEME_ID" val="3401834"/>
  <p:tag name="KSO_WM_SLIDE_THEME_NAME" val="商务风2025展望新篇职场办公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35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ISCONTENTSTITLE" val="0"/>
  <p:tag name="KSO_WM_UNIT_VALUE" val="14"/>
  <p:tag name="KSO_WM_UNIT_PRESET_TEXT" val="添加章节标题"/>
  <p:tag name="KSO_WM_UNIT_TEXT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635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VALUE" val="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2"/>
  <p:tag name="KSO_WM_UNIT_TYPE" val="f"/>
  <p:tag name="KSO_WM_UNIT_SUBTYPE" val="a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3"/>
  <p:tag name="KSO_WM_UNIT_TYPE" val="f"/>
  <p:tag name="KSO_WM_UNIT_SUBTYPE" val="a"/>
  <p:tag name="KSO_WM_BEAUTIFY_FLAG" val="#wm#"/>
  <p:tag name="WPP_GENERATETEX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0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85_1*i*1"/>
  <p:tag name="KSO_WM_TEMPLATE_CATEGORY" val="custom"/>
  <p:tag name="KSO_WM_TEMPLATE_INDEX" val="20238485"/>
  <p:tag name="KSO_WM_UNIT_LAYERLEVEL" val="1"/>
  <p:tag name="KSO_WM_TAG_VERSION" val="1.0"/>
  <p:tag name="KSO_WM_UNIT_PIC_EFFEC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887*235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85_1*d*1"/>
  <p:tag name="KSO_WM_TEMPLATE_CATEGORY" val="custom"/>
  <p:tag name="KSO_WM_TEMPLATE_INDEX" val="20238485"/>
  <p:tag name="KSO_WM_UNIT_LAYERLEVEL" val="1"/>
  <p:tag name="KSO_WM_TAG_VERSION" val="1.0"/>
  <p:tag name="KSO_WM_UNIT_PIC_EFFECT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81_1*i*1"/>
  <p:tag name="KSO_WM_TEMPLATE_CATEGORY" val="custom"/>
  <p:tag name="KSO_WM_TEMPLATE_INDEX" val="20238481"/>
  <p:tag name="KSO_WM_UNIT_LAYERLEVEL" val="1"/>
  <p:tag name="KSO_WM_TAG_VERSION" val="1.0"/>
  <p:tag name="KSO_WM_UNIT_PIC_EFFECT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2184*21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81_1*d*1"/>
  <p:tag name="KSO_WM_TEMPLATE_CATEGORY" val="custom"/>
  <p:tag name="KSO_WM_TEMPLATE_INDEX" val="20238481"/>
  <p:tag name="KSO_WM_UNIT_LAYERLEVEL" val="1"/>
  <p:tag name="KSO_WM_TAG_VERSION" val="1.0"/>
  <p:tag name="KSO_WM_UNIT_PIC_EFFECT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f"/>
  <p:tag name="KSO_WM_UNIT_SUBTYPE" val="a"/>
  <p:tag name="KSO_WM_BEAUTIFY_FLAG" val="#wm#"/>
  <p:tag name="WPP_GENERATETEX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0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f"/>
  <p:tag name="KSO_WM_UNIT_SUBTYPE" val="a"/>
  <p:tag name="KSO_WM_BEAUTIFY_FLAG" val="#wm#"/>
  <p:tag name="WPP_GENERATETEX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0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f"/>
  <p:tag name="KSO_WM_UNIT_SUBTYPE" val="a"/>
  <p:tag name="KSO_WM_BEAUTIFY_FLAG" val="#wm#"/>
  <p:tag name="WPP_GENERATETEXT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f"/>
  <p:tag name="KSO_WM_UNIT_SUBTYPE" val="a"/>
  <p:tag name="KSO_WM_BEAUTIFY_FLAG" val="#wm#"/>
  <p:tag name="WPP_GENERATETEXT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0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f"/>
  <p:tag name="KSO_WM_UNIT_SUBTYPE" val="a"/>
  <p:tag name="KSO_WM_BEAUTIFY_FLAG" val="#wm#"/>
  <p:tag name="WPP_GENERATETEXT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0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f"/>
  <p:tag name="KSO_WM_UNIT_SUBTYPE" val="a"/>
  <p:tag name="KSO_WM_BEAUTIFY_FLAG" val="#wm#"/>
  <p:tag name="WPP_GENERATETEXT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f"/>
  <p:tag name="KSO_WM_UNIT_SUBTYPE" val="a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f"/>
  <p:tag name="KSO_WM_UNIT_SUBTYPE" val="a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0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35"/>
  <p:tag name="KSO_WM_TEMPLATE_CATEGORY" val="custom"/>
  <p:tag name="KSO_WM_SLIDE_INDEX" val="7"/>
  <p:tag name="KSO_WM_SLIDE_ID" val="custom20238635_7"/>
  <p:tag name="KSO_WM_TEMPLATE_MASTER_TYPE" val="0"/>
  <p:tag name="KSO_WM_SLIDE_LAYOUT" val="a_e"/>
  <p:tag name="KSO_WM_SLIDE_LAYOUT_CNT" val="1_1"/>
  <p:tag name="KSO_WM_SLIDE_THEME_ID" val="3401834"/>
  <p:tag name="KSO_WM_SLIDE_THEME_NAME" val="商务风2025展望新篇职场办公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35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ISCONTENTSTITLE" val="0"/>
  <p:tag name="KSO_WM_UNIT_VALUE" val="14"/>
  <p:tag name="KSO_WM_UNIT_PRESET_TEXT" val="添加章节标题"/>
  <p:tag name="KSO_WM_UNIT_TEXT_TYP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635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VALUE" val="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3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2"/>
  <p:tag name="KSO_WM_UNIT_TYPE" val="j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f"/>
  <p:tag name="KSO_WM_UNIT_SUBTYPE" val="a"/>
  <p:tag name="KSO_WM_BEAUTIFY_FLAG" val="#wm#"/>
  <p:tag name="WPP_GENERATETEXT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3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j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f"/>
  <p:tag name="KSO_WM_UNIT_SUBTYPE" val="a"/>
  <p:tag name="KSO_WM_BEAUTIFY_FLAG" val="#wm#"/>
  <p:tag name="WPP_GENERATETEXT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f"/>
  <p:tag name="KSO_WM_UNIT_SUBTYPE" val="a"/>
  <p:tag name="KSO_WM_BEAUTIFY_FLAG" val="#wm#"/>
  <p:tag name="WPP_GENERATETEXT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i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f"/>
  <p:tag name="KSO_WM_UNIT_SUBTYPE" val="a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j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2"/>
  <p:tag name="KSO_WM_UNIT_TYPE" val="j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3"/>
  <p:tag name="KSO_WM_UNIT_TYPE" val="j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j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f"/>
  <p:tag name="KSO_WM_UNIT_SUBTYPE" val="a"/>
  <p:tag name="KSO_WM_BEAUTIFY_FLAG" val="#wm#"/>
  <p:tag name="WPP_GENERATETEX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j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35"/>
  <p:tag name="KSO_WM_TEMPLATE_CATEGORY" val="custom"/>
  <p:tag name="KSO_WM_TEMPLATE_MASTER_TYPE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2"/>
  <p:tag name="KSO_WM_UNIT_TYPE" val="f"/>
  <p:tag name="KSO_WM_UNIT_SUBTYPE" val="a"/>
  <p:tag name="KSO_WM_BEAUTIFY_FLAG" val="#wm#"/>
  <p:tag name="WPP_GENERATETEXT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j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2"/>
  <p:tag name="KSO_WM_UNIT_TYPE" val="j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5"/>
  <p:tag name="KSO_WM_UNIT_TYPE" val="j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j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3"/>
  <p:tag name="KSO_WM_UNIT_TYPE" val="j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7"/>
  <p:tag name="KSO_WM_UNIT_TYPE" val="f"/>
  <p:tag name="KSO_WM_UNIT_SUBTYPE" val="a"/>
  <p:tag name="KSO_WM_BEAUTIFY_FLAG" val="#wm#"/>
  <p:tag name="WPP_GENERATETEXT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2"/>
  <p:tag name="KSO_WM_UNIT_TYPE" val="f"/>
  <p:tag name="KSO_WM_UNIT_SUBTYPE" val="a"/>
  <p:tag name="KSO_WM_BEAUTIFY_FLAG" val="#wm#"/>
  <p:tag name="WPP_GENERATETEXT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j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35"/>
  <p:tag name="KSO_WM_TEMPLATE_CATEGORY" val="custom"/>
  <p:tag name="KSO_WM_SLIDE_INDEX" val="7"/>
  <p:tag name="KSO_WM_SLIDE_ID" val="custom20238635_7"/>
  <p:tag name="KSO_WM_TEMPLATE_MASTER_TYPE" val="0"/>
  <p:tag name="KSO_WM_SLIDE_LAYOUT" val="a_e"/>
  <p:tag name="KSO_WM_SLIDE_LAYOUT_CNT" val="1_1"/>
  <p:tag name="KSO_WM_SLIDE_THEME_ID" val="3401834"/>
  <p:tag name="KSO_WM_SLIDE_THEME_NAME" val="商务风2025展望新篇职场办公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f"/>
  <p:tag name="KSO_WM_UNIT_SUBTYPE" val="a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35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ISCONTENTSTITLE" val="0"/>
  <p:tag name="KSO_WM_UNIT_VALUE" val="14"/>
  <p:tag name="KSO_WM_UNIT_PRESET_TEXT" val="添加章节标题"/>
  <p:tag name="KSO_WM_UNIT_TEXT_TYP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635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VALUE" val="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2105*261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63_1*d*1"/>
  <p:tag name="KSO_WM_TEMPLATE_CATEGORY" val="custom"/>
  <p:tag name="KSO_WM_TEMPLATE_INDEX" val="40479663"/>
  <p:tag name="KSO_WM_UNIT_LAYERLEVEL" val="1"/>
  <p:tag name="KSO_WM_TAG_VERSION" val="3.0"/>
  <p:tag name="KSO_WM_UNIT_PIC_EFFECT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600*271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51_1*d*1"/>
  <p:tag name="KSO_WM_TEMPLATE_CATEGORY" val="custom"/>
  <p:tag name="KSO_WM_TEMPLATE_INDEX" val="40479651"/>
  <p:tag name="KSO_WM_UNIT_LAYERLEVEL" val="1"/>
  <p:tag name="KSO_WM_TAG_VERSION" val="3.0"/>
  <p:tag name="KSO_WM_UNIT_PIC_EFFEC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38_1*i*1"/>
  <p:tag name="KSO_WM_TEMPLATE_CATEGORY" val="custom"/>
  <p:tag name="KSO_WM_TEMPLATE_INDEX" val="20238538"/>
  <p:tag name="KSO_WM_UNIT_LAYERLEVEL" val="1"/>
  <p:tag name="KSO_WM_TAG_VERSION" val="3.0"/>
  <p:tag name="KSO_WM_UNIT_PIC_EFFECT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38_1*i*2"/>
  <p:tag name="KSO_WM_TEMPLATE_CATEGORY" val="custom"/>
  <p:tag name="KSO_WM_TEMPLATE_INDEX" val="20238538"/>
  <p:tag name="KSO_WM_UNIT_LAYERLEVEL" val="1"/>
  <p:tag name="KSO_WM_TAG_VERSION" val="3.0"/>
  <p:tag name="KSO_WM_UNIT_PIC_EFFECT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2216*221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38_1*d*1"/>
  <p:tag name="KSO_WM_TEMPLATE_CATEGORY" val="custom"/>
  <p:tag name="KSO_WM_TEMPLATE_INDEX" val="20238538"/>
  <p:tag name="KSO_WM_UNIT_LAYERLEVEL" val="1"/>
  <p:tag name="KSO_WM_TAG_VERSION" val="3.0"/>
  <p:tag name="KSO_WM_UNIT_PIC_EFFECT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38_1*i*3"/>
  <p:tag name="KSO_WM_TEMPLATE_CATEGORY" val="custom"/>
  <p:tag name="KSO_WM_TEMPLATE_INDEX" val="20238538"/>
  <p:tag name="KSO_WM_UNIT_LAYERLEVEL" val="1"/>
  <p:tag name="KSO_WM_TAG_VERSION" val="3.0"/>
  <p:tag name="KSO_WM_UNIT_PIC_EFFECT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297*22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5080_1*d*1"/>
  <p:tag name="KSO_WM_TEMPLATE_CATEGORY" val="custom"/>
  <p:tag name="KSO_WM_TEMPLATE_INDEX" val="20235080"/>
  <p:tag name="KSO_WM_UNIT_LAYERLEVEL" val="1"/>
  <p:tag name="KSO_WM_TAG_VERSION" val="3.0"/>
  <p:tag name="KSO_WM_BEAUTIFY_FLAG" val="#wm#"/>
  <p:tag name="KSO_WM_UNIT_PIC_EFFECT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5080_1*i*1"/>
  <p:tag name="KSO_WM_TEMPLATE_CATEGORY" val="custom"/>
  <p:tag name="KSO_WM_TEMPLATE_INDEX" val="20235080"/>
  <p:tag name="KSO_WM_UNIT_LAYERLEVEL" val="1"/>
  <p:tag name="KSO_WM_TAG_VERSION" val="3.0"/>
  <p:tag name="KSO_WM_BEAUTIFY_FLAG" val="#wm#"/>
  <p:tag name="KSO_WM_UNIT_PIC_EFFECT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080_1*i*2"/>
  <p:tag name="KSO_WM_TEMPLATE_CATEGORY" val="custom"/>
  <p:tag name="KSO_WM_TEMPLATE_INDEX" val="20235080"/>
  <p:tag name="KSO_WM_UNIT_LAYERLEVEL" val="1"/>
  <p:tag name="KSO_WM_TAG_VERSION" val="3.0"/>
  <p:tag name="KSO_WM_BEAUTIFY_FLAG" val="#wm#"/>
  <p:tag name="KSO_WM_UNIT_PIC_EFFECT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5080_1*i*3"/>
  <p:tag name="KSO_WM_TEMPLATE_CATEGORY" val="custom"/>
  <p:tag name="KSO_WM_TEMPLATE_INDEX" val="20235080"/>
  <p:tag name="KSO_WM_UNIT_LAYERLEVEL" val="1"/>
  <p:tag name="KSO_WM_TAG_VERSION" val="3.0"/>
  <p:tag name="KSO_WM_BEAUTIFY_FLAG" val="#wm#"/>
  <p:tag name="KSO_WM_UNIT_PIC_EFFECT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j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j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5"/>
  <p:tag name="KSO_WM_UNIT_TYPE" val="j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8"/>
  <p:tag name="KSO_WM_UNIT_TYPE" val="j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6"/>
  <p:tag name="KSO_WM_UNIT_TYPE" val="j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7"/>
  <p:tag name="KSO_WM_UNIT_TYPE" val="j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3"/>
  <p:tag name="KSO_WM_UNIT_TYPE" val="a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9"/>
  <p:tag name="KSO_WM_UNIT_TYPE" val="f"/>
  <p:tag name="KSO_WM_UNIT_SUBTYPE" val="a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2"/>
  <p:tag name="KSO_WM_UNIT_TYPE" val="f"/>
  <p:tag name="KSO_WM_UNIT_SUBTYPE" val="a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f"/>
  <p:tag name="KSO_WM_UNIT_SUBTYPE" val="a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5081_1*i*1"/>
  <p:tag name="KSO_WM_TEMPLATE_CATEGORY" val="custom"/>
  <p:tag name="KSO_WM_TEMPLATE_INDEX" val="20235081"/>
  <p:tag name="KSO_WM_UNIT_LAYERLEVEL" val="1"/>
  <p:tag name="KSO_WM_TAG_VERSION" val="3.0"/>
  <p:tag name="KSO_WM_BEAUTIFY_FLAG" val="#wm#"/>
  <p:tag name="KSO_WM_UNIT_PIC_EFFECT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600*25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5081_1*d*1"/>
  <p:tag name="KSO_WM_TEMPLATE_CATEGORY" val="custom"/>
  <p:tag name="KSO_WM_TEMPLATE_INDEX" val="20235081"/>
  <p:tag name="KSO_WM_UNIT_LAYERLEVEL" val="1"/>
  <p:tag name="KSO_WM_TAG_VERSION" val="3.0"/>
  <p:tag name="KSO_WM_BEAUTIFY_FLAG" val="#wm#"/>
  <p:tag name="KSO_WM_UNIT_PIC_EFFECT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6_1*i*1"/>
  <p:tag name="KSO_WM_TEMPLATE_CATEGORY" val="custom"/>
  <p:tag name="KSO_WM_TEMPLATE_INDEX" val="20238556"/>
  <p:tag name="KSO_WM_UNIT_LAYERLEVEL" val="1"/>
  <p:tag name="KSO_WM_TAG_VERSION" val="3.0"/>
  <p:tag name="KSO_WM_UNIT_LINE_FORE_SCHEMECOLOR_INDEX" val="5"/>
  <p:tag name="KSO_WM_DIAGRAM_MAX_ITEMCNT" val="5"/>
  <p:tag name="KSO_WM_DIAGRAM_MIN_ITEMCNT" val="3"/>
  <p:tag name="KSO_WM_DIAGRAM_VIRTUALLY_FRAME" val="{&quot;height&quot;:345.77764892578125,&quot;left&quot;:60.76414512333904,&quot;top&quot;:113.10172671821174,&quot;width&quot;:838.83911132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IC_EFFECT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796*79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6_1*d*1"/>
  <p:tag name="KSO_WM_TEMPLATE_CATEGORY" val="custom"/>
  <p:tag name="KSO_WM_TEMPLATE_INDEX" val="20238556"/>
  <p:tag name="KSO_WM_UNIT_LAYERLEVEL" val="1"/>
  <p:tag name="KSO_WM_TAG_VERSION" val="3.0"/>
  <p:tag name="KSO_WM_UNIT_LINE_FORE_SCHEMECOLOR_INDEX" val="13"/>
  <p:tag name="KSO_WM_DIAGRAM_MAX_ITEMCNT" val="5"/>
  <p:tag name="KSO_WM_DIAGRAM_MIN_ITEMCNT" val="3"/>
  <p:tag name="KSO_WM_DIAGRAM_VIRTUALLY_FRAME" val="{&quot;height&quot;:345.77764892578125,&quot;left&quot;:60.76414512333904,&quot;top&quot;:113.10172671821174,&quot;width&quot;:838.8391113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PIC_EFFECT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8556_1*i*2"/>
  <p:tag name="KSO_WM_TEMPLATE_CATEGORY" val="custom"/>
  <p:tag name="KSO_WM_TEMPLATE_INDEX" val="20238556"/>
  <p:tag name="KSO_WM_UNIT_LAYERLEVEL" val="1"/>
  <p:tag name="KSO_WM_TAG_VERSION" val="3.0"/>
  <p:tag name="KSO_WM_UNIT_PIC_EFFECT" val="1"/>
  <p:tag name="KSO_WM_UNIT_TYPE" val="i"/>
  <p:tag name="KSO_WM_UNIT_INDEX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2110*259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2_1*d*1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2_1*i*1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52_1*i*2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52_1*i*3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8552_1*i*4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8552_1*i*5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8552_1*i*6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8552_1*i*7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8552_1*i*8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8552_1*i*9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8552_1*i*10"/>
  <p:tag name="KSO_WM_TEMPLATE_CATEGORY" val="custom"/>
  <p:tag name="KSO_WM_TEMPLATE_INDEX" val="20238552"/>
  <p:tag name="KSO_WM_UNIT_LAYERLEVEL" val="1"/>
  <p:tag name="KSO_WM_TAG_VERSION" val="3.0"/>
  <p:tag name="KSO_WM_UNIT_PIC_EFFECT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5121_1*i*1"/>
  <p:tag name="KSO_WM_TEMPLATE_CATEGORY" val="custom"/>
  <p:tag name="KSO_WM_TEMPLATE_INDEX" val="20235121"/>
  <p:tag name="KSO_WM_UNIT_LAYERLEVEL" val="1"/>
  <p:tag name="KSO_WM_TAG_VERSION" val="3.0"/>
  <p:tag name="KSO_WM_BEAUTIFY_FLAG" val="#wm#"/>
  <p:tag name="KSO_WM_UNIT_PIC_EFFEC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96*68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5121_1*d*1"/>
  <p:tag name="KSO_WM_TEMPLATE_CATEGORY" val="custom"/>
  <p:tag name="KSO_WM_TEMPLATE_INDEX" val="20235121"/>
  <p:tag name="KSO_WM_UNIT_LAYERLEVEL" val="1"/>
  <p:tag name="KSO_WM_TAG_VERSION" val="3.0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68.54998779296875,&quot;width&quot;:813.9500122070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PIC_EFFECT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121_1*i*2"/>
  <p:tag name="KSO_WM_TEMPLATE_CATEGORY" val="custom"/>
  <p:tag name="KSO_WM_TEMPLATE_INDEX" val="20235121"/>
  <p:tag name="KSO_WM_UNIT_LAYERLEVEL" val="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68.54998779296875,&quot;width&quot;:813.95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IC_EFFECT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f"/>
  <p:tag name="KSO_WM_UNIT_SUBTYPE" val="a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5121_1*i*1"/>
  <p:tag name="KSO_WM_TEMPLATE_CATEGORY" val="custom"/>
  <p:tag name="KSO_WM_TEMPLATE_INDEX" val="20235121"/>
  <p:tag name="KSO_WM_UNIT_LAYERLEVEL" val="1"/>
  <p:tag name="KSO_WM_TAG_VERSION" val="3.0"/>
  <p:tag name="KSO_WM_BEAUTIFY_FLAG" val="#wm#"/>
  <p:tag name="KSO_WM_UNIT_PIC_EFFECT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96*68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5121_1*d*1"/>
  <p:tag name="KSO_WM_TEMPLATE_CATEGORY" val="custom"/>
  <p:tag name="KSO_WM_TEMPLATE_INDEX" val="20235121"/>
  <p:tag name="KSO_WM_UNIT_LAYERLEVEL" val="1"/>
  <p:tag name="KSO_WM_TAG_VERSION" val="3.0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68.54998779296875,&quot;width&quot;:813.9500122070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PIC_EFFECT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121_1*i*2"/>
  <p:tag name="KSO_WM_TEMPLATE_CATEGORY" val="custom"/>
  <p:tag name="KSO_WM_TEMPLATE_INDEX" val="20235121"/>
  <p:tag name="KSO_WM_UNIT_LAYERLEVEL" val="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68.54998779296875,&quot;width&quot;:813.95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IC_EFFECT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f"/>
  <p:tag name="KSO_WM_UNIT_SUBTYPE" val="a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72_1*i*1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2064*17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72_1*d*1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472_1*i*2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72_1*i*1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2064*17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72_1*d*1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472_1*i*2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72_1*i*1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2064*17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72_1*d*1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472_1*i*2"/>
  <p:tag name="KSO_WM_TEMPLATE_CATEGORY" val="custom"/>
  <p:tag name="KSO_WM_TEMPLATE_INDEX" val="20238472"/>
  <p:tag name="KSO_WM_UNIT_LAYERLEVEL" val="1"/>
  <p:tag name="KSO_WM_TAG_VERSION" val="3.0"/>
  <p:tag name="KSO_WM_UNIT_PIC_EFFEC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82_1*i*1"/>
  <p:tag name="KSO_WM_TEMPLATE_CATEGORY" val="custom"/>
  <p:tag name="KSO_WM_TEMPLATE_INDEX" val="20238482"/>
  <p:tag name="KSO_WM_UNIT_LAYERLEVEL" val="1"/>
  <p:tag name="KSO_WM_TAG_VERSION" val="1.0"/>
  <p:tag name="KSO_WM_UNIT_PIC_EFFECT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482_1*i*2"/>
  <p:tag name="KSO_WM_TEMPLATE_CATEGORY" val="custom"/>
  <p:tag name="KSO_WM_TEMPLATE_INDEX" val="20238482"/>
  <p:tag name="KSO_WM_UNIT_LAYERLEVEL" val="1"/>
  <p:tag name="KSO_WM_TAG_VERSION" val="1.0"/>
  <p:tag name="KSO_WM_UNIT_PIC_EFFECT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2252*225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82_1*d*1"/>
  <p:tag name="KSO_WM_TEMPLATE_CATEGORY" val="custom"/>
  <p:tag name="KSO_WM_TEMPLATE_INDEX" val="20238482"/>
  <p:tag name="KSO_WM_UNIT_LAYERLEVEL" val="1"/>
  <p:tag name="KSO_WM_TAG_VERSION" val="1.0"/>
  <p:tag name="KSO_WM_UNIT_PIC_EFFECT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7_1*i*1"/>
  <p:tag name="KSO_WM_TEMPLATE_CATEGORY" val="custom"/>
  <p:tag name="KSO_WM_TEMPLATE_INDEX" val="20238557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PIC_EFFECT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57_1*i*2"/>
  <p:tag name="KSO_WM_TEMPLATE_CATEGORY" val="custom"/>
  <p:tag name="KSO_WM_TEMPLATE_INDEX" val="20238557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PIC_EFFECT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09*12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7_1*d*1"/>
  <p:tag name="KSO_WM_TEMPLATE_CATEGORY" val="custom"/>
  <p:tag name="KSO_WM_TEMPLATE_INDEX" val="20238557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1"/>
  <p:tag name="KSO_WM_UNIT_PIC_EFFECT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5_1*i*1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55_1*i*2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55_1*i*3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468*247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5_1*d*1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5_1*i*1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55_1*i*2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55_1*i*3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468*247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5_1*d*1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5_1*i*1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55_1*i*2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55_1*i*3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468*247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5_1*d*1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5_1*i*1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55_1*i*2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55_1*i*3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468*247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5_1*d*1"/>
  <p:tag name="KSO_WM_TEMPLATE_CATEGORY" val="custom"/>
  <p:tag name="KSO_WM_TEMPLATE_INDEX" val="20238555"/>
  <p:tag name="KSO_WM_UNIT_LAYERLEVEL" val="1"/>
  <p:tag name="KSO_WM_TAG_VERSION" val="3.0"/>
  <p:tag name="KSO_WM_UNIT_PIC_EFFECT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6"/>
  <p:tag name="KSO_WM_UNIT_TYPE" val="f"/>
  <p:tag name="KSO_WM_UNIT_SUBTYPE" val="a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j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f"/>
  <p:tag name="KSO_WM_UNIT_SUBTYPE" val="a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1"/>
  <p:tag name="KSO_WM_UNIT_TYPE" val="j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2"/>
  <p:tag name="KSO_WM_UNIT_TYPE" val="j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3"/>
  <p:tag name="KSO_WM_UNIT_TYPE" val="j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4"/>
  <p:tag name="KSO_WM_UNIT_TYPE" val="j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5"/>
  <p:tag name="KSO_WM_UNIT_TYPE" val="f"/>
  <p:tag name="KSO_WM_UNIT_SUBTYPE" val="a"/>
  <p:tag name="KSO_WM_BEAUTIFY_FLAG" val="#wm#"/>
  <p:tag name="WPP_GENERATETEXT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f"/>
  <p:tag name="KSO_WM_UNIT_SUBTYPE" val="a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_GENERATETEXT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35"/>
  <p:tag name="KSO_WM_TEMPLATE_CATEGORY" val="custom"/>
  <p:tag name="KSO_WM_SLIDE_INDEX" val="7"/>
  <p:tag name="KSO_WM_SLIDE_ID" val="custom20238635_7"/>
  <p:tag name="KSO_WM_TEMPLATE_MASTER_TYPE" val="0"/>
  <p:tag name="KSO_WM_SLIDE_LAYOUT" val="a_e"/>
  <p:tag name="KSO_WM_SLIDE_LAYOUT_CNT" val="1_1"/>
  <p:tag name="KSO_WM_SLIDE_THEME_ID" val="3401834"/>
  <p:tag name="KSO_WM_SLIDE_THEME_NAME" val="商务风2025展望新篇职场办公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35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ISCONTENTSTITLE" val="0"/>
  <p:tag name="KSO_WM_UNIT_VALUE" val="14"/>
  <p:tag name="KSO_WM_UNIT_PRESET_TEXT" val="添加章节标题"/>
  <p:tag name="KSO_WM_UNIT_TEXT_TYP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635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VALUE" val="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64.1*169.4"/>
  <p:tag name="KSO_WM_SLIDE_POSITION" val="47.95*323.05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182"/>
  <p:tag name="KSO_WM_TEMPLATE_SUBCATEGORY" val="0"/>
  <p:tag name="KSO_WM_SLIDE_INDEX" val="1"/>
  <p:tag name="KSO_WM_TAG_VERSION" val="3.0"/>
  <p:tag name="KSO_WM_SLIDE_ID" val="custom20233182_1"/>
  <p:tag name="KSO_WM_SLIDE_ITEM_CNT" val="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182_1*i*1"/>
  <p:tag name="KSO_WM_TEMPLATE_CATEGORY" val="custom"/>
  <p:tag name="KSO_WM_TEMPLATE_INDEX" val="20233182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LINE_FORE_SCHEMECOLOR_INDEX" val="5"/>
  <p:tag name="KSO_WM_UNIT_LINE_FILL_TYPE" val="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182"/>
  <p:tag name="KSO_WM_UNIT_ID" val="custom20233182_1*a*1"/>
  <p:tag name="KSO_WM_UNIT_USESOURCEFORMAT_APPLY" val="1"/>
  <p:tag name="KSO_WM_UNIT_TEXT_TYPE" val="1"/>
  <p:tag name="KSO_WM_UNIT_PRESET_TEXT" val="单击此处&#10;添加标题内容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"/>
  <p:tag name="KSO_WM_UNIT_ID" val="diagram20235502_2*l_i*1_1"/>
  <p:tag name="KSO_WM_TEMPLATE_CATEGORY" val="diagram"/>
  <p:tag name="KSO_WM_TEMPLATE_INDEX" val="20235502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502_2*l_h_f*1_1_1"/>
  <p:tag name="KSO_WM_TEMPLATE_CATEGORY" val="diagram"/>
  <p:tag name="KSO_WM_TEMPLATE_INDEX" val="20235502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正文具体文本内容文字是您思想的提炼，请尽量言简意赅的阐述您的内容观点。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502_2*l_h_a*1_1_1"/>
  <p:tag name="KSO_WM_TEMPLATE_CATEGORY" val="diagram"/>
  <p:tag name="KSO_WM_TEMPLATE_INDEX" val="2023550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502_2*l_h_f*1_2_1"/>
  <p:tag name="KSO_WM_TEMPLATE_CATEGORY" val="diagram"/>
  <p:tag name="KSO_WM_TEMPLATE_INDEX" val="20235502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正文具体文本内容文字是您思想的提炼，请言简意赅的阐述您的观点。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WPP_GENERATETEX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502_2*l_h_a*1_2_1"/>
  <p:tag name="KSO_WM_TEMPLATE_CATEGORY" val="diagram"/>
  <p:tag name="KSO_WM_TEMPLATE_INDEX" val="2023550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502_2*l_h_f*1_3_1"/>
  <p:tag name="KSO_WM_TEMPLATE_CATEGORY" val="diagram"/>
  <p:tag name="KSO_WM_TEMPLATE_INDEX" val="20235502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正文具体文本内容文字是您思想的提炼，请尽量言简意赅的阐述您的内容观点。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WPP_GENERATETEXT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502_2*l_h_a*1_3_1"/>
  <p:tag name="KSO_WM_TEMPLATE_CATEGORY" val="diagram"/>
  <p:tag name="KSO_WM_TEMPLATE_INDEX" val="2023550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50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502_2*l_h_i*1_1_1"/>
  <p:tag name="KSO_WM_UNIT_INDEX" val="1_1_1"/>
  <p:tag name="KSO_WM_UNIT_USESOURCEFORMAT_APPLY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50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502_2*l_h_i*1_2_1"/>
  <p:tag name="KSO_WM_UNIT_INDEX" val="1_2_1"/>
  <p:tag name="KSO_WM_UNIT_USESOURCEFORMAT_APPLY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50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169.39999389648438,&quot;left&quot;:-72.14999389648438,&quot;top&quot;:221.11252273679716,&quot;width&quot;:864.299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502_2*l_h_i*1_3_1"/>
  <p:tag name="KSO_WM_UNIT_INDEX" val="1_3_1"/>
  <p:tag name="KSO_WM_UNIT_USESOURCEFORMAT_APPLY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35"/>
  <p:tag name="KSO_WM_TEMPLATE_CATEGORY" val="custom"/>
  <p:tag name="KSO_WM_SLIDE_INDEX" val="8"/>
  <p:tag name="KSO_WM_SLIDE_ID" val="custom2023863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i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6.1405511811023,&quot;left&quot;:54.89905511811023,&quot;top&quot;:68.00125984251969,&quot;width&quot;:596.959527559055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6.1405511811023,&quot;left&quot;:54.89905511811023,&quot;top&quot;:68.00125984251969,&quot;width&quot;:596.9595275590552}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6.1405511811023,&quot;left&quot;:54.89905511811023,&quot;top&quot;:68.00125984251969,&quot;width&quot;:596.9595275590552}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6.1405511811023,&quot;left&quot;:54.89905511811023,&quot;top&quot;:68.00125984251969,&quot;width&quot;:596.9595275590552}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6.1405511811023,&quot;left&quot;:54.89905511811023,&quot;top&quot;:68.00125984251969,&quot;width&quot;:596.9595275590552}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6.1405511811023,&quot;left&quot;:54.89905511811023,&quot;top&quot;:68.00125984251969,&quot;width&quot;:596.9595275590552}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6.1405511811023,&quot;left&quot;:54.89905511811023,&quot;top&quot;:68.00125984251969,&quot;width&quot;:596.9595275590552}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6.1405511811023,&quot;left&quot;:54.89905511811023,&quot;top&quot;:68.00125984251969,&quot;width&quot;:596.9595275590552}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f"/>
  <p:tag name="KSO_WM_UNIT_INDEX" val="1_3_1"/>
  <p:tag name="KSO_WM_UNIT_ID" val="diagram19882022_4*l_h_f*1_3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a"/>
  <p:tag name="KSO_WM_UNIT_INDEX" val="1_1_1"/>
  <p:tag name="KSO_WM_UNIT_ID" val="diagram19882022_4*l_h_a*1_1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f"/>
  <p:tag name="KSO_WM_UNIT_INDEX" val="1_1_1"/>
  <p:tag name="KSO_WM_UNIT_ID" val="diagram19882022_4*l_h_f*1_1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a"/>
  <p:tag name="KSO_WM_UNIT_INDEX" val="1_2_1"/>
  <p:tag name="KSO_WM_UNIT_ID" val="diagram19882022_4*l_h_a*1_2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f"/>
  <p:tag name="KSO_WM_UNIT_INDEX" val="1_2_1"/>
  <p:tag name="KSO_WM_UNIT_ID" val="diagram19882022_4*l_h_f*1_2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  <p:tag name="WPP_GENERATETEXT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a"/>
  <p:tag name="KSO_WM_UNIT_INDEX" val="1_4_1"/>
  <p:tag name="KSO_WM_UNIT_ID" val="diagram19882022_4*l_h_a*1_4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f"/>
  <p:tag name="KSO_WM_UNIT_INDEX" val="1_4_1"/>
  <p:tag name="KSO_WM_UNIT_ID" val="diagram19882022_4*l_h_f*1_4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a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3_3"/>
  <p:tag name="KSO_WM_UNIT_ID" val="diagram19882022_4*l_h_i*1_3_3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a"/>
  <p:tag name="KSO_WM_UNIT_INDEX" val="1_3_1"/>
  <p:tag name="KSO_WM_UNIT_ID" val="diagram19882022_4*l_h_a*1_3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3_3"/>
  <p:tag name="KSO_WM_UNIT_ID" val="diagram19882022_4*l_h_x*1_3_3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3_2"/>
  <p:tag name="KSO_WM_UNIT_ID" val="diagram19882022_4*l_h_x*1_3_2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1_3"/>
  <p:tag name="KSO_WM_UNIT_ID" val="diagram19882022_4*l_h_i*1_1_3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1_3"/>
  <p:tag name="KSO_WM_UNIT_ID" val="diagram19882022_4*l_h_x*1_1_3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1_5"/>
  <p:tag name="KSO_WM_UNIT_ID" val="diagram19882022_4*l_h_x*1_1_5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1_2"/>
  <p:tag name="KSO_WM_UNIT_ID" val="diagram19882022_4*l_h_x*1_1_2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1_4"/>
  <p:tag name="KSO_WM_UNIT_ID" val="diagram19882022_4*l_h_x*1_1_4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4_2"/>
  <p:tag name="KSO_WM_UNIT_ID" val="diagram19882022_4*l_h_i*1_4_2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4_3"/>
  <p:tag name="KSO_WM_UNIT_ID" val="diagram19882022_4*l_h_x*1_4_3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4_4"/>
  <p:tag name="KSO_WM_UNIT_ID" val="diagram19882022_4*l_h_x*1_4_4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4_2"/>
  <p:tag name="KSO_WM_UNIT_ID" val="diagram19882022_4*l_h_x*1_4_2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2_2"/>
  <p:tag name="KSO_WM_UNIT_ID" val="diagram19882022_4*l_h_i*1_2_2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2_2"/>
  <p:tag name="KSO_WM_UNIT_ID" val="diagram19882022_4*l_h_x*1_2_2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2_3"/>
  <p:tag name="KSO_WM_UNIT_ID" val="diagram19882022_4*l_h_x*1_2_3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4_3"/>
  <p:tag name="KSO_WM_UNIT_ID" val="diagram19882022_4*l_h_i*1_4_3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4_1"/>
  <p:tag name="KSO_WM_UNIT_ID" val="diagram19882022_4*l_h_x*1_4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4_1"/>
  <p:tag name="KSO_WM_UNIT_ID" val="diagram19882022_4*l_h_i*1_4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466.1405511811023,&quot;left&quot;:54.89905511811023,&quot;top&quot;:68.00125984251969,&quot;width&quot;:596.9595275590552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2_3"/>
  <p:tag name="KSO_WM_UNIT_ID" val="diagram19882022_4*l_h_i*1_2_3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2_1"/>
  <p:tag name="KSO_WM_UNIT_ID" val="diagram19882022_4*l_h_x*1_2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2_1"/>
  <p:tag name="KSO_WM_UNIT_ID" val="diagram19882022_4*l_h_i*1_2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466.1405511811023,&quot;left&quot;:54.89905511811023,&quot;top&quot;:68.00125984251969,&quot;width&quot;:596.9595275590552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3_2"/>
  <p:tag name="KSO_WM_UNIT_ID" val="diagram19882022_4*l_h_i*1_3_2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3_1"/>
  <p:tag name="KSO_WM_UNIT_ID" val="diagram19882022_4*l_h_x*1_3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3_1"/>
  <p:tag name="KSO_WM_UNIT_ID" val="diagram19882022_4*l_h_i*1_3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466.1405511811023,&quot;left&quot;:54.89905511811023,&quot;top&quot;:68.00125984251969,&quot;width&quot;:596.959527559055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1_2"/>
  <p:tag name="KSO_WM_UNIT_ID" val="diagram19882022_4*l_h_i*1_1_2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x"/>
  <p:tag name="KSO_WM_UNIT_INDEX" val="1_1_1"/>
  <p:tag name="KSO_WM_UNIT_ID" val="diagram19882022_4*l_h_x*1_1_1"/>
  <p:tag name="KSO_WM_TEMPLATE_INDEX" val="19882022"/>
  <p:tag name="KSO_WM_TAG_VERSION" val="2.0"/>
  <p:tag name="KSO_WM_DIAGRAM_GROUP_CODE" val="l1-1"/>
  <p:tag name="KSO_WM_DIAGRAM_VIRTUALLY_FRAME" val="{&quot;height&quot;:466.1405511811023,&quot;left&quot;:54.89905511811023,&quot;top&quot;:68.00125984251969,&quot;width&quot;:596.9595275590552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l_h_i"/>
  <p:tag name="KSO_WM_UNIT_INDEX" val="1_1_1"/>
  <p:tag name="KSO_WM_UNIT_ID" val="diagram19882022_4*l_h_i*1_1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466.1405511811023,&quot;left&quot;:54.89905511811023,&quot;top&quot;:68.00125984251969,&quot;width&quot;:596.9595275590552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35"/>
  <p:tag name="KSO_WM_TEMPLATE_CATEGORY" val="custom"/>
  <p:tag name="KSO_WM_SLIDE_INDEX" val="9"/>
  <p:tag name="KSO_WM_SLIDE_ID" val="custom20238635_9"/>
  <p:tag name="KSO_WM_TEMPLATE_MASTER_TYPE" val="0"/>
  <p:tag name="KSO_WM_SLIDE_LAYOUT" val="a_b_f"/>
  <p:tag name="KSO_WM_SLIDE_LAYOUT_CNT" val="1_1_1"/>
  <p:tag name="KSO_WM_SLIDE_THEME_ID" val="3401834"/>
  <p:tag name="KSO_WM_SLIDE_THEME_NAME" val="商务风2025展望新篇职场办公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35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ISCONTENTSTITLE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35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35"/>
  <p:tag name="KSO_WM_TEMPLATE_CATEGORY" val="custom"/>
  <p:tag name="KSO_WM_UNIT_ISCONTENTSTITLE" val="0"/>
  <p:tag name="KSO_WM_UNIT_VALUE" val="2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9CE"/>
      </a:accent1>
      <a:accent2>
        <a:srgbClr val="00B0F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Times New Roman"/>
        <a:ea typeface="汉仪劲楷简"/>
        <a:cs typeface=""/>
      </a:majorFont>
      <a:minorFont>
        <a:latin typeface="Times New Roman"/>
        <a:ea typeface="汉仪楷体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Times New Roman"/>
        <a:ea typeface="汉仪劲楷简"/>
        <a:cs typeface=""/>
      </a:majorFont>
      <a:minorFont>
        <a:latin typeface="Times New Roman"/>
        <a:ea typeface="汉仪楷体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商务风2025展望新篇职场办公">
  <a:themeElements>
    <a:clrScheme name="自定义 445">
      <a:dk1>
        <a:srgbClr val="000000"/>
      </a:dk1>
      <a:lt1>
        <a:srgbClr val="FFFFFF"/>
      </a:lt1>
      <a:dk2>
        <a:srgbClr val="390909"/>
      </a:dk2>
      <a:lt2>
        <a:srgbClr val="FEF8F8"/>
      </a:lt2>
      <a:accent1>
        <a:srgbClr val="EF2319"/>
      </a:accent1>
      <a:accent2>
        <a:srgbClr val="EC7E43"/>
      </a:accent2>
      <a:accent3>
        <a:srgbClr val="ECAF40"/>
      </a:accent3>
      <a:accent4>
        <a:srgbClr val="7EAE28"/>
      </a:accent4>
      <a:accent5>
        <a:srgbClr val="38B8A3"/>
      </a:accent5>
      <a:accent6>
        <a:srgbClr val="3585AD"/>
      </a:accent6>
      <a:hlink>
        <a:srgbClr val="304FFE"/>
      </a:hlink>
      <a:folHlink>
        <a:srgbClr val="492067"/>
      </a:folHlink>
    </a:clrScheme>
    <a:fontScheme name="">
      <a:majorFont>
        <a:latin typeface="Times New Roman"/>
        <a:ea typeface="汉仪劲楷简"/>
        <a:cs typeface=""/>
      </a:majorFont>
      <a:minorFont>
        <a:latin typeface="Times New Roman"/>
        <a:ea typeface="汉仪楷体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5000"/>
          </a:schemeClr>
        </a:solidFill>
        <a:ln>
          <a:noFill/>
        </a:ln>
      </a:spPr>
      <a:bodyPr wrap="square" rtlCol="0" anchor="ctr">
        <a:noAutofit/>
      </a:bodyPr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全屏显示(16:9)</PresentationFormat>
  <Paragraphs>172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MiSans Normal</vt:lpstr>
      <vt:lpstr>Saturday Sans Regular</vt:lpstr>
      <vt:lpstr>等线</vt:lpstr>
      <vt:lpstr>方正仿宋_GB2312</vt:lpstr>
      <vt:lpstr>汉仪劲楷简</vt:lpstr>
      <vt:lpstr>汉仪楷体S</vt:lpstr>
      <vt:lpstr>汉仪雅酷黑简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第一PPT，www.1ppt.com</vt:lpstr>
      <vt:lpstr>自定义设计方案</vt:lpstr>
      <vt:lpstr>商务风2025展望新篇职场办公</vt:lpstr>
      <vt:lpstr>橘园食堂2025年 上半年工作总结</vt:lpstr>
      <vt:lpstr>目 录</vt:lpstr>
      <vt:lpstr>重点工作</vt:lpstr>
      <vt:lpstr>重点工作--1.春节期间服务保障工作</vt:lpstr>
      <vt:lpstr>重点工作--2.调整伙食结构 优化品种</vt:lpstr>
      <vt:lpstr>重点工作--3.“三防”工作稳步推进，筑牢安全防线</vt:lpstr>
      <vt:lpstr>重点工作--3.“三防”工作稳步推进，筑牢安全防线</vt:lpstr>
      <vt:lpstr>重点工作--3.“三防”工作稳步推进，筑牢安全防线</vt:lpstr>
      <vt:lpstr>PowerPoint 演示文稿</vt:lpstr>
      <vt:lpstr>PowerPoint 演示文稿</vt:lpstr>
      <vt:lpstr>重点工作--5.提供增值服务，用心服务</vt:lpstr>
      <vt:lpstr>日常管理</vt:lpstr>
      <vt:lpstr>日常管理--1.物资食材经理现场验收</vt:lpstr>
      <vt:lpstr>日常管理--2.公司“三防”突查</vt:lpstr>
      <vt:lpstr>PowerPoint 演示文稿</vt:lpstr>
      <vt:lpstr>日常管理--4.学生监管团队每日检查</vt:lpstr>
      <vt:lpstr>日常管理--5.每周五搬家式大扫除</vt:lpstr>
      <vt:lpstr>日常管理--6.专业团队灭四害消杀和日常消杀</vt:lpstr>
      <vt:lpstr>日常管理--7.定期召开学生权益座谈会</vt:lpstr>
      <vt:lpstr>文化建设活动概览</vt:lpstr>
      <vt:lpstr>活动概览</vt:lpstr>
      <vt:lpstr>活动概览</vt:lpstr>
      <vt:lpstr>PowerPoint 演示文稿</vt:lpstr>
      <vt:lpstr>活动概览</vt:lpstr>
      <vt:lpstr>活动概览</vt:lpstr>
      <vt:lpstr>活动概览</vt:lpstr>
      <vt:lpstr>活动概览</vt:lpstr>
      <vt:lpstr>存在的问题&amp;下一步工作思路</vt:lpstr>
      <vt:lpstr>存在的问题</vt:lpstr>
      <vt:lpstr>下一步工作思路</vt:lpstr>
      <vt:lpstr>谢谢观看</vt:lpstr>
    </vt:vector>
  </TitlesOfParts>
  <Manager>第一PPT</Manager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第一PPT，www.1ppt.com</dc:creator>
  <cp:keywords>www.1ppt.com</cp:keywords>
  <dc:description>第一PPT</dc:description>
  <cp:lastModifiedBy>周建华</cp:lastModifiedBy>
  <cp:revision>98</cp:revision>
  <dcterms:created xsi:type="dcterms:W3CDTF">2018-03-26T13:36:00Z</dcterms:created>
  <dcterms:modified xsi:type="dcterms:W3CDTF">2025-05-28T01:34:51Z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FE9DFD70F82F4DE4B3F8D94E3DE952AB_12</vt:lpwstr>
  </property>
  <property fmtid="{D5CDD505-2E9C-101B-9397-08002B2CF9AE}" pid="3" name="KSOProductBuildVer">
    <vt:lpwstr>2052-12.1.0.21171</vt:lpwstr>
  </property>
</Properties>
</file>